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32" r:id="rId3"/>
    <p:sldMasterId id="2147483748" r:id="rId4"/>
  </p:sldMasterIdLst>
  <p:notesMasterIdLst>
    <p:notesMasterId r:id="rId7"/>
  </p:notesMasterIdLst>
  <p:sldIdLst>
    <p:sldId id="263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A6F52-567D-4210-8E85-4D4F16CD7BAD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0D68-37D1-493E-B953-5895D43BE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83968" y="908720"/>
            <a:ext cx="4464496" cy="1470025"/>
          </a:xfrm>
        </p:spPr>
        <p:txBody>
          <a:bodyPr>
            <a:normAutofit/>
          </a:bodyPr>
          <a:lstStyle>
            <a:lvl1pPr algn="l">
              <a:defRPr sz="4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i="0" dirty="0" smtClean="0"/>
              <a:t>目录 </a:t>
            </a:r>
            <a:r>
              <a:rPr lang="en-US" altLang="zh-CN" i="0" dirty="0" smtClean="0"/>
              <a:t>Agenda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27984" y="2564904"/>
            <a:ext cx="4320480" cy="3336776"/>
          </a:xfrm>
        </p:spPr>
        <p:txBody>
          <a:bodyPr>
            <a:noAutofit/>
          </a:bodyPr>
          <a:lstStyle>
            <a:lvl1pPr marL="342900" indent="-342900" algn="l">
              <a:lnSpc>
                <a:spcPts val="3700"/>
              </a:lnSpc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1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2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3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4</a:t>
            </a:r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88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86808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17544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1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5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1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6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6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216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6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39952" y="2780928"/>
            <a:ext cx="4608511" cy="1143000"/>
          </a:xfrm>
        </p:spPr>
        <p:txBody>
          <a:bodyPr>
            <a:normAutofit/>
          </a:bodyPr>
          <a:lstStyle>
            <a:lvl1pPr algn="l">
              <a:defRPr sz="4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分隔页 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FC8327-49B4-466E-836F-8306AFF8D7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02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39952" y="2780928"/>
            <a:ext cx="4608511" cy="1143000"/>
          </a:xfrm>
        </p:spPr>
        <p:txBody>
          <a:bodyPr>
            <a:normAutofit/>
          </a:bodyPr>
          <a:lstStyle>
            <a:lvl1pPr algn="l">
              <a:defRPr sz="4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分隔页 </a:t>
            </a:r>
            <a:r>
              <a:rPr lang="en-US" altLang="zh-CN" dirty="0" smtClean="0"/>
              <a:t>Section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FC8327-49B4-466E-836F-8306AFF8D7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34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61148" y="2679055"/>
            <a:ext cx="430334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名字 </a:t>
            </a:r>
            <a:r>
              <a:rPr lang="en-US" altLang="zh-CN" dirty="0" smtClean="0"/>
              <a:t>Name</a:t>
            </a:r>
            <a:br>
              <a:rPr lang="en-US" altLang="zh-CN" dirty="0" smtClean="0"/>
            </a:br>
            <a:r>
              <a:rPr lang="en-US" altLang="zh-CN" dirty="0" smtClean="0"/>
              <a:t>Name@ctrchina.cn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816421" y="2751956"/>
            <a:ext cx="38371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Thank you </a:t>
            </a:r>
            <a:r>
              <a:rPr lang="en-US" altLang="zh-CN" sz="6600" dirty="0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|</a:t>
            </a:r>
            <a:endParaRPr lang="zh-CN" altLang="en-US" sz="6600" dirty="0">
              <a:solidFill>
                <a:schemeClr val="bg1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3968" y="1074770"/>
            <a:ext cx="4320480" cy="1143000"/>
          </a:xfrm>
        </p:spPr>
        <p:txBody>
          <a:bodyPr>
            <a:normAutofit/>
          </a:bodyPr>
          <a:lstStyle>
            <a:lvl1pPr algn="l">
              <a:defRPr sz="4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目录 </a:t>
            </a: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27984" y="2619989"/>
            <a:ext cx="4320480" cy="343946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742950" indent="-285750">
              <a:buFontTx/>
              <a:buBlip>
                <a:blip r:embed="rId3"/>
              </a:buBlip>
              <a:defRPr sz="20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zh-CN" altLang="en-US" dirty="0" smtClean="0"/>
              <a:t>目录标题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目录小标题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目录小标题</a:t>
            </a:r>
            <a:r>
              <a:rPr lang="en-US" altLang="zh-CN" dirty="0" smtClean="0"/>
              <a:t>2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目录标题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目录小标题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目录小标题</a:t>
            </a:r>
            <a:r>
              <a:rPr lang="en-US" altLang="zh-CN" dirty="0" smtClean="0"/>
              <a:t>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6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61148" y="2679055"/>
            <a:ext cx="430334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名字 </a:t>
            </a:r>
            <a:r>
              <a:rPr lang="en-US" altLang="zh-CN" dirty="0" smtClean="0"/>
              <a:t>Name</a:t>
            </a:r>
            <a:br>
              <a:rPr lang="en-US" altLang="zh-CN" dirty="0" smtClean="0"/>
            </a:br>
            <a:r>
              <a:rPr lang="en-US" altLang="zh-CN" dirty="0" smtClean="0"/>
              <a:t>Name@ctrchina.cn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816421" y="2751956"/>
            <a:ext cx="38371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Thank you </a:t>
            </a:r>
            <a:r>
              <a:rPr lang="en-US" altLang="zh-CN" sz="6600" dirty="0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|</a:t>
            </a:r>
            <a:endParaRPr lang="zh-CN" altLang="en-US" sz="6600" dirty="0">
              <a:solidFill>
                <a:schemeClr val="bg1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2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83968" y="908720"/>
            <a:ext cx="4464496" cy="1470025"/>
          </a:xfrm>
        </p:spPr>
        <p:txBody>
          <a:bodyPr>
            <a:normAutofit/>
          </a:bodyPr>
          <a:lstStyle>
            <a:lvl1pPr algn="l">
              <a:defRPr sz="4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i="0" dirty="0" smtClean="0"/>
              <a:t>目录 </a:t>
            </a:r>
            <a:r>
              <a:rPr lang="en-US" altLang="zh-CN" i="0" dirty="0" smtClean="0"/>
              <a:t>Agenda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27984" y="2564904"/>
            <a:ext cx="4320480" cy="3336776"/>
          </a:xfrm>
        </p:spPr>
        <p:txBody>
          <a:bodyPr>
            <a:noAutofit/>
          </a:bodyPr>
          <a:lstStyle>
            <a:lvl1pPr marL="342900" indent="-342900" algn="l">
              <a:lnSpc>
                <a:spcPts val="3700"/>
              </a:lnSpc>
              <a:buFontTx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>
              <a:buFontTx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1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2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3</a:t>
            </a:r>
          </a:p>
          <a:p>
            <a:r>
              <a:rPr lang="zh-CN" altLang="en-US" i="0" dirty="0" smtClean="0"/>
              <a:t>目录标题</a:t>
            </a:r>
            <a:r>
              <a:rPr lang="en-US" altLang="zh-CN" i="0" dirty="0" smtClean="0"/>
              <a:t>4</a:t>
            </a:r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09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571184" cy="1143000"/>
          </a:xfrm>
        </p:spPr>
        <p:txBody>
          <a:bodyPr>
            <a:normAutofit/>
          </a:bodyPr>
          <a:lstStyle>
            <a:lvl1pPr algn="l">
              <a:defRPr sz="3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标题 华文中宋</a:t>
            </a:r>
            <a:r>
              <a:rPr lang="en-US" altLang="zh-CN" dirty="0" smtClean="0"/>
              <a:t>/Times New Roman 32pt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23317"/>
            <a:ext cx="8229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6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742950" indent="-285750">
              <a:buFontTx/>
              <a:buBlip>
                <a:blip r:embed="rId3"/>
              </a:buBlip>
              <a:defRPr sz="20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Roman26pt</a:t>
            </a:r>
          </a:p>
          <a:p>
            <a:pPr lvl="1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20pt</a:t>
            </a:r>
          </a:p>
          <a:p>
            <a:pPr lvl="2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18pt</a:t>
            </a:r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标题标题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标题标题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20pt</a:t>
            </a:r>
          </a:p>
          <a:p>
            <a:pPr lvl="2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18pt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571184" cy="1143000"/>
          </a:xfrm>
        </p:spPr>
        <p:txBody>
          <a:bodyPr>
            <a:normAutofit/>
          </a:bodyPr>
          <a:lstStyle>
            <a:lvl1pPr algn="l">
              <a:defRPr sz="3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标题 华文中宋</a:t>
            </a:r>
            <a:r>
              <a:rPr lang="en-US" altLang="zh-CN" dirty="0" smtClean="0"/>
              <a:t>/Times New Roman 32pt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23317"/>
            <a:ext cx="8229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6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742950" indent="-285750">
              <a:buFontTx/>
              <a:buBlip>
                <a:blip r:embed="rId3"/>
              </a:buBlip>
              <a:defRPr sz="20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Roman26pt</a:t>
            </a:r>
          </a:p>
          <a:p>
            <a:pPr lvl="1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20pt</a:t>
            </a:r>
          </a:p>
          <a:p>
            <a:pPr lvl="2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18pt</a:t>
            </a:r>
          </a:p>
          <a:p>
            <a:pPr lvl="1"/>
            <a:endParaRPr lang="en-US" altLang="zh-CN" dirty="0" smtClean="0"/>
          </a:p>
          <a:p>
            <a:pPr lvl="0"/>
            <a:r>
              <a:rPr lang="zh-CN" altLang="en-US" dirty="0" smtClean="0"/>
              <a:t>标题标题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标题标题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20pt</a:t>
            </a:r>
          </a:p>
          <a:p>
            <a:pPr lvl="2"/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 18pt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1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（纯内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571184" cy="1143000"/>
          </a:xfrm>
        </p:spPr>
        <p:txBody>
          <a:bodyPr>
            <a:normAutofit/>
          </a:bodyPr>
          <a:lstStyle>
            <a:lvl1pPr algn="l">
              <a:defRPr sz="32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标题 华文中宋</a:t>
            </a:r>
            <a:r>
              <a:rPr lang="en-US" altLang="zh-CN" dirty="0" smtClean="0"/>
              <a:t>/Times New Roman 32pt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23317"/>
            <a:ext cx="8229600" cy="45259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>
              <a:buFontTx/>
              <a:buNone/>
              <a:defRPr sz="2000"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  </a:t>
            </a:r>
            <a:r>
              <a:rPr lang="zh-CN" altLang="en-US" dirty="0" smtClean="0"/>
              <a:t>文本 华文中宋</a:t>
            </a:r>
            <a:r>
              <a:rPr lang="en-US" altLang="zh-CN" dirty="0" smtClean="0"/>
              <a:t>/Times New Roman20pt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6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1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0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2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79" y="0"/>
            <a:ext cx="9161187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FC8327-49B4-466E-836F-8306AFF8D7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09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62" r:id="rId2"/>
    <p:sldLayoutId id="214748375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6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7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356" y="1143"/>
            <a:ext cx="9158141" cy="68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演示模板内容页母版标题样式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FC8327-49B4-466E-836F-8306AFF8D7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63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9" r:id="rId2"/>
    <p:sldLayoutId id="2147483763" r:id="rId3"/>
    <p:sldLayoutId id="2147483721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88" y="88"/>
            <a:ext cx="9148763" cy="68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分隔页母版标题样式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FC8327-49B4-466E-836F-8306AFF8D7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77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leigaocloud\桌面\maggie\新建文件夹\ppt模版(空白)-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结束页母版标题样式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5" name="Picture 2" descr="D:\工作文件201210汪\VI\新规矩\iso\ISO-01反白副本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3" y="5897075"/>
            <a:ext cx="748319" cy="5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1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6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58127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327-49B4-466E-836F-8306AFF8D79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686850" y="188640"/>
            <a:ext cx="1800200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录入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23154" y="188640"/>
            <a:ext cx="158417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 执行督导审核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（原：</a:t>
            </a:r>
            <a:r>
              <a:rPr lang="en-US" altLang="zh-CN" sz="1600" dirty="0" smtClean="0"/>
              <a:t>QC</a:t>
            </a:r>
            <a:r>
              <a:rPr lang="zh-CN" altLang="en-US" sz="1600" dirty="0" smtClean="0"/>
              <a:t>一审）</a:t>
            </a:r>
            <a:endParaRPr lang="en-US" altLang="zh-CN" sz="16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87050" y="65669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/>
          <p:cNvSpPr/>
          <p:nvPr/>
        </p:nvSpPr>
        <p:spPr>
          <a:xfrm>
            <a:off x="1868920" y="2924944"/>
            <a:ext cx="1640250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是否合格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4423154" y="1513584"/>
            <a:ext cx="158417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区</a:t>
            </a:r>
            <a:r>
              <a:rPr lang="zh-CN" altLang="en-US" sz="1600" dirty="0" smtClean="0"/>
              <a:t>控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总控审核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（原：</a:t>
            </a:r>
            <a:r>
              <a:rPr lang="en-US" altLang="zh-CN" sz="1600" dirty="0" smtClean="0"/>
              <a:t>QC</a:t>
            </a:r>
            <a:r>
              <a:rPr lang="zh-CN" altLang="en-US" sz="1600" dirty="0"/>
              <a:t>二</a:t>
            </a:r>
            <a:r>
              <a:rPr lang="zh-CN" altLang="en-US" sz="1600" dirty="0" smtClean="0"/>
              <a:t>审）</a:t>
            </a:r>
            <a:endParaRPr lang="en-US" altLang="zh-CN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559058" y="148478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合格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487050" y="1974307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决策 79"/>
          <p:cNvSpPr/>
          <p:nvPr/>
        </p:nvSpPr>
        <p:spPr>
          <a:xfrm>
            <a:off x="1999200" y="1658655"/>
            <a:ext cx="1640250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是否合格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425874" y="2955725"/>
            <a:ext cx="158417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QC</a:t>
            </a:r>
            <a:r>
              <a:rPr lang="zh-CN" altLang="en-US" sz="1600" dirty="0" smtClean="0"/>
              <a:t>人员审核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（原：</a:t>
            </a:r>
            <a:r>
              <a:rPr lang="en-US" altLang="zh-CN" sz="1600" dirty="0" smtClean="0"/>
              <a:t>QC</a:t>
            </a:r>
            <a:r>
              <a:rPr lang="zh-CN" altLang="en-US" sz="1600" dirty="0" smtClean="0"/>
              <a:t>三审）</a:t>
            </a:r>
            <a:endParaRPr lang="en-US" altLang="zh-CN" sz="1600" dirty="0"/>
          </a:p>
        </p:txBody>
      </p:sp>
      <p:sp>
        <p:nvSpPr>
          <p:cNvPr id="85" name="流程图: 决策 84"/>
          <p:cNvSpPr/>
          <p:nvPr/>
        </p:nvSpPr>
        <p:spPr>
          <a:xfrm>
            <a:off x="1835402" y="4434500"/>
            <a:ext cx="1640250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是否合格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4392356" y="4465281"/>
            <a:ext cx="158417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研究员审核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（原：督导审核）</a:t>
            </a:r>
            <a:endParaRPr lang="en-US" altLang="zh-CN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3559058" y="20141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合格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endParaRPr lang="zh-CN" altLang="en-US" dirty="0"/>
          </a:p>
        </p:txBody>
      </p:sp>
      <p:cxnSp>
        <p:nvCxnSpPr>
          <p:cNvPr id="89" name="肘形连接符 88"/>
          <p:cNvCxnSpPr>
            <a:stCxn id="5" idx="2"/>
            <a:endCxn id="80" idx="0"/>
          </p:cNvCxnSpPr>
          <p:nvPr/>
        </p:nvCxnSpPr>
        <p:spPr>
          <a:xfrm rot="5400000">
            <a:off x="3750329" y="193741"/>
            <a:ext cx="533911" cy="23959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0" idx="1"/>
            <a:endCxn id="3" idx="2"/>
          </p:cNvCxnSpPr>
          <p:nvPr/>
        </p:nvCxnSpPr>
        <p:spPr>
          <a:xfrm rot="10800000">
            <a:off x="1686850" y="656693"/>
            <a:ext cx="312350" cy="1470015"/>
          </a:xfrm>
          <a:prstGeom prst="bentConnector3">
            <a:avLst>
              <a:gd name="adj1" fmla="val 1731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4" idx="0"/>
            <a:endCxn id="5" idx="3"/>
          </p:cNvCxnSpPr>
          <p:nvPr/>
        </p:nvCxnSpPr>
        <p:spPr>
          <a:xfrm rot="5400000" flipH="1" flipV="1">
            <a:off x="3214061" y="131676"/>
            <a:ext cx="2268252" cy="3318285"/>
          </a:xfrm>
          <a:prstGeom prst="bentConnector4">
            <a:avLst>
              <a:gd name="adj1" fmla="val 4713"/>
              <a:gd name="adj2" fmla="val 1251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rot="5400000">
            <a:off x="3070427" y="1212176"/>
            <a:ext cx="943308" cy="3346322"/>
          </a:xfrm>
          <a:prstGeom prst="bentConnector4">
            <a:avLst>
              <a:gd name="adj1" fmla="val 25191"/>
              <a:gd name="adj2" fmla="val 106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46929" y="583520"/>
            <a:ext cx="738664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不合格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退回一审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627658" y="292494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合格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endParaRPr lang="zh-CN" altLang="en-US" dirty="0"/>
          </a:p>
        </p:txBody>
      </p:sp>
      <p:cxnSp>
        <p:nvCxnSpPr>
          <p:cNvPr id="113" name="肘形连接符 112"/>
          <p:cNvCxnSpPr>
            <a:stCxn id="84" idx="2"/>
            <a:endCxn id="85" idx="1"/>
          </p:cNvCxnSpPr>
          <p:nvPr/>
        </p:nvCxnSpPr>
        <p:spPr>
          <a:xfrm rot="5400000">
            <a:off x="3021321" y="2705910"/>
            <a:ext cx="1010723" cy="3382560"/>
          </a:xfrm>
          <a:prstGeom prst="bentConnector4">
            <a:avLst>
              <a:gd name="adj1" fmla="val 12676"/>
              <a:gd name="adj2" fmla="val 106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3487050" y="3392996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616259" y="444727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合格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endParaRPr lang="zh-CN" altLang="en-US" dirty="0"/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3475651" y="4866548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5" idx="0"/>
            <a:endCxn id="56" idx="3"/>
          </p:cNvCxnSpPr>
          <p:nvPr/>
        </p:nvCxnSpPr>
        <p:spPr>
          <a:xfrm rot="5400000" flipH="1" flipV="1">
            <a:off x="3104996" y="1532167"/>
            <a:ext cx="2452864" cy="3351803"/>
          </a:xfrm>
          <a:prstGeom prst="bentConnector4">
            <a:avLst>
              <a:gd name="adj1" fmla="val 9917"/>
              <a:gd name="adj2" fmla="val 124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477397" y="2647946"/>
            <a:ext cx="738664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不合格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退回二审</a:t>
            </a:r>
            <a:endParaRPr lang="zh-CN" altLang="en-US" dirty="0"/>
          </a:p>
        </p:txBody>
      </p:sp>
      <p:sp>
        <p:nvSpPr>
          <p:cNvPr id="147" name="流程图: 决策 146"/>
          <p:cNvSpPr/>
          <p:nvPr/>
        </p:nvSpPr>
        <p:spPr>
          <a:xfrm>
            <a:off x="1835696" y="5589240"/>
            <a:ext cx="1640250" cy="93610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是否合格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639450" y="560201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合格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提交</a:t>
            </a:r>
            <a:endParaRPr lang="zh-CN" altLang="en-US" dirty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498842" y="6021288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4423239" y="5595627"/>
            <a:ext cx="158417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客户申诉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（原：终审通过）</a:t>
            </a:r>
            <a:endParaRPr lang="en-US" altLang="zh-CN" sz="1600" dirty="0" smtClean="0"/>
          </a:p>
        </p:txBody>
      </p:sp>
      <p:cxnSp>
        <p:nvCxnSpPr>
          <p:cNvPr id="158" name="肘形连接符 157"/>
          <p:cNvCxnSpPr>
            <a:stCxn id="86" idx="2"/>
            <a:endCxn id="147" idx="0"/>
          </p:cNvCxnSpPr>
          <p:nvPr/>
        </p:nvCxnSpPr>
        <p:spPr>
          <a:xfrm rot="5400000">
            <a:off x="3826206" y="4231001"/>
            <a:ext cx="187855" cy="25286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147" idx="1"/>
            <a:endCxn id="3" idx="2"/>
          </p:cNvCxnSpPr>
          <p:nvPr/>
        </p:nvCxnSpPr>
        <p:spPr>
          <a:xfrm rot="10800000">
            <a:off x="1686850" y="656692"/>
            <a:ext cx="148846" cy="5400600"/>
          </a:xfrm>
          <a:prstGeom prst="bentConnector3">
            <a:avLst>
              <a:gd name="adj1" fmla="val 7272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43969" y="3109610"/>
            <a:ext cx="1015663" cy="1756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不合格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退回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访问员录入</a:t>
            </a:r>
            <a:endParaRPr lang="zh-CN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671734"/>
            <a:ext cx="1015663" cy="1756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不合格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退回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访问员录入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2560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CTR color">
      <a:dk1>
        <a:srgbClr val="000000"/>
      </a:dk1>
      <a:lt1>
        <a:srgbClr val="FFFFFF"/>
      </a:lt1>
      <a:dk2>
        <a:srgbClr val="FF6400"/>
      </a:dk2>
      <a:lt2>
        <a:srgbClr val="C0C0C0"/>
      </a:lt2>
      <a:accent1>
        <a:srgbClr val="FF6400"/>
      </a:accent1>
      <a:accent2>
        <a:srgbClr val="FFBE09"/>
      </a:accent2>
      <a:accent3>
        <a:srgbClr val="771385"/>
      </a:accent3>
      <a:accent4>
        <a:srgbClr val="9D1D22"/>
      </a:accent4>
      <a:accent5>
        <a:srgbClr val="009CE2"/>
      </a:accent5>
      <a:accent6>
        <a:srgbClr val="A9CB00"/>
      </a:accent6>
      <a:hlink>
        <a:srgbClr val="000000"/>
      </a:hlink>
      <a:folHlink>
        <a:srgbClr val="717171"/>
      </a:folHlink>
    </a:clrScheme>
    <a:fontScheme name="CTR font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CTR color">
      <a:dk1>
        <a:srgbClr val="000000"/>
      </a:dk1>
      <a:lt1>
        <a:srgbClr val="FFFFFF"/>
      </a:lt1>
      <a:dk2>
        <a:srgbClr val="FF6400"/>
      </a:dk2>
      <a:lt2>
        <a:srgbClr val="C0C0C0"/>
      </a:lt2>
      <a:accent1>
        <a:srgbClr val="FF6400"/>
      </a:accent1>
      <a:accent2>
        <a:srgbClr val="FFBE09"/>
      </a:accent2>
      <a:accent3>
        <a:srgbClr val="771385"/>
      </a:accent3>
      <a:accent4>
        <a:srgbClr val="9D1D22"/>
      </a:accent4>
      <a:accent5>
        <a:srgbClr val="009CE2"/>
      </a:accent5>
      <a:accent6>
        <a:srgbClr val="A9CB00"/>
      </a:accent6>
      <a:hlink>
        <a:srgbClr val="000000"/>
      </a:hlink>
      <a:folHlink>
        <a:srgbClr val="717171"/>
      </a:folHlink>
    </a:clrScheme>
    <a:fontScheme name="CTR font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CTR color">
      <a:dk1>
        <a:srgbClr val="000000"/>
      </a:dk1>
      <a:lt1>
        <a:srgbClr val="FFFFFF"/>
      </a:lt1>
      <a:dk2>
        <a:srgbClr val="FF6400"/>
      </a:dk2>
      <a:lt2>
        <a:srgbClr val="C0C0C0"/>
      </a:lt2>
      <a:accent1>
        <a:srgbClr val="FF6400"/>
      </a:accent1>
      <a:accent2>
        <a:srgbClr val="FFBE09"/>
      </a:accent2>
      <a:accent3>
        <a:srgbClr val="771385"/>
      </a:accent3>
      <a:accent4>
        <a:srgbClr val="9D1D22"/>
      </a:accent4>
      <a:accent5>
        <a:srgbClr val="009CE2"/>
      </a:accent5>
      <a:accent6>
        <a:srgbClr val="A9CB00"/>
      </a:accent6>
      <a:hlink>
        <a:srgbClr val="000000"/>
      </a:hlink>
      <a:folHlink>
        <a:srgbClr val="717171"/>
      </a:folHlink>
    </a:clrScheme>
    <a:fontScheme name="CTR font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自定义设计方案">
  <a:themeElements>
    <a:clrScheme name="CTR color">
      <a:dk1>
        <a:srgbClr val="000000"/>
      </a:dk1>
      <a:lt1>
        <a:srgbClr val="FFFFFF"/>
      </a:lt1>
      <a:dk2>
        <a:srgbClr val="FF6400"/>
      </a:dk2>
      <a:lt2>
        <a:srgbClr val="C0C0C0"/>
      </a:lt2>
      <a:accent1>
        <a:srgbClr val="FF6400"/>
      </a:accent1>
      <a:accent2>
        <a:srgbClr val="FFBE09"/>
      </a:accent2>
      <a:accent3>
        <a:srgbClr val="771385"/>
      </a:accent3>
      <a:accent4>
        <a:srgbClr val="9D1D22"/>
      </a:accent4>
      <a:accent5>
        <a:srgbClr val="009CE2"/>
      </a:accent5>
      <a:accent6>
        <a:srgbClr val="A9CB00"/>
      </a:accent6>
      <a:hlink>
        <a:srgbClr val="000000"/>
      </a:hlink>
      <a:folHlink>
        <a:srgbClr val="717171"/>
      </a:folHlink>
    </a:clrScheme>
    <a:fontScheme name="CTR font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CTR 2013 PPT模板（4：3）</Template>
  <TotalTime>51</TotalTime>
  <Words>87</Words>
  <Application>Microsoft Office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2_自定义设计方案</vt:lpstr>
      <vt:lpstr>自定义设计方案</vt:lpstr>
      <vt:lpstr>1_自定义设计方案</vt:lpstr>
      <vt:lpstr>4_自定义设计方案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采访部-刘津含</dc:creator>
  <cp:lastModifiedBy>采访部-刘津含</cp:lastModifiedBy>
  <cp:revision>17</cp:revision>
  <dcterms:created xsi:type="dcterms:W3CDTF">2016-06-28T02:33:22Z</dcterms:created>
  <dcterms:modified xsi:type="dcterms:W3CDTF">2016-06-28T07:07:07Z</dcterms:modified>
</cp:coreProperties>
</file>