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361" r:id="rId2"/>
    <p:sldId id="362" r:id="rId3"/>
    <p:sldId id="402" r:id="rId4"/>
    <p:sldId id="391" r:id="rId5"/>
    <p:sldId id="392" r:id="rId6"/>
    <p:sldId id="394" r:id="rId7"/>
    <p:sldId id="400" r:id="rId8"/>
    <p:sldId id="386" r:id="rId9"/>
    <p:sldId id="372" r:id="rId10"/>
    <p:sldId id="403" r:id="rId11"/>
    <p:sldId id="363" r:id="rId12"/>
    <p:sldId id="389" r:id="rId13"/>
    <p:sldId id="390" r:id="rId14"/>
    <p:sldId id="414" r:id="rId15"/>
    <p:sldId id="366" r:id="rId16"/>
    <p:sldId id="371" r:id="rId17"/>
    <p:sldId id="407" r:id="rId18"/>
    <p:sldId id="406" r:id="rId19"/>
    <p:sldId id="408" r:id="rId20"/>
    <p:sldId id="409" r:id="rId21"/>
    <p:sldId id="410" r:id="rId22"/>
    <p:sldId id="411" r:id="rId23"/>
    <p:sldId id="412" r:id="rId24"/>
    <p:sldId id="360" r:id="rId25"/>
  </p:sldIdLst>
  <p:sldSz cx="12192000" cy="6858000"/>
  <p:notesSz cx="6761163" cy="9942513"/>
  <p:custDataLst>
    <p:tags r:id="rId28"/>
  </p:custDataLst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白色" id="{A5CA9F40-C841-4303-82FF-48954D8B86B5}">
          <p14:sldIdLst>
            <p14:sldId id="361"/>
            <p14:sldId id="362"/>
            <p14:sldId id="402"/>
            <p14:sldId id="391"/>
            <p14:sldId id="392"/>
            <p14:sldId id="394"/>
            <p14:sldId id="400"/>
            <p14:sldId id="386"/>
            <p14:sldId id="372"/>
            <p14:sldId id="403"/>
            <p14:sldId id="363"/>
            <p14:sldId id="389"/>
            <p14:sldId id="390"/>
            <p14:sldId id="414"/>
            <p14:sldId id="366"/>
            <p14:sldId id="371"/>
            <p14:sldId id="407"/>
            <p14:sldId id="406"/>
            <p14:sldId id="408"/>
            <p14:sldId id="409"/>
            <p14:sldId id="410"/>
            <p14:sldId id="411"/>
            <p14:sldId id="412"/>
            <p14:sldId id="36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935">
          <p15:clr>
            <a:srgbClr val="A4A3A4"/>
          </p15:clr>
        </p15:guide>
        <p15:guide id="2" pos="48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5050"/>
    <a:srgbClr val="CCCCFF"/>
    <a:srgbClr val="9999FF"/>
    <a:srgbClr val="9966FF"/>
    <a:srgbClr val="000000"/>
    <a:srgbClr val="FCF7FA"/>
    <a:srgbClr val="F9F8FB"/>
    <a:srgbClr val="95BFE6"/>
    <a:srgbClr val="B85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93542" autoAdjust="0"/>
  </p:normalViewPr>
  <p:slideViewPr>
    <p:cSldViewPr>
      <p:cViewPr>
        <p:scale>
          <a:sx n="87" d="100"/>
          <a:sy n="87" d="100"/>
        </p:scale>
        <p:origin x="-36" y="-330"/>
      </p:cViewPr>
      <p:guideLst>
        <p:guide orient="horz" pos="935"/>
        <p:guide pos="483"/>
      </p:guideLst>
    </p:cSldViewPr>
  </p:slideViewPr>
  <p:outlineViewPr>
    <p:cViewPr>
      <p:scale>
        <a:sx n="33" d="100"/>
        <a:sy n="33" d="100"/>
      </p:scale>
      <p:origin x="0" y="-478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94"/>
    </p:cViewPr>
  </p:sorter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7E7D2-C528-498E-BD29-27BCF3554CFE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060EB-FD3F-4C58-BAE9-D534AF196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647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9F735-2CBB-4DEA-9560-E6D0CF78D798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E374D-6E28-41D4-B529-E46F9BB59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251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79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153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4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020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766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4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970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918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709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489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470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823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558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762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610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17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75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5" Type="http://schemas.openxmlformats.org/officeDocument/2006/relationships/image" Target="../media/image6.jpeg"/><Relationship Id="rId4" Type="http://schemas.openxmlformats.org/officeDocument/2006/relationships/image" Target="../media/image12.jpe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2" b="20842"/>
          <a:stretch>
            <a:fillRect/>
          </a:stretch>
        </p:blipFill>
        <p:spPr>
          <a:xfrm>
            <a:off x="0" y="2108459"/>
            <a:ext cx="12192000" cy="2004617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0" y="2108309"/>
            <a:ext cx="12192000" cy="2004767"/>
          </a:xfrm>
          <a:prstGeom prst="rect">
            <a:avLst/>
          </a:pr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19667" y="4078094"/>
            <a:ext cx="10752672" cy="492438"/>
          </a:xfrm>
        </p:spPr>
        <p:txBody>
          <a:bodyPr wrap="square" anchor="ctr">
            <a:spAutoFit/>
          </a:bodyPr>
          <a:lstStyle>
            <a:lvl1pPr marL="0" marR="0" indent="0" algn="l" defTabSz="9143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None/>
            </a:pPr>
            <a:r>
              <a:rPr lang="en-US" altLang="zh-CN" dirty="0"/>
              <a:t>Click here to add the sub-title</a:t>
            </a:r>
          </a:p>
        </p:txBody>
      </p:sp>
      <p:sp>
        <p:nvSpPr>
          <p:cNvPr id="73" name="文本占位符 7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19667" y="5154218"/>
            <a:ext cx="10752681" cy="344706"/>
          </a:xfrm>
        </p:spPr>
        <p:txBody>
          <a:bodyPr wrap="square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Author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19667" y="2562725"/>
            <a:ext cx="10752672" cy="1528945"/>
          </a:xfrm>
        </p:spPr>
        <p:txBody>
          <a:bodyPr wrap="square" anchor="b">
            <a:noAutofit/>
          </a:bodyPr>
          <a:lstStyle>
            <a:lvl1pPr>
              <a:lnSpc>
                <a:spcPct val="90000"/>
              </a:lnSpc>
              <a:defRPr sz="4400" b="1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dirty="0"/>
              <a:t>Click here to add the title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0" y="2002363"/>
            <a:ext cx="12192000" cy="944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2799" y="753460"/>
            <a:ext cx="1187460" cy="953513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725035" y="1515265"/>
            <a:ext cx="3174722" cy="427861"/>
            <a:chOff x="725035" y="1515265"/>
            <a:chExt cx="3174722" cy="427861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35" y="1515265"/>
              <a:ext cx="655706" cy="3797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551009" y="1547904"/>
              <a:ext cx="2348748" cy="395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236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深色背景2-内页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0" y="25"/>
            <a:ext cx="12180676" cy="6869251"/>
            <a:chOff x="0" y="25"/>
            <a:chExt cx="12180676" cy="6869251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3207" t="58604" r="6471" b="-13887"/>
            <a:stretch/>
          </p:blipFill>
          <p:spPr>
            <a:xfrm>
              <a:off x="0" y="25"/>
              <a:ext cx="12180676" cy="217048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3207" t="31790" r="6471" b="-13886"/>
            <a:stretch/>
          </p:blipFill>
          <p:spPr>
            <a:xfrm rot="10800000">
              <a:off x="0" y="3646054"/>
              <a:ext cx="12180676" cy="3223222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国际视野  洞察中国 </a:t>
            </a:r>
            <a:r>
              <a:rPr lang="en-US" altLang="zh-CN"/>
              <a:t>|  Global Perception</a:t>
            </a:r>
            <a:r>
              <a:rPr lang="zh-CN" altLang="en-US"/>
              <a:t>，</a:t>
            </a:r>
            <a:r>
              <a:rPr lang="en-US" altLang="zh-CN"/>
              <a:t>China Insight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P </a:t>
            </a:r>
            <a:fld id="{75168D04-7926-484C-B90B-2D13ABC6EC6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711509" y="1028701"/>
            <a:ext cx="10757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4"/>
          <p:cNvSpPr>
            <a:spLocks noGrp="1"/>
          </p:cNvSpPr>
          <p:nvPr>
            <p:ph sz="quarter" idx="11"/>
          </p:nvPr>
        </p:nvSpPr>
        <p:spPr>
          <a:xfrm>
            <a:off x="719669" y="1123951"/>
            <a:ext cx="10752667" cy="4968875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bg1"/>
                </a:solidFill>
              </a:defRPr>
            </a:lvl1pPr>
            <a:lvl2pPr marL="465523" indent="-214308"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bg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3pPr>
            <a:lvl4pPr marL="872708" indent="-214308">
              <a:buClr>
                <a:schemeClr val="accent1"/>
              </a:buClr>
              <a:buFont typeface="Arial" panose="020B0604020202020204" pitchFamily="34" charset="0"/>
              <a:buChar char="-"/>
              <a:defRPr sz="1200"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21581" y="6165303"/>
            <a:ext cx="708444" cy="56887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2" y="6201308"/>
            <a:ext cx="655704" cy="3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81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_深色背景2-内页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/>
        </p:nvGrpSpPr>
        <p:grpSpPr>
          <a:xfrm>
            <a:off x="0" y="25"/>
            <a:ext cx="12180676" cy="6869251"/>
            <a:chOff x="0" y="25"/>
            <a:chExt cx="12180676" cy="6869251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3207" t="58604" r="6471" b="-13887"/>
            <a:stretch/>
          </p:blipFill>
          <p:spPr>
            <a:xfrm>
              <a:off x="0" y="25"/>
              <a:ext cx="12180676" cy="217048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3207" t="31790" r="6471" b="-13886"/>
            <a:stretch/>
          </p:blipFill>
          <p:spPr>
            <a:xfrm rot="10800000">
              <a:off x="0" y="3646054"/>
              <a:ext cx="12180676" cy="3223222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国际视野  洞察中国 </a:t>
            </a:r>
            <a:r>
              <a:rPr lang="en-US" altLang="zh-CN"/>
              <a:t>|  Global Perception</a:t>
            </a:r>
            <a:r>
              <a:rPr lang="zh-CN" altLang="en-US"/>
              <a:t>，</a:t>
            </a:r>
            <a:r>
              <a:rPr lang="en-US" altLang="zh-CN"/>
              <a:t>China Insight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P </a:t>
            </a:r>
            <a:fld id="{75168D04-7926-484C-B90B-2D13ABC6EC6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711509" y="1028701"/>
            <a:ext cx="10757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21581" y="6165303"/>
            <a:ext cx="708444" cy="56887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2" y="6201308"/>
            <a:ext cx="655704" cy="3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41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背景图片版式-内页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4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色背景-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国际视野  洞察中国 </a:t>
            </a:r>
            <a:r>
              <a:rPr lang="en-US" altLang="zh-CN"/>
              <a:t>|  Global Perception</a:t>
            </a:r>
            <a:r>
              <a:rPr lang="zh-CN" altLang="en-US"/>
              <a:t>，</a:t>
            </a:r>
            <a:r>
              <a:rPr lang="en-US" altLang="zh-CN"/>
              <a:t>China Insight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zh-CN"/>
              <a:t>P </a:t>
            </a:r>
            <a:fld id="{75168D04-7926-484C-B90B-2D13ABC6EC6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1581" y="6165303"/>
            <a:ext cx="708444" cy="568871"/>
          </a:xfrm>
          <a:prstGeom prst="rect">
            <a:avLst/>
          </a:prstGeom>
        </p:spPr>
      </p:pic>
      <p:grpSp>
        <p:nvGrpSpPr>
          <p:cNvPr id="17" name="组合 16"/>
          <p:cNvGrpSpPr/>
          <p:nvPr userDrawn="1"/>
        </p:nvGrpSpPr>
        <p:grpSpPr>
          <a:xfrm>
            <a:off x="719667" y="6222554"/>
            <a:ext cx="587801" cy="341997"/>
            <a:chOff x="719667" y="6222554"/>
            <a:chExt cx="587801" cy="341997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04" y="6222554"/>
              <a:ext cx="585064" cy="338794"/>
            </a:xfrm>
            <a:prstGeom prst="rect">
              <a:avLst/>
            </a:prstGeom>
            <a:ln w="1270">
              <a:noFill/>
            </a:ln>
          </p:spPr>
        </p:pic>
        <p:sp>
          <p:nvSpPr>
            <p:cNvPr id="19" name="矩形 18"/>
            <p:cNvSpPr/>
            <p:nvPr userDrawn="1"/>
          </p:nvSpPr>
          <p:spPr>
            <a:xfrm>
              <a:off x="719667" y="6223149"/>
              <a:ext cx="587801" cy="34140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0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803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2" b="20842"/>
          <a:stretch>
            <a:fillRect/>
          </a:stretch>
        </p:blipFill>
        <p:spPr>
          <a:xfrm>
            <a:off x="0" y="2002092"/>
            <a:ext cx="12192000" cy="2004617"/>
          </a:xfrm>
          <a:prstGeom prst="rect">
            <a:avLst/>
          </a:prstGeom>
        </p:spPr>
      </p:pic>
      <p:sp>
        <p:nvSpPr>
          <p:cNvPr id="23" name="矩形 22"/>
          <p:cNvSpPr/>
          <p:nvPr userDrawn="1"/>
        </p:nvSpPr>
        <p:spPr>
          <a:xfrm>
            <a:off x="0" y="2000297"/>
            <a:ext cx="12192000" cy="2004767"/>
          </a:xfrm>
          <a:prstGeom prst="rect">
            <a:avLst/>
          </a:pr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29" name="矩形 28"/>
          <p:cNvSpPr/>
          <p:nvPr userDrawn="1"/>
        </p:nvSpPr>
        <p:spPr>
          <a:xfrm>
            <a:off x="0" y="1886731"/>
            <a:ext cx="12192000" cy="944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2799" y="753460"/>
            <a:ext cx="1187460" cy="95351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19669" y="2922096"/>
            <a:ext cx="10740035" cy="861770"/>
          </a:xfrm>
        </p:spPr>
        <p:txBody>
          <a:bodyPr wrap="square" lIns="0" anchor="ctr">
            <a:spAutoFit/>
          </a:bodyPr>
          <a:lstStyle>
            <a:lvl1pPr algn="l">
              <a:defRPr sz="48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/>
              <a:t>Thank you !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5018780"/>
            <a:ext cx="1268760" cy="1268760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725035" y="4181074"/>
            <a:ext cx="3322250" cy="420046"/>
            <a:chOff x="725035" y="4181074"/>
            <a:chExt cx="3322250" cy="42004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35" y="4192154"/>
              <a:ext cx="655706" cy="3797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1551009" y="4181074"/>
              <a:ext cx="2496276" cy="420046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 userDrawn="1"/>
        </p:nvSpPr>
        <p:spPr>
          <a:xfrm>
            <a:off x="719669" y="4702875"/>
            <a:ext cx="10740035" cy="307775"/>
          </a:xfrm>
          <a:prstGeom prst="rect">
            <a:avLst/>
          </a:prstGeom>
        </p:spPr>
        <p:txBody>
          <a:bodyPr wrap="square" lIns="0" tIns="45719" rIns="91439" bIns="45719">
            <a:spAutoFit/>
          </a:bodyPr>
          <a:lstStyle/>
          <a:p>
            <a:pPr lvl="0" algn="l">
              <a:spcBef>
                <a:spcPct val="20000"/>
              </a:spcBef>
            </a:pPr>
            <a:r>
              <a:rPr lang="en-US" altLang="zh-CN" sz="1400" b="0" i="0" dirty="0" smtClean="0">
                <a:solidFill>
                  <a:schemeClr val="tx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www.ctrchina.cn</a:t>
            </a:r>
            <a:endParaRPr lang="zh-CN" altLang="en-US" sz="1400" b="0" i="0" dirty="0">
              <a:solidFill>
                <a:schemeClr val="tx2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951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内容占位符 9"/>
          <p:cNvSpPr>
            <a:spLocks noGrp="1"/>
          </p:cNvSpPr>
          <p:nvPr>
            <p:ph sz="quarter" idx="16" hasCustomPrompt="1"/>
          </p:nvPr>
        </p:nvSpPr>
        <p:spPr>
          <a:xfrm>
            <a:off x="719680" y="1125540"/>
            <a:ext cx="5088303" cy="496728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90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zh-CN" altLang="en-US" dirty="0"/>
              <a:t>单击添加文本或插入图表 </a:t>
            </a:r>
            <a:r>
              <a:rPr lang="en-US" altLang="zh-CN" dirty="0"/>
              <a:t>/ </a:t>
            </a:r>
            <a:r>
              <a:rPr lang="zh-CN" altLang="en-US" dirty="0"/>
              <a:t>表格 </a:t>
            </a:r>
            <a:r>
              <a:rPr lang="en-US" altLang="zh-CN" dirty="0"/>
              <a:t>/ </a:t>
            </a:r>
            <a:r>
              <a:rPr lang="zh-CN" altLang="en-US" dirty="0"/>
              <a:t>图片</a:t>
            </a:r>
          </a:p>
        </p:txBody>
      </p:sp>
      <p:sp>
        <p:nvSpPr>
          <p:cNvPr id="9" name="内容占位符 9"/>
          <p:cNvSpPr>
            <a:spLocks noGrp="1"/>
          </p:cNvSpPr>
          <p:nvPr>
            <p:ph sz="quarter" idx="17" hasCustomPrompt="1"/>
          </p:nvPr>
        </p:nvSpPr>
        <p:spPr>
          <a:xfrm>
            <a:off x="6384046" y="1125540"/>
            <a:ext cx="5088303" cy="496728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90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zh-CN" altLang="en-US" dirty="0"/>
              <a:t>单击添加文本或插入图表 </a:t>
            </a:r>
            <a:r>
              <a:rPr lang="en-US" altLang="zh-CN" dirty="0"/>
              <a:t>/ </a:t>
            </a:r>
            <a:r>
              <a:rPr lang="zh-CN" altLang="en-US" dirty="0"/>
              <a:t>表格 </a:t>
            </a:r>
            <a:r>
              <a:rPr lang="en-US" altLang="zh-CN" dirty="0"/>
              <a:t>/ </a:t>
            </a:r>
            <a:r>
              <a:rPr lang="zh-CN" altLang="en-US" dirty="0"/>
              <a:t>图片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zh-CN" altLang="en-US"/>
              <a:t>国际视野  洞察中国 </a:t>
            </a:r>
            <a:r>
              <a:rPr lang="en-US" altLang="zh-CN"/>
              <a:t>|  Global Perception</a:t>
            </a:r>
            <a:r>
              <a:rPr lang="zh-CN" altLang="en-US"/>
              <a:t>，</a:t>
            </a:r>
            <a:r>
              <a:rPr lang="en-US" altLang="zh-CN"/>
              <a:t>China Insight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altLang="zh-CN"/>
              <a:t>P </a:t>
            </a:r>
            <a:fld id="{75168D04-7926-484C-B90B-2D13ABC6EC6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719667" y="6222554"/>
            <a:ext cx="587801" cy="341997"/>
            <a:chOff x="719667" y="6222554"/>
            <a:chExt cx="587801" cy="341997"/>
          </a:xfrm>
        </p:grpSpPr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04" y="6222554"/>
              <a:ext cx="585064" cy="338794"/>
            </a:xfrm>
            <a:prstGeom prst="rect">
              <a:avLst/>
            </a:prstGeom>
            <a:ln w="1270">
              <a:noFill/>
            </a:ln>
          </p:spPr>
        </p:pic>
        <p:sp>
          <p:nvSpPr>
            <p:cNvPr id="16" name="矩形 15"/>
            <p:cNvSpPr/>
            <p:nvPr userDrawn="1"/>
          </p:nvSpPr>
          <p:spPr>
            <a:xfrm>
              <a:off x="719667" y="6223149"/>
              <a:ext cx="587801" cy="34140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475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6" hasCustomPrompt="1"/>
          </p:nvPr>
        </p:nvSpPr>
        <p:spPr>
          <a:xfrm>
            <a:off x="719667" y="1125538"/>
            <a:ext cx="10755196" cy="23034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90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zh-CN" altLang="en-US" dirty="0"/>
              <a:t>单击添加文本或插入图表 </a:t>
            </a:r>
            <a:r>
              <a:rPr lang="en-US" altLang="zh-CN" dirty="0"/>
              <a:t>/ </a:t>
            </a:r>
            <a:r>
              <a:rPr lang="zh-CN" altLang="en-US" dirty="0"/>
              <a:t>表格 </a:t>
            </a:r>
            <a:r>
              <a:rPr lang="en-US" altLang="zh-CN" dirty="0"/>
              <a:t>/ </a:t>
            </a:r>
            <a:r>
              <a:rPr lang="zh-CN" altLang="en-US" dirty="0"/>
              <a:t>图片</a:t>
            </a:r>
          </a:p>
        </p:txBody>
      </p:sp>
      <p:sp>
        <p:nvSpPr>
          <p:cNvPr id="11" name="内容占位符 9"/>
          <p:cNvSpPr>
            <a:spLocks noGrp="1"/>
          </p:cNvSpPr>
          <p:nvPr>
            <p:ph sz="quarter" idx="17" hasCustomPrompt="1"/>
          </p:nvPr>
        </p:nvSpPr>
        <p:spPr>
          <a:xfrm>
            <a:off x="719667" y="3789363"/>
            <a:ext cx="10755196" cy="23034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90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zh-CN" altLang="en-US" dirty="0"/>
              <a:t>单击添加文本或插入图表 </a:t>
            </a:r>
            <a:r>
              <a:rPr lang="en-US" altLang="zh-CN" dirty="0"/>
              <a:t>/ </a:t>
            </a:r>
            <a:r>
              <a:rPr lang="zh-CN" altLang="en-US" dirty="0"/>
              <a:t>表格 </a:t>
            </a:r>
            <a:r>
              <a:rPr lang="en-US" altLang="zh-CN" dirty="0"/>
              <a:t>/ </a:t>
            </a:r>
            <a:r>
              <a:rPr lang="zh-CN" altLang="en-US" dirty="0"/>
              <a:t>图片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zh-CN" altLang="en-US"/>
              <a:t>国际视野  洞察中国 </a:t>
            </a:r>
            <a:r>
              <a:rPr lang="en-US" altLang="zh-CN"/>
              <a:t>|  Global Perception</a:t>
            </a:r>
            <a:r>
              <a:rPr lang="zh-CN" altLang="en-US"/>
              <a:t>，</a:t>
            </a:r>
            <a:r>
              <a:rPr lang="en-US" altLang="zh-CN"/>
              <a:t>China Insight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altLang="zh-CN"/>
              <a:t>P </a:t>
            </a:r>
            <a:fld id="{75168D04-7926-484C-B90B-2D13ABC6EC6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19667" y="6222554"/>
            <a:ext cx="587801" cy="341997"/>
            <a:chOff x="719667" y="6222554"/>
            <a:chExt cx="587801" cy="341997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04" y="6222554"/>
              <a:ext cx="585064" cy="338794"/>
            </a:xfrm>
            <a:prstGeom prst="rect">
              <a:avLst/>
            </a:prstGeom>
            <a:ln w="1270">
              <a:noFill/>
            </a:ln>
          </p:spPr>
        </p:pic>
        <p:sp>
          <p:nvSpPr>
            <p:cNvPr id="9" name="矩形 8"/>
            <p:cNvSpPr/>
            <p:nvPr userDrawn="1"/>
          </p:nvSpPr>
          <p:spPr>
            <a:xfrm>
              <a:off x="719667" y="6223149"/>
              <a:ext cx="587801" cy="34140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8366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栏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内容占位符 9"/>
          <p:cNvSpPr>
            <a:spLocks noGrp="1"/>
          </p:cNvSpPr>
          <p:nvPr>
            <p:ph sz="quarter" idx="16" hasCustomPrompt="1"/>
          </p:nvPr>
        </p:nvSpPr>
        <p:spPr>
          <a:xfrm>
            <a:off x="4394200" y="1125540"/>
            <a:ext cx="3403600" cy="496728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90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zh-CN" altLang="en-US" dirty="0"/>
              <a:t>单击添加文本或插入图表 </a:t>
            </a:r>
            <a:r>
              <a:rPr lang="en-US" altLang="zh-CN" dirty="0"/>
              <a:t>/ </a:t>
            </a:r>
            <a:r>
              <a:rPr lang="zh-CN" altLang="en-US" dirty="0"/>
              <a:t>表格 </a:t>
            </a:r>
            <a:r>
              <a:rPr lang="en-US" altLang="zh-CN" dirty="0"/>
              <a:t>/ </a:t>
            </a:r>
            <a:r>
              <a:rPr lang="zh-CN" altLang="en-US" dirty="0"/>
              <a:t>图片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17" hasCustomPrompt="1"/>
          </p:nvPr>
        </p:nvSpPr>
        <p:spPr>
          <a:xfrm>
            <a:off x="719668" y="1125540"/>
            <a:ext cx="3403600" cy="496728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90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zh-CN" altLang="en-US" dirty="0"/>
              <a:t>单击添加文本或插入图表 </a:t>
            </a:r>
            <a:r>
              <a:rPr lang="en-US" altLang="zh-CN" dirty="0"/>
              <a:t>/ </a:t>
            </a:r>
            <a:r>
              <a:rPr lang="zh-CN" altLang="en-US" dirty="0"/>
              <a:t>表格 </a:t>
            </a:r>
            <a:r>
              <a:rPr lang="en-US" altLang="zh-CN" dirty="0"/>
              <a:t>/ </a:t>
            </a:r>
            <a:r>
              <a:rPr lang="zh-CN" altLang="en-US" dirty="0"/>
              <a:t>图片</a:t>
            </a:r>
          </a:p>
        </p:txBody>
      </p:sp>
      <p:sp>
        <p:nvSpPr>
          <p:cNvPr id="11" name="内容占位符 9"/>
          <p:cNvSpPr>
            <a:spLocks noGrp="1"/>
          </p:cNvSpPr>
          <p:nvPr>
            <p:ph sz="quarter" idx="18" hasCustomPrompt="1"/>
          </p:nvPr>
        </p:nvSpPr>
        <p:spPr>
          <a:xfrm>
            <a:off x="8064501" y="1125540"/>
            <a:ext cx="3403600" cy="496728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90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zh-CN" altLang="en-US" dirty="0"/>
              <a:t>单击添加文本或插入图表 </a:t>
            </a:r>
            <a:r>
              <a:rPr lang="en-US" altLang="zh-CN" dirty="0"/>
              <a:t>/ </a:t>
            </a:r>
            <a:r>
              <a:rPr lang="zh-CN" altLang="en-US" dirty="0"/>
              <a:t>表格 </a:t>
            </a:r>
            <a:r>
              <a:rPr lang="en-US" altLang="zh-CN" dirty="0"/>
              <a:t>/ </a:t>
            </a:r>
            <a:r>
              <a:rPr lang="zh-CN" altLang="en-US" dirty="0"/>
              <a:t>图片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zh-CN" altLang="en-US"/>
              <a:t>国际视野  洞察中国 </a:t>
            </a:r>
            <a:r>
              <a:rPr lang="en-US" altLang="zh-CN"/>
              <a:t>|  Global Perception</a:t>
            </a:r>
            <a:r>
              <a:rPr lang="zh-CN" altLang="en-US"/>
              <a:t>，</a:t>
            </a:r>
            <a:r>
              <a:rPr lang="en-US" altLang="zh-CN"/>
              <a:t>China Insight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altLang="zh-CN"/>
              <a:t>P </a:t>
            </a:r>
            <a:fld id="{75168D04-7926-484C-B90B-2D13ABC6EC6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9667" y="6222554"/>
            <a:ext cx="587801" cy="341997"/>
            <a:chOff x="719667" y="6222554"/>
            <a:chExt cx="587801" cy="341997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04" y="6222554"/>
              <a:ext cx="585064" cy="338794"/>
            </a:xfrm>
            <a:prstGeom prst="rect">
              <a:avLst/>
            </a:prstGeom>
            <a:ln w="1270">
              <a:noFill/>
            </a:ln>
          </p:spPr>
        </p:pic>
        <p:sp>
          <p:nvSpPr>
            <p:cNvPr id="13" name="矩形 12"/>
            <p:cNvSpPr/>
            <p:nvPr userDrawn="1"/>
          </p:nvSpPr>
          <p:spPr>
            <a:xfrm>
              <a:off x="719667" y="6223149"/>
              <a:ext cx="587801" cy="34140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5346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栏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6" hasCustomPrompt="1"/>
          </p:nvPr>
        </p:nvSpPr>
        <p:spPr>
          <a:xfrm>
            <a:off x="719667" y="1125538"/>
            <a:ext cx="10755196" cy="23034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90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zh-CN" altLang="en-US" dirty="0"/>
              <a:t>单击添加文本或插入图表 </a:t>
            </a:r>
            <a:r>
              <a:rPr lang="en-US" altLang="zh-CN" dirty="0"/>
              <a:t>/ </a:t>
            </a:r>
            <a:r>
              <a:rPr lang="zh-CN" altLang="en-US" dirty="0"/>
              <a:t>表格 </a:t>
            </a:r>
            <a:r>
              <a:rPr lang="en-US" altLang="zh-CN" dirty="0"/>
              <a:t>/ </a:t>
            </a:r>
            <a:r>
              <a:rPr lang="zh-CN" altLang="en-US" dirty="0"/>
              <a:t>图片</a:t>
            </a:r>
          </a:p>
        </p:txBody>
      </p:sp>
      <p:sp>
        <p:nvSpPr>
          <p:cNvPr id="7" name="内容占位符 9"/>
          <p:cNvSpPr>
            <a:spLocks noGrp="1"/>
          </p:cNvSpPr>
          <p:nvPr>
            <p:ph sz="quarter" idx="18" hasCustomPrompt="1"/>
          </p:nvPr>
        </p:nvSpPr>
        <p:spPr>
          <a:xfrm>
            <a:off x="719669" y="3789363"/>
            <a:ext cx="5088467" cy="23034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90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zh-CN" altLang="en-US" dirty="0"/>
              <a:t>单击添加文本或插入图表 </a:t>
            </a:r>
            <a:r>
              <a:rPr lang="en-US" altLang="zh-CN" dirty="0"/>
              <a:t>/ </a:t>
            </a:r>
            <a:r>
              <a:rPr lang="zh-CN" altLang="en-US" dirty="0"/>
              <a:t>表格 </a:t>
            </a:r>
            <a:r>
              <a:rPr lang="en-US" altLang="zh-CN" dirty="0"/>
              <a:t>/ </a:t>
            </a:r>
            <a:r>
              <a:rPr lang="zh-CN" altLang="en-US" dirty="0"/>
              <a:t>图片</a:t>
            </a:r>
          </a:p>
        </p:txBody>
      </p:sp>
      <p:sp>
        <p:nvSpPr>
          <p:cNvPr id="8" name="内容占位符 9"/>
          <p:cNvSpPr>
            <a:spLocks noGrp="1"/>
          </p:cNvSpPr>
          <p:nvPr>
            <p:ph sz="quarter" idx="19" hasCustomPrompt="1"/>
          </p:nvPr>
        </p:nvSpPr>
        <p:spPr>
          <a:xfrm>
            <a:off x="6383389" y="3789363"/>
            <a:ext cx="5088467" cy="23034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90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zh-CN" altLang="en-US" dirty="0"/>
              <a:t>单击添加文本或插入图表 </a:t>
            </a:r>
            <a:r>
              <a:rPr lang="en-US" altLang="zh-CN" dirty="0"/>
              <a:t>/ </a:t>
            </a:r>
            <a:r>
              <a:rPr lang="zh-CN" altLang="en-US" dirty="0"/>
              <a:t>表格 </a:t>
            </a:r>
            <a:r>
              <a:rPr lang="en-US" altLang="zh-CN" dirty="0"/>
              <a:t>/ </a:t>
            </a:r>
            <a:r>
              <a:rPr lang="zh-CN" altLang="en-US" dirty="0"/>
              <a:t>图片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zh-CN" altLang="en-US"/>
              <a:t>国际视野  洞察中国 </a:t>
            </a:r>
            <a:r>
              <a:rPr lang="en-US" altLang="zh-CN"/>
              <a:t>|  Global Perception</a:t>
            </a:r>
            <a:r>
              <a:rPr lang="zh-CN" altLang="en-US"/>
              <a:t>，</a:t>
            </a:r>
            <a:r>
              <a:rPr lang="en-US" altLang="zh-CN"/>
              <a:t>China Insight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altLang="zh-CN"/>
              <a:t>P </a:t>
            </a:r>
            <a:fld id="{75168D04-7926-484C-B90B-2D13ABC6EC6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9667" y="6222554"/>
            <a:ext cx="587801" cy="341997"/>
            <a:chOff x="719667" y="6222554"/>
            <a:chExt cx="587801" cy="341997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04" y="6222554"/>
              <a:ext cx="585064" cy="338794"/>
            </a:xfrm>
            <a:prstGeom prst="rect">
              <a:avLst/>
            </a:prstGeom>
            <a:ln w="1270">
              <a:noFill/>
            </a:ln>
          </p:spPr>
        </p:pic>
        <p:sp>
          <p:nvSpPr>
            <p:cNvPr id="12" name="矩形 11"/>
            <p:cNvSpPr/>
            <p:nvPr userDrawn="1"/>
          </p:nvSpPr>
          <p:spPr>
            <a:xfrm>
              <a:off x="719667" y="6223149"/>
              <a:ext cx="587801" cy="34140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4631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19667" y="4078094"/>
            <a:ext cx="10752672" cy="492438"/>
          </a:xfrm>
        </p:spPr>
        <p:txBody>
          <a:bodyPr wrap="square" anchor="ctr">
            <a:spAutoFit/>
          </a:bodyPr>
          <a:lstStyle>
            <a:lvl1pPr marL="0" marR="0" indent="0" algn="l" defTabSz="9143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None/>
            </a:pPr>
            <a:r>
              <a:rPr lang="en-US" altLang="zh-CN" dirty="0"/>
              <a:t>Click here to add the sub-title</a:t>
            </a:r>
          </a:p>
        </p:txBody>
      </p:sp>
      <p:sp>
        <p:nvSpPr>
          <p:cNvPr id="73" name="文本占位符 7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19667" y="5154218"/>
            <a:ext cx="10752681" cy="344706"/>
          </a:xfrm>
        </p:spPr>
        <p:txBody>
          <a:bodyPr wrap="square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Author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2108459"/>
            <a:ext cx="12192000" cy="2004617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altLang="zh-CN"/>
              <a:t>Click to add picture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19667" y="2562725"/>
            <a:ext cx="10752672" cy="1528945"/>
          </a:xfrm>
        </p:spPr>
        <p:txBody>
          <a:bodyPr wrap="square" anchor="b">
            <a:noAutofit/>
          </a:bodyPr>
          <a:lstStyle>
            <a:lvl1pPr>
              <a:lnSpc>
                <a:spcPct val="90000"/>
              </a:lnSpc>
              <a:defRPr sz="4400" b="1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dirty="0"/>
              <a:t>Click here to add the title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0" y="2002363"/>
            <a:ext cx="12192000" cy="944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2799" y="753460"/>
            <a:ext cx="1187460" cy="95351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35" y="1515265"/>
            <a:ext cx="655706" cy="379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51009" y="1547904"/>
            <a:ext cx="2348748" cy="39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4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栏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6" hasCustomPrompt="1"/>
          </p:nvPr>
        </p:nvSpPr>
        <p:spPr>
          <a:xfrm>
            <a:off x="719667" y="3789363"/>
            <a:ext cx="10755196" cy="23034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90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zh-CN" altLang="en-US" dirty="0"/>
              <a:t>单击添加文本或插入图表 </a:t>
            </a:r>
            <a:r>
              <a:rPr lang="en-US" altLang="zh-CN" dirty="0"/>
              <a:t>/ </a:t>
            </a:r>
            <a:r>
              <a:rPr lang="zh-CN" altLang="en-US" dirty="0"/>
              <a:t>表格 </a:t>
            </a:r>
            <a:r>
              <a:rPr lang="en-US" altLang="zh-CN" dirty="0"/>
              <a:t>/ </a:t>
            </a:r>
            <a:r>
              <a:rPr lang="zh-CN" altLang="en-US" dirty="0"/>
              <a:t>图片</a:t>
            </a:r>
          </a:p>
        </p:txBody>
      </p:sp>
      <p:sp>
        <p:nvSpPr>
          <p:cNvPr id="7" name="内容占位符 9"/>
          <p:cNvSpPr>
            <a:spLocks noGrp="1"/>
          </p:cNvSpPr>
          <p:nvPr>
            <p:ph sz="quarter" idx="18" hasCustomPrompt="1"/>
          </p:nvPr>
        </p:nvSpPr>
        <p:spPr>
          <a:xfrm>
            <a:off x="719669" y="1125538"/>
            <a:ext cx="5088467" cy="23034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90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zh-CN" altLang="en-US" dirty="0"/>
              <a:t>单击添加文本或插入图表 </a:t>
            </a:r>
            <a:r>
              <a:rPr lang="en-US" altLang="zh-CN" dirty="0"/>
              <a:t>/ </a:t>
            </a:r>
            <a:r>
              <a:rPr lang="zh-CN" altLang="en-US" dirty="0"/>
              <a:t>表格 </a:t>
            </a:r>
            <a:r>
              <a:rPr lang="en-US" altLang="zh-CN" dirty="0"/>
              <a:t>/ </a:t>
            </a:r>
            <a:r>
              <a:rPr lang="zh-CN" altLang="en-US" dirty="0"/>
              <a:t>图片</a:t>
            </a:r>
          </a:p>
        </p:txBody>
      </p:sp>
      <p:sp>
        <p:nvSpPr>
          <p:cNvPr id="8" name="内容占位符 9"/>
          <p:cNvSpPr>
            <a:spLocks noGrp="1"/>
          </p:cNvSpPr>
          <p:nvPr>
            <p:ph sz="quarter" idx="19" hasCustomPrompt="1"/>
          </p:nvPr>
        </p:nvSpPr>
        <p:spPr>
          <a:xfrm>
            <a:off x="6383389" y="1125538"/>
            <a:ext cx="5088467" cy="23034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90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zh-CN" altLang="en-US" dirty="0"/>
              <a:t>单击添加文本或插入图表 </a:t>
            </a:r>
            <a:r>
              <a:rPr lang="en-US" altLang="zh-CN" dirty="0"/>
              <a:t>/ </a:t>
            </a:r>
            <a:r>
              <a:rPr lang="zh-CN" altLang="en-US" dirty="0"/>
              <a:t>表格 </a:t>
            </a:r>
            <a:r>
              <a:rPr lang="en-US" altLang="zh-CN" dirty="0"/>
              <a:t>/ </a:t>
            </a:r>
            <a:r>
              <a:rPr lang="zh-CN" altLang="en-US" dirty="0"/>
              <a:t>图片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zh-CN" altLang="en-US"/>
              <a:t>国际视野  洞察中国 </a:t>
            </a:r>
            <a:r>
              <a:rPr lang="en-US" altLang="zh-CN"/>
              <a:t>|  Global Perception</a:t>
            </a:r>
            <a:r>
              <a:rPr lang="zh-CN" altLang="en-US"/>
              <a:t>，</a:t>
            </a:r>
            <a:r>
              <a:rPr lang="en-US" altLang="zh-CN"/>
              <a:t>China Insight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altLang="zh-CN"/>
              <a:t>P </a:t>
            </a:r>
            <a:fld id="{75168D04-7926-484C-B90B-2D13ABC6EC6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9667" y="6222554"/>
            <a:ext cx="587801" cy="341997"/>
            <a:chOff x="719667" y="6222554"/>
            <a:chExt cx="587801" cy="341997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04" y="6222554"/>
              <a:ext cx="585064" cy="338794"/>
            </a:xfrm>
            <a:prstGeom prst="rect">
              <a:avLst/>
            </a:prstGeom>
            <a:ln w="1270">
              <a:noFill/>
            </a:ln>
          </p:spPr>
        </p:pic>
        <p:sp>
          <p:nvSpPr>
            <p:cNvPr id="12" name="矩形 11"/>
            <p:cNvSpPr/>
            <p:nvPr userDrawn="1"/>
          </p:nvSpPr>
          <p:spPr>
            <a:xfrm>
              <a:off x="719667" y="6223149"/>
              <a:ext cx="587801" cy="34140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8514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内容占位符 9"/>
          <p:cNvSpPr>
            <a:spLocks noGrp="1"/>
          </p:cNvSpPr>
          <p:nvPr>
            <p:ph sz="quarter" idx="16" hasCustomPrompt="1"/>
          </p:nvPr>
        </p:nvSpPr>
        <p:spPr>
          <a:xfrm>
            <a:off x="719669" y="1125538"/>
            <a:ext cx="5088467" cy="23034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90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zh-CN" altLang="en-US" dirty="0"/>
              <a:t>单击添加文本或插入图表 </a:t>
            </a:r>
            <a:r>
              <a:rPr lang="en-US" altLang="zh-CN" dirty="0"/>
              <a:t>/ </a:t>
            </a:r>
            <a:r>
              <a:rPr lang="zh-CN" altLang="en-US" dirty="0"/>
              <a:t>表格 </a:t>
            </a:r>
            <a:r>
              <a:rPr lang="en-US" altLang="zh-CN" dirty="0"/>
              <a:t>/ </a:t>
            </a:r>
            <a:r>
              <a:rPr lang="zh-CN" altLang="en-US" dirty="0"/>
              <a:t>图片</a:t>
            </a:r>
          </a:p>
        </p:txBody>
      </p:sp>
      <p:sp>
        <p:nvSpPr>
          <p:cNvPr id="14" name="内容占位符 9"/>
          <p:cNvSpPr>
            <a:spLocks noGrp="1"/>
          </p:cNvSpPr>
          <p:nvPr>
            <p:ph sz="quarter" idx="17" hasCustomPrompt="1"/>
          </p:nvPr>
        </p:nvSpPr>
        <p:spPr>
          <a:xfrm>
            <a:off x="6383389" y="1125538"/>
            <a:ext cx="5088467" cy="23034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90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zh-CN" altLang="en-US" dirty="0"/>
              <a:t>单击添加文本或插入图表 </a:t>
            </a:r>
            <a:r>
              <a:rPr lang="en-US" altLang="zh-CN" dirty="0"/>
              <a:t>/ </a:t>
            </a:r>
            <a:r>
              <a:rPr lang="zh-CN" altLang="en-US" dirty="0"/>
              <a:t>表格 </a:t>
            </a:r>
            <a:r>
              <a:rPr lang="en-US" altLang="zh-CN" dirty="0"/>
              <a:t>/ </a:t>
            </a:r>
            <a:r>
              <a:rPr lang="zh-CN" altLang="en-US" dirty="0"/>
              <a:t>图片</a:t>
            </a:r>
          </a:p>
        </p:txBody>
      </p:sp>
      <p:sp>
        <p:nvSpPr>
          <p:cNvPr id="15" name="内容占位符 9"/>
          <p:cNvSpPr>
            <a:spLocks noGrp="1"/>
          </p:cNvSpPr>
          <p:nvPr>
            <p:ph sz="quarter" idx="18" hasCustomPrompt="1"/>
          </p:nvPr>
        </p:nvSpPr>
        <p:spPr>
          <a:xfrm>
            <a:off x="719669" y="3789363"/>
            <a:ext cx="5088467" cy="23034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90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zh-CN" altLang="en-US" dirty="0"/>
              <a:t>单击添加文本或插入图表 </a:t>
            </a:r>
            <a:r>
              <a:rPr lang="en-US" altLang="zh-CN" dirty="0"/>
              <a:t>/ </a:t>
            </a:r>
            <a:r>
              <a:rPr lang="zh-CN" altLang="en-US" dirty="0"/>
              <a:t>表格 </a:t>
            </a:r>
            <a:r>
              <a:rPr lang="en-US" altLang="zh-CN" dirty="0"/>
              <a:t>/ </a:t>
            </a:r>
            <a:r>
              <a:rPr lang="zh-CN" altLang="en-US" dirty="0"/>
              <a:t>图片</a:t>
            </a:r>
          </a:p>
        </p:txBody>
      </p:sp>
      <p:sp>
        <p:nvSpPr>
          <p:cNvPr id="16" name="内容占位符 9"/>
          <p:cNvSpPr>
            <a:spLocks noGrp="1"/>
          </p:cNvSpPr>
          <p:nvPr>
            <p:ph sz="quarter" idx="19" hasCustomPrompt="1"/>
          </p:nvPr>
        </p:nvSpPr>
        <p:spPr>
          <a:xfrm>
            <a:off x="6383389" y="3789363"/>
            <a:ext cx="5088467" cy="23034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90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zh-CN" altLang="en-US" dirty="0"/>
              <a:t>单击添加文本或插入图表 </a:t>
            </a:r>
            <a:r>
              <a:rPr lang="en-US" altLang="zh-CN" dirty="0"/>
              <a:t>/ </a:t>
            </a:r>
            <a:r>
              <a:rPr lang="zh-CN" altLang="en-US" dirty="0"/>
              <a:t>表格 </a:t>
            </a:r>
            <a:r>
              <a:rPr lang="en-US" altLang="zh-CN" dirty="0"/>
              <a:t>/ </a:t>
            </a:r>
            <a:r>
              <a:rPr lang="zh-CN" altLang="en-US" dirty="0"/>
              <a:t>图片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zh-CN" altLang="en-US"/>
              <a:t>国际视野  洞察中国 </a:t>
            </a:r>
            <a:r>
              <a:rPr lang="en-US" altLang="zh-CN"/>
              <a:t>|  Global Perception</a:t>
            </a:r>
            <a:r>
              <a:rPr lang="zh-CN" altLang="en-US"/>
              <a:t>，</a:t>
            </a:r>
            <a:r>
              <a:rPr lang="en-US" altLang="zh-CN"/>
              <a:t>China Insight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altLang="zh-CN"/>
              <a:t>P </a:t>
            </a:r>
            <a:fld id="{75168D04-7926-484C-B90B-2D13ABC6EC6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9667" y="6222554"/>
            <a:ext cx="587801" cy="341997"/>
            <a:chOff x="719667" y="6222554"/>
            <a:chExt cx="587801" cy="341997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04" y="6222554"/>
              <a:ext cx="585064" cy="338794"/>
            </a:xfrm>
            <a:prstGeom prst="rect">
              <a:avLst/>
            </a:prstGeom>
            <a:ln w="1270">
              <a:noFill/>
            </a:ln>
          </p:spPr>
        </p:pic>
        <p:sp>
          <p:nvSpPr>
            <p:cNvPr id="12" name="矩形 11"/>
            <p:cNvSpPr/>
            <p:nvPr userDrawn="1"/>
          </p:nvSpPr>
          <p:spPr>
            <a:xfrm>
              <a:off x="719667" y="6223149"/>
              <a:ext cx="587801" cy="34140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9903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内容占位符 9"/>
          <p:cNvSpPr>
            <a:spLocks noGrp="1"/>
          </p:cNvSpPr>
          <p:nvPr>
            <p:ph sz="quarter" idx="16" hasCustomPrompt="1"/>
          </p:nvPr>
        </p:nvSpPr>
        <p:spPr>
          <a:xfrm>
            <a:off x="719680" y="1484784"/>
            <a:ext cx="5088303" cy="4608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90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zh-CN" altLang="en-US" dirty="0"/>
              <a:t>单击添加文本或插入图表 </a:t>
            </a:r>
            <a:r>
              <a:rPr lang="en-US" altLang="zh-CN" dirty="0"/>
              <a:t>/ </a:t>
            </a:r>
            <a:r>
              <a:rPr lang="zh-CN" altLang="en-US" dirty="0"/>
              <a:t>表格 </a:t>
            </a:r>
            <a:r>
              <a:rPr lang="en-US" altLang="zh-CN" dirty="0"/>
              <a:t>/ </a:t>
            </a:r>
            <a:r>
              <a:rPr lang="zh-CN" altLang="en-US" dirty="0"/>
              <a:t>图片</a:t>
            </a:r>
          </a:p>
        </p:txBody>
      </p:sp>
      <p:sp>
        <p:nvSpPr>
          <p:cNvPr id="9" name="内容占位符 9"/>
          <p:cNvSpPr>
            <a:spLocks noGrp="1"/>
          </p:cNvSpPr>
          <p:nvPr>
            <p:ph sz="quarter" idx="17" hasCustomPrompt="1"/>
          </p:nvPr>
        </p:nvSpPr>
        <p:spPr>
          <a:xfrm>
            <a:off x="6384046" y="1484784"/>
            <a:ext cx="5088303" cy="4608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90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zh-CN" altLang="en-US" dirty="0"/>
              <a:t>单击添加文本或插入图表 </a:t>
            </a:r>
            <a:r>
              <a:rPr lang="en-US" altLang="zh-CN" dirty="0"/>
              <a:t>/ </a:t>
            </a:r>
            <a:r>
              <a:rPr lang="zh-CN" altLang="en-US" dirty="0"/>
              <a:t>表格 </a:t>
            </a:r>
            <a:r>
              <a:rPr lang="en-US" altLang="zh-CN" dirty="0"/>
              <a:t>/ </a:t>
            </a:r>
            <a:r>
              <a:rPr lang="zh-CN" altLang="en-US" dirty="0"/>
              <a:t>图片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19668" y="1125561"/>
            <a:ext cx="5088301" cy="3587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二级标题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9" hasCustomPrompt="1"/>
          </p:nvPr>
        </p:nvSpPr>
        <p:spPr>
          <a:xfrm>
            <a:off x="6386564" y="1125561"/>
            <a:ext cx="5088301" cy="3587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二级标题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zh-CN" altLang="en-US"/>
              <a:t>国际视野  洞察中国 </a:t>
            </a:r>
            <a:r>
              <a:rPr lang="en-US" altLang="zh-CN"/>
              <a:t>|  Global Perception</a:t>
            </a:r>
            <a:r>
              <a:rPr lang="zh-CN" altLang="en-US"/>
              <a:t>，</a:t>
            </a:r>
            <a:r>
              <a:rPr lang="en-US" altLang="zh-CN"/>
              <a:t>China Insight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altLang="zh-CN"/>
              <a:t>P </a:t>
            </a:r>
            <a:fld id="{75168D04-7926-484C-B90B-2D13ABC6EC6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719667" y="6222554"/>
            <a:ext cx="587801" cy="341997"/>
            <a:chOff x="719667" y="6222554"/>
            <a:chExt cx="587801" cy="341997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04" y="6222554"/>
              <a:ext cx="585064" cy="338794"/>
            </a:xfrm>
            <a:prstGeom prst="rect">
              <a:avLst/>
            </a:prstGeom>
            <a:ln w="1270">
              <a:noFill/>
            </a:ln>
          </p:spPr>
        </p:pic>
        <p:sp>
          <p:nvSpPr>
            <p:cNvPr id="13" name="矩形 12"/>
            <p:cNvSpPr/>
            <p:nvPr userDrawn="1"/>
          </p:nvSpPr>
          <p:spPr>
            <a:xfrm>
              <a:off x="719667" y="6223149"/>
              <a:ext cx="587801" cy="34140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7775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 </a:t>
            </a:r>
            <a:fld id="{75168D04-7926-484C-B90B-2D13ABC6EC6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国际视野  洞察中国 </a:t>
            </a:r>
            <a:r>
              <a:rPr lang="en-US" altLang="zh-CN" smtClean="0"/>
              <a:t>|  Global Perception</a:t>
            </a:r>
            <a:r>
              <a:rPr lang="en-US" smtClean="0"/>
              <a:t>，</a:t>
            </a:r>
            <a:r>
              <a:rPr lang="en-US" altLang="zh-CN" smtClean="0"/>
              <a:t>China Insight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8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505" b="56847"/>
          <a:stretch/>
        </p:blipFill>
        <p:spPr>
          <a:xfrm>
            <a:off x="1" y="5442443"/>
            <a:ext cx="12192000" cy="1415557"/>
          </a:xfrm>
          <a:prstGeom prst="rect">
            <a:avLst/>
          </a:prstGeom>
        </p:spPr>
      </p:pic>
      <p:sp>
        <p:nvSpPr>
          <p:cNvPr id="209" name="文本框 11"/>
          <p:cNvSpPr txBox="1"/>
          <p:nvPr userDrawn="1"/>
        </p:nvSpPr>
        <p:spPr>
          <a:xfrm>
            <a:off x="828450" y="1027378"/>
            <a:ext cx="121058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700" b="1" spc="300" dirty="0">
                <a:solidFill>
                  <a:schemeClr val="tx2"/>
                </a:solidFill>
              </a:rPr>
              <a:t>目录</a:t>
            </a:r>
            <a:endParaRPr lang="en-US" altLang="zh-CN" sz="3700" b="1" spc="300" dirty="0">
              <a:solidFill>
                <a:schemeClr val="tx2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575388" y="1698346"/>
            <a:ext cx="1716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0" i="0" spc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</a:rPr>
              <a:t>CONTENT</a:t>
            </a:r>
            <a:endParaRPr lang="zh-CN" altLang="en-US" sz="2400" b="0" i="0" spc="0" dirty="0"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</a:endParaRPr>
          </a:p>
        </p:txBody>
      </p:sp>
      <p:cxnSp>
        <p:nvCxnSpPr>
          <p:cNvPr id="211" name="直接连接符 210"/>
          <p:cNvCxnSpPr/>
          <p:nvPr userDrawn="1"/>
        </p:nvCxnSpPr>
        <p:spPr>
          <a:xfrm>
            <a:off x="2172649" y="1125540"/>
            <a:ext cx="0" cy="496728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文本占位符 212"/>
          <p:cNvSpPr>
            <a:spLocks noGrp="1"/>
          </p:cNvSpPr>
          <p:nvPr>
            <p:ph type="body" sz="quarter" idx="10" hasCustomPrompt="1"/>
          </p:nvPr>
        </p:nvSpPr>
        <p:spPr>
          <a:xfrm>
            <a:off x="2794000" y="1125540"/>
            <a:ext cx="8661400" cy="4967287"/>
          </a:xfrm>
        </p:spPr>
        <p:txBody>
          <a:bodyPr/>
          <a:lstStyle>
            <a:lvl1pPr marL="257168" indent="-257168">
              <a:lnSpc>
                <a:spcPct val="150000"/>
              </a:lnSpc>
              <a:buClr>
                <a:schemeClr val="tx2"/>
              </a:buClr>
              <a:buSzPct val="100000"/>
              <a:buFont typeface="+mj-lt"/>
              <a:buAutoNum type="arabicPeriod"/>
              <a:defRPr lang="zh-CN" altLang="en-US" dirty="0" smtClean="0"/>
            </a:lvl1pPr>
          </a:lstStyle>
          <a:p>
            <a:pPr lvl="0"/>
            <a:r>
              <a:rPr lang="zh-CN" altLang="en-US" dirty="0"/>
              <a:t>单击添加目录文本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国际视野  洞察中国 </a:t>
            </a:r>
            <a:r>
              <a:rPr lang="en-US" altLang="zh-CN"/>
              <a:t>|  Global Perception</a:t>
            </a:r>
            <a:r>
              <a:rPr lang="zh-CN" altLang="en-US"/>
              <a:t>，</a:t>
            </a:r>
            <a:r>
              <a:rPr lang="en-US" altLang="zh-CN"/>
              <a:t>China Insight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 </a:t>
            </a:r>
            <a:fld id="{75168D04-7926-484C-B90B-2D13ABC6EC6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21581" y="6165303"/>
            <a:ext cx="708444" cy="56887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4" y="6222554"/>
            <a:ext cx="585064" cy="338794"/>
          </a:xfrm>
          <a:prstGeom prst="rect">
            <a:avLst/>
          </a:prstGeom>
          <a:ln w="1270">
            <a:noFill/>
          </a:ln>
        </p:spPr>
      </p:pic>
      <p:sp>
        <p:nvSpPr>
          <p:cNvPr id="20" name="矩形 19"/>
          <p:cNvSpPr/>
          <p:nvPr userDrawn="1"/>
        </p:nvSpPr>
        <p:spPr>
          <a:xfrm>
            <a:off x="719667" y="6223149"/>
            <a:ext cx="587801" cy="34140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352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19669" y="3442647"/>
            <a:ext cx="10755195" cy="1295836"/>
          </a:xfrm>
        </p:spPr>
        <p:txBody>
          <a:bodyPr anchor="t"/>
          <a:lstStyle>
            <a:lvl1pPr marL="0" indent="0" algn="l">
              <a:buFontTx/>
              <a:buNone/>
              <a:defRPr lang="zh-CN" altLang="en-US" dirty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五边形 4"/>
          <p:cNvSpPr/>
          <p:nvPr userDrawn="1"/>
        </p:nvSpPr>
        <p:spPr>
          <a:xfrm>
            <a:off x="0" y="2287675"/>
            <a:ext cx="527381" cy="1154971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P </a:t>
            </a:r>
            <a:fld id="{75168D04-7926-484C-B90B-2D13ABC6EC6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zh-CN" altLang="en-US"/>
              <a:t>国际视野  洞察中国 </a:t>
            </a:r>
            <a:r>
              <a:rPr lang="en-US" altLang="zh-CN"/>
              <a:t>|  Global Perception</a:t>
            </a:r>
            <a:r>
              <a:rPr lang="zh-CN" altLang="en-US"/>
              <a:t>，</a:t>
            </a:r>
            <a:r>
              <a:rPr lang="en-US" altLang="zh-CN"/>
              <a:t>China Insight</a:t>
            </a:r>
            <a:endParaRPr lang="zh-CN" alt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4"/>
          </p:nvPr>
        </p:nvSpPr>
        <p:spPr>
          <a:xfrm>
            <a:off x="719138" y="2304410"/>
            <a:ext cx="10755726" cy="113823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1581" y="6165303"/>
            <a:ext cx="708444" cy="56887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4" y="6222554"/>
            <a:ext cx="585064" cy="338794"/>
          </a:xfrm>
          <a:prstGeom prst="rect">
            <a:avLst/>
          </a:prstGeom>
          <a:ln w="1270">
            <a:noFill/>
          </a:ln>
        </p:spPr>
      </p:pic>
      <p:sp>
        <p:nvSpPr>
          <p:cNvPr id="20" name="矩形 19"/>
          <p:cNvSpPr/>
          <p:nvPr userDrawn="1"/>
        </p:nvSpPr>
        <p:spPr>
          <a:xfrm>
            <a:off x="719667" y="6223149"/>
            <a:ext cx="587801" cy="34140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969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719669" y="1123951"/>
            <a:ext cx="10752667" cy="4968875"/>
          </a:xfrm>
        </p:spPr>
        <p:txBody>
          <a:bodyPr/>
          <a:lstStyle>
            <a:lvl1pPr>
              <a:buClr>
                <a:schemeClr val="accent1"/>
              </a:buClr>
              <a:defRPr sz="1800">
                <a:solidFill>
                  <a:schemeClr val="tx1"/>
                </a:solidFill>
              </a:defRPr>
            </a:lvl1pPr>
            <a:lvl2pPr marL="465523" indent="-214308"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  <a:lvl4pPr marL="872708" indent="-214308">
              <a:buClr>
                <a:schemeClr val="accent1"/>
              </a:buClr>
              <a:buFont typeface="Arial" panose="020B0604020202020204" pitchFamily="34" charset="0"/>
              <a:buChar char="-"/>
              <a:defRPr sz="1200">
                <a:solidFill>
                  <a:schemeClr val="tx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国际视野  洞察中国 </a:t>
            </a:r>
            <a:r>
              <a:rPr lang="en-US" altLang="zh-CN"/>
              <a:t>|  Global Perception</a:t>
            </a:r>
            <a:r>
              <a:rPr lang="zh-CN" altLang="en-US"/>
              <a:t>，</a:t>
            </a:r>
            <a:r>
              <a:rPr lang="en-US" altLang="zh-CN"/>
              <a:t>China Insight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zh-CN"/>
              <a:t>P </a:t>
            </a:r>
            <a:fld id="{75168D04-7926-484C-B90B-2D13ABC6EC6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4" y="6222554"/>
            <a:ext cx="585064" cy="338794"/>
          </a:xfrm>
          <a:prstGeom prst="rect">
            <a:avLst/>
          </a:prstGeom>
          <a:ln w="1270">
            <a:noFill/>
          </a:ln>
        </p:spPr>
      </p:pic>
      <p:sp>
        <p:nvSpPr>
          <p:cNvPr id="11" name="矩形 10"/>
          <p:cNvSpPr/>
          <p:nvPr userDrawn="1"/>
        </p:nvSpPr>
        <p:spPr>
          <a:xfrm>
            <a:off x="719667" y="6223149"/>
            <a:ext cx="587801" cy="34140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50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719669" y="1772816"/>
            <a:ext cx="10752667" cy="4320010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 marL="465523" indent="-214308"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tx1"/>
                </a:solidFill>
              </a:defRPr>
            </a:lvl3pPr>
            <a:lvl4pPr marL="872708" indent="-214308">
              <a:buClr>
                <a:schemeClr val="accent1"/>
              </a:buClr>
              <a:buFont typeface="Arial" panose="020B0604020202020204" pitchFamily="34" charset="0"/>
              <a:buChar char="-"/>
              <a:defRPr sz="1200">
                <a:solidFill>
                  <a:schemeClr val="tx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国际视野  洞察中国 </a:t>
            </a:r>
            <a:r>
              <a:rPr lang="en-US" altLang="zh-CN"/>
              <a:t>|  Global Perception</a:t>
            </a:r>
            <a:r>
              <a:rPr lang="zh-CN" altLang="en-US"/>
              <a:t>，</a:t>
            </a:r>
            <a:r>
              <a:rPr lang="en-US" altLang="zh-CN"/>
              <a:t>China Insight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zh-CN"/>
              <a:t>P </a:t>
            </a:r>
            <a:fld id="{75168D04-7926-484C-B90B-2D13ABC6EC6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719138" y="1123950"/>
            <a:ext cx="10753725" cy="325438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4" y="6222554"/>
            <a:ext cx="585064" cy="338794"/>
          </a:xfrm>
          <a:prstGeom prst="rect">
            <a:avLst/>
          </a:prstGeom>
          <a:ln w="1270">
            <a:noFill/>
          </a:ln>
        </p:spPr>
      </p:pic>
      <p:sp>
        <p:nvSpPr>
          <p:cNvPr id="10" name="矩形 9"/>
          <p:cNvSpPr/>
          <p:nvPr userDrawn="1"/>
        </p:nvSpPr>
        <p:spPr>
          <a:xfrm>
            <a:off x="719667" y="6223149"/>
            <a:ext cx="587801" cy="34140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661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-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国际视野  洞察中国 </a:t>
            </a:r>
            <a:r>
              <a:rPr lang="en-US" altLang="zh-CN"/>
              <a:t>|  Global Perception</a:t>
            </a:r>
            <a:r>
              <a:rPr lang="zh-CN" altLang="en-US"/>
              <a:t>，</a:t>
            </a:r>
            <a:r>
              <a:rPr lang="en-US" altLang="zh-CN"/>
              <a:t>China Insight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zh-CN"/>
              <a:t>P </a:t>
            </a:r>
            <a:fld id="{75168D04-7926-484C-B90B-2D13ABC6EC6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719667" y="6222554"/>
            <a:ext cx="587801" cy="341997"/>
            <a:chOff x="719667" y="6222554"/>
            <a:chExt cx="587801" cy="341997"/>
          </a:xfrm>
        </p:grpSpPr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04" y="6222554"/>
              <a:ext cx="585064" cy="338794"/>
            </a:xfrm>
            <a:prstGeom prst="rect">
              <a:avLst/>
            </a:prstGeom>
            <a:ln w="1270">
              <a:noFill/>
            </a:ln>
          </p:spPr>
        </p:pic>
        <p:sp>
          <p:nvSpPr>
            <p:cNvPr id="7" name="矩形 6"/>
            <p:cNvSpPr/>
            <p:nvPr userDrawn="1"/>
          </p:nvSpPr>
          <p:spPr>
            <a:xfrm>
              <a:off x="719667" y="6223149"/>
              <a:ext cx="587801" cy="34140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2565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深色背景-内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国际视野  洞察中国 </a:t>
            </a:r>
            <a:r>
              <a:rPr lang="en-US" altLang="zh-CN"/>
              <a:t>|  Global Perception</a:t>
            </a:r>
            <a:r>
              <a:rPr lang="zh-CN" altLang="en-US"/>
              <a:t>，</a:t>
            </a:r>
            <a:r>
              <a:rPr lang="en-US" altLang="zh-CN"/>
              <a:t>China Insight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P </a:t>
            </a:r>
            <a:fld id="{75168D04-7926-484C-B90B-2D13ABC6EC6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711509" y="1028701"/>
            <a:ext cx="10757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4"/>
          <p:cNvSpPr>
            <a:spLocks noGrp="1"/>
          </p:cNvSpPr>
          <p:nvPr>
            <p:ph sz="quarter" idx="11"/>
          </p:nvPr>
        </p:nvSpPr>
        <p:spPr>
          <a:xfrm>
            <a:off x="719669" y="1123951"/>
            <a:ext cx="10752667" cy="4968875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bg1"/>
                </a:solidFill>
              </a:defRPr>
            </a:lvl1pPr>
            <a:lvl2pPr marL="465523" indent="-214308"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bg1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3pPr>
            <a:lvl4pPr marL="872708" indent="-214308">
              <a:buClr>
                <a:schemeClr val="accent1"/>
              </a:buClr>
              <a:buFont typeface="Arial" panose="020B0604020202020204" pitchFamily="34" charset="0"/>
              <a:buChar char="-"/>
              <a:defRPr sz="1200"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1581" y="6165303"/>
            <a:ext cx="708444" cy="56887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2" y="6201308"/>
            <a:ext cx="655704" cy="3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2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_深色背景-内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国际视野  洞察中国 </a:t>
            </a:r>
            <a:r>
              <a:rPr lang="en-US" altLang="zh-CN"/>
              <a:t>|  Global Perception</a:t>
            </a:r>
            <a:r>
              <a:rPr lang="zh-CN" altLang="en-US"/>
              <a:t>，</a:t>
            </a:r>
            <a:r>
              <a:rPr lang="en-US" altLang="zh-CN"/>
              <a:t>China Insight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P </a:t>
            </a:r>
            <a:fld id="{75168D04-7926-484C-B90B-2D13ABC6EC6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711509" y="1028701"/>
            <a:ext cx="10757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1581" y="6165303"/>
            <a:ext cx="708444" cy="56887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2" y="6201308"/>
            <a:ext cx="655704" cy="3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63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505" b="56847"/>
          <a:stretch/>
        </p:blipFill>
        <p:spPr>
          <a:xfrm>
            <a:off x="1" y="5442443"/>
            <a:ext cx="12192000" cy="141555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667" y="116635"/>
            <a:ext cx="10755197" cy="912067"/>
          </a:xfrm>
          <a:prstGeom prst="rect">
            <a:avLst/>
          </a:prstGeom>
        </p:spPr>
        <p:txBody>
          <a:bodyPr vert="horz" lIns="121917" tIns="60958" rIns="121917" bIns="60958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667" y="1124711"/>
            <a:ext cx="10749461" cy="496811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marL="214308" marR="0" lvl="0" indent="-214308" algn="l" defTabSz="91435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单击此处编辑母版文本样式</a:t>
            </a:r>
          </a:p>
          <a:p>
            <a:pPr marL="465523" marR="0" lvl="1" indent="-214308" algn="l" defTabSz="91435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第二级</a:t>
            </a:r>
          </a:p>
          <a:p>
            <a:pPr marL="671497" marR="0" lvl="2" indent="-214308" algn="l" defTabSz="91435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第三级</a:t>
            </a:r>
          </a:p>
          <a:p>
            <a:pPr marL="872708" marR="0" lvl="3" indent="-214308" algn="l" defTabSz="91435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第四级</a:t>
            </a:r>
          </a:p>
          <a:p>
            <a:pPr marL="1078680" marR="0" lvl="4" indent="-214308" algn="l" defTabSz="91435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第五级</a:t>
            </a:r>
          </a:p>
        </p:txBody>
      </p:sp>
      <p:sp>
        <p:nvSpPr>
          <p:cNvPr id="20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480212" y="6232813"/>
            <a:ext cx="828601" cy="14478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P </a:t>
            </a:r>
            <a:fld id="{75168D04-7926-484C-B90B-2D13ABC6EC6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3" name="页脚占位符 3"/>
          <p:cNvSpPr>
            <a:spLocks noGrp="1"/>
          </p:cNvSpPr>
          <p:nvPr>
            <p:ph type="ftr" sz="quarter" idx="3"/>
          </p:nvPr>
        </p:nvSpPr>
        <p:spPr>
          <a:xfrm>
            <a:off x="1480212" y="6425802"/>
            <a:ext cx="70937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 lang="zh-CN" altLang="en-US" sz="800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国际视野  洞察中国 </a:t>
            </a:r>
            <a:r>
              <a:rPr lang="en-US" altLang="zh-CN"/>
              <a:t>|  Global Perception</a:t>
            </a:r>
            <a:r>
              <a:rPr lang="zh-CN" altLang="en-US"/>
              <a:t>，</a:t>
            </a:r>
            <a:r>
              <a:rPr lang="en-US" altLang="zh-CN"/>
              <a:t>China Insight</a:t>
            </a:r>
            <a:endParaRPr 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711509" y="1028701"/>
            <a:ext cx="107576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921581" y="6165303"/>
            <a:ext cx="708444" cy="568871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19667" y="6223149"/>
            <a:ext cx="587801" cy="341402"/>
            <a:chOff x="4821029" y="5249255"/>
            <a:chExt cx="611868" cy="355381"/>
          </a:xfrm>
        </p:grpSpPr>
        <p:sp>
          <p:nvSpPr>
            <p:cNvPr id="10" name="矩形 9"/>
            <p:cNvSpPr/>
            <p:nvPr userDrawn="1"/>
          </p:nvSpPr>
          <p:spPr>
            <a:xfrm>
              <a:off x="4821029" y="5249255"/>
              <a:ext cx="611868" cy="355381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Freeform 5"/>
            <p:cNvSpPr>
              <a:spLocks noEditPoints="1"/>
            </p:cNvSpPr>
            <p:nvPr userDrawn="1"/>
          </p:nvSpPr>
          <p:spPr bwMode="auto">
            <a:xfrm>
              <a:off x="5037750" y="5510074"/>
              <a:ext cx="101299" cy="50430"/>
            </a:xfrm>
            <a:custGeom>
              <a:avLst/>
              <a:gdLst>
                <a:gd name="T0" fmla="*/ 9 w 97"/>
                <a:gd name="T1" fmla="*/ 48 h 48"/>
                <a:gd name="T2" fmla="*/ 1 w 97"/>
                <a:gd name="T3" fmla="*/ 34 h 48"/>
                <a:gd name="T4" fmla="*/ 11 w 97"/>
                <a:gd name="T5" fmla="*/ 34 h 48"/>
                <a:gd name="T6" fmla="*/ 16 w 97"/>
                <a:gd name="T7" fmla="*/ 42 h 48"/>
                <a:gd name="T8" fmla="*/ 21 w 97"/>
                <a:gd name="T9" fmla="*/ 37 h 48"/>
                <a:gd name="T10" fmla="*/ 1 w 97"/>
                <a:gd name="T11" fmla="*/ 14 h 48"/>
                <a:gd name="T12" fmla="*/ 17 w 97"/>
                <a:gd name="T13" fmla="*/ 0 h 48"/>
                <a:gd name="T14" fmla="*/ 30 w 97"/>
                <a:gd name="T15" fmla="*/ 15 h 48"/>
                <a:gd name="T16" fmla="*/ 21 w 97"/>
                <a:gd name="T17" fmla="*/ 15 h 48"/>
                <a:gd name="T18" fmla="*/ 16 w 97"/>
                <a:gd name="T19" fmla="*/ 7 h 48"/>
                <a:gd name="T20" fmla="*/ 11 w 97"/>
                <a:gd name="T21" fmla="*/ 12 h 48"/>
                <a:gd name="T22" fmla="*/ 31 w 97"/>
                <a:gd name="T23" fmla="*/ 35 h 48"/>
                <a:gd name="T24" fmla="*/ 22 w 97"/>
                <a:gd name="T25" fmla="*/ 48 h 48"/>
                <a:gd name="T26" fmla="*/ 65 w 97"/>
                <a:gd name="T27" fmla="*/ 16 h 48"/>
                <a:gd name="T28" fmla="*/ 50 w 97"/>
                <a:gd name="T29" fmla="*/ 0 h 48"/>
                <a:gd name="T30" fmla="*/ 33 w 97"/>
                <a:gd name="T31" fmla="*/ 24 h 48"/>
                <a:gd name="T32" fmla="*/ 43 w 97"/>
                <a:gd name="T33" fmla="*/ 48 h 48"/>
                <a:gd name="T34" fmla="*/ 60 w 97"/>
                <a:gd name="T35" fmla="*/ 48 h 48"/>
                <a:gd name="T36" fmla="*/ 65 w 97"/>
                <a:gd name="T37" fmla="*/ 47 h 48"/>
                <a:gd name="T38" fmla="*/ 65 w 97"/>
                <a:gd name="T39" fmla="*/ 24 h 48"/>
                <a:gd name="T40" fmla="*/ 50 w 97"/>
                <a:gd name="T41" fmla="*/ 24 h 48"/>
                <a:gd name="T42" fmla="*/ 50 w 97"/>
                <a:gd name="T43" fmla="*/ 31 h 48"/>
                <a:gd name="T44" fmla="*/ 55 w 97"/>
                <a:gd name="T45" fmla="*/ 31 h 48"/>
                <a:gd name="T46" fmla="*/ 55 w 97"/>
                <a:gd name="T47" fmla="*/ 41 h 48"/>
                <a:gd name="T48" fmla="*/ 50 w 97"/>
                <a:gd name="T49" fmla="*/ 42 h 48"/>
                <a:gd name="T50" fmla="*/ 43 w 97"/>
                <a:gd name="T51" fmla="*/ 25 h 48"/>
                <a:gd name="T52" fmla="*/ 49 w 97"/>
                <a:gd name="T53" fmla="*/ 7 h 48"/>
                <a:gd name="T54" fmla="*/ 55 w 97"/>
                <a:gd name="T55" fmla="*/ 16 h 48"/>
                <a:gd name="T56" fmla="*/ 83 w 97"/>
                <a:gd name="T57" fmla="*/ 0 h 48"/>
                <a:gd name="T58" fmla="*/ 68 w 97"/>
                <a:gd name="T59" fmla="*/ 14 h 48"/>
                <a:gd name="T60" fmla="*/ 88 w 97"/>
                <a:gd name="T61" fmla="*/ 37 h 48"/>
                <a:gd name="T62" fmla="*/ 83 w 97"/>
                <a:gd name="T63" fmla="*/ 42 h 48"/>
                <a:gd name="T64" fmla="*/ 77 w 97"/>
                <a:gd name="T65" fmla="*/ 34 h 48"/>
                <a:gd name="T66" fmla="*/ 67 w 97"/>
                <a:gd name="T67" fmla="*/ 34 h 48"/>
                <a:gd name="T68" fmla="*/ 75 w 97"/>
                <a:gd name="T69" fmla="*/ 48 h 48"/>
                <a:gd name="T70" fmla="*/ 89 w 97"/>
                <a:gd name="T71" fmla="*/ 48 h 48"/>
                <a:gd name="T72" fmla="*/ 97 w 97"/>
                <a:gd name="T73" fmla="*/ 39 h 48"/>
                <a:gd name="T74" fmla="*/ 97 w 97"/>
                <a:gd name="T75" fmla="*/ 32 h 48"/>
                <a:gd name="T76" fmla="*/ 78 w 97"/>
                <a:gd name="T77" fmla="*/ 12 h 48"/>
                <a:gd name="T78" fmla="*/ 83 w 97"/>
                <a:gd name="T79" fmla="*/ 7 h 48"/>
                <a:gd name="T80" fmla="*/ 88 w 97"/>
                <a:gd name="T81" fmla="*/ 15 h 48"/>
                <a:gd name="T82" fmla="*/ 97 w 97"/>
                <a:gd name="T83" fmla="*/ 15 h 48"/>
                <a:gd name="T84" fmla="*/ 97 w 97"/>
                <a:gd name="T85" fmla="*/ 11 h 48"/>
                <a:gd name="T86" fmla="*/ 83 w 97"/>
                <a:gd name="T8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7" h="48">
                  <a:moveTo>
                    <a:pt x="9" y="48"/>
                  </a:moveTo>
                  <a:cubicBezTo>
                    <a:pt x="2" y="46"/>
                    <a:pt x="0" y="40"/>
                    <a:pt x="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8"/>
                    <a:pt x="11" y="42"/>
                    <a:pt x="16" y="42"/>
                  </a:cubicBezTo>
                  <a:cubicBezTo>
                    <a:pt x="19" y="42"/>
                    <a:pt x="21" y="40"/>
                    <a:pt x="21" y="37"/>
                  </a:cubicBezTo>
                  <a:cubicBezTo>
                    <a:pt x="21" y="28"/>
                    <a:pt x="1" y="28"/>
                    <a:pt x="1" y="14"/>
                  </a:cubicBezTo>
                  <a:cubicBezTo>
                    <a:pt x="1" y="6"/>
                    <a:pt x="5" y="0"/>
                    <a:pt x="17" y="0"/>
                  </a:cubicBezTo>
                  <a:cubicBezTo>
                    <a:pt x="26" y="0"/>
                    <a:pt x="31" y="5"/>
                    <a:pt x="30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1"/>
                    <a:pt x="20" y="7"/>
                    <a:pt x="16" y="7"/>
                  </a:cubicBezTo>
                  <a:cubicBezTo>
                    <a:pt x="13" y="7"/>
                    <a:pt x="11" y="9"/>
                    <a:pt x="11" y="12"/>
                  </a:cubicBezTo>
                  <a:cubicBezTo>
                    <a:pt x="11" y="21"/>
                    <a:pt x="31" y="21"/>
                    <a:pt x="31" y="35"/>
                  </a:cubicBezTo>
                  <a:cubicBezTo>
                    <a:pt x="31" y="43"/>
                    <a:pt x="27" y="47"/>
                    <a:pt x="22" y="48"/>
                  </a:cubicBezTo>
                  <a:moveTo>
                    <a:pt x="65" y="16"/>
                  </a:moveTo>
                  <a:cubicBezTo>
                    <a:pt x="65" y="6"/>
                    <a:pt x="59" y="0"/>
                    <a:pt x="50" y="0"/>
                  </a:cubicBezTo>
                  <a:cubicBezTo>
                    <a:pt x="34" y="0"/>
                    <a:pt x="33" y="12"/>
                    <a:pt x="33" y="24"/>
                  </a:cubicBezTo>
                  <a:cubicBezTo>
                    <a:pt x="33" y="39"/>
                    <a:pt x="34" y="46"/>
                    <a:pt x="43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2" y="48"/>
                    <a:pt x="64" y="48"/>
                    <a:pt x="65" y="47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3" y="42"/>
                    <a:pt x="52" y="42"/>
                    <a:pt x="50" y="42"/>
                  </a:cubicBezTo>
                  <a:cubicBezTo>
                    <a:pt x="44" y="42"/>
                    <a:pt x="43" y="39"/>
                    <a:pt x="43" y="25"/>
                  </a:cubicBezTo>
                  <a:cubicBezTo>
                    <a:pt x="43" y="16"/>
                    <a:pt x="43" y="7"/>
                    <a:pt x="49" y="7"/>
                  </a:cubicBezTo>
                  <a:cubicBezTo>
                    <a:pt x="54" y="7"/>
                    <a:pt x="55" y="11"/>
                    <a:pt x="55" y="16"/>
                  </a:cubicBezTo>
                  <a:moveTo>
                    <a:pt x="83" y="0"/>
                  </a:moveTo>
                  <a:cubicBezTo>
                    <a:pt x="71" y="0"/>
                    <a:pt x="68" y="6"/>
                    <a:pt x="68" y="14"/>
                  </a:cubicBezTo>
                  <a:cubicBezTo>
                    <a:pt x="68" y="28"/>
                    <a:pt x="88" y="28"/>
                    <a:pt x="88" y="37"/>
                  </a:cubicBezTo>
                  <a:cubicBezTo>
                    <a:pt x="88" y="40"/>
                    <a:pt x="86" y="42"/>
                    <a:pt x="83" y="42"/>
                  </a:cubicBezTo>
                  <a:cubicBezTo>
                    <a:pt x="77" y="42"/>
                    <a:pt x="77" y="38"/>
                    <a:pt x="77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40"/>
                    <a:pt x="68" y="46"/>
                    <a:pt x="75" y="48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3" y="47"/>
                    <a:pt x="96" y="44"/>
                    <a:pt x="97" y="39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5" y="21"/>
                    <a:pt x="78" y="21"/>
                    <a:pt x="78" y="12"/>
                  </a:cubicBezTo>
                  <a:cubicBezTo>
                    <a:pt x="78" y="9"/>
                    <a:pt x="80" y="7"/>
                    <a:pt x="83" y="7"/>
                  </a:cubicBezTo>
                  <a:cubicBezTo>
                    <a:pt x="87" y="7"/>
                    <a:pt x="88" y="11"/>
                    <a:pt x="88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7" y="4"/>
                    <a:pt x="92" y="0"/>
                    <a:pt x="83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4856201" y="5341681"/>
              <a:ext cx="303897" cy="231102"/>
            </a:xfrm>
            <a:custGeom>
              <a:avLst/>
              <a:gdLst>
                <a:gd name="T0" fmla="*/ 290 w 290"/>
                <a:gd name="T1" fmla="*/ 211 h 221"/>
                <a:gd name="T2" fmla="*/ 270 w 290"/>
                <a:gd name="T3" fmla="*/ 221 h 221"/>
                <a:gd name="T4" fmla="*/ 270 w 290"/>
                <a:gd name="T5" fmla="*/ 153 h 221"/>
                <a:gd name="T6" fmla="*/ 112 w 290"/>
                <a:gd name="T7" fmla="*/ 51 h 221"/>
                <a:gd name="T8" fmla="*/ 188 w 290"/>
                <a:gd name="T9" fmla="*/ 21 h 221"/>
                <a:gd name="T10" fmla="*/ 61 w 290"/>
                <a:gd name="T11" fmla="*/ 74 h 221"/>
                <a:gd name="T12" fmla="*/ 203 w 290"/>
                <a:gd name="T13" fmla="*/ 41 h 221"/>
                <a:gd name="T14" fmla="*/ 27 w 290"/>
                <a:gd name="T15" fmla="*/ 86 h 221"/>
                <a:gd name="T16" fmla="*/ 2 w 290"/>
                <a:gd name="T17" fmla="*/ 101 h 221"/>
                <a:gd name="T18" fmla="*/ 25 w 290"/>
                <a:gd name="T19" fmla="*/ 97 h 221"/>
                <a:gd name="T20" fmla="*/ 29 w 290"/>
                <a:gd name="T21" fmla="*/ 96 h 221"/>
                <a:gd name="T22" fmla="*/ 6 w 290"/>
                <a:gd name="T23" fmla="*/ 101 h 221"/>
                <a:gd name="T24" fmla="*/ 2 w 290"/>
                <a:gd name="T25" fmla="*/ 101 h 221"/>
                <a:gd name="T26" fmla="*/ 34 w 290"/>
                <a:gd name="T27" fmla="*/ 113 h 221"/>
                <a:gd name="T28" fmla="*/ 23 w 290"/>
                <a:gd name="T29" fmla="*/ 121 h 221"/>
                <a:gd name="T30" fmla="*/ 12 w 290"/>
                <a:gd name="T31" fmla="*/ 121 h 221"/>
                <a:gd name="T32" fmla="*/ 24 w 290"/>
                <a:gd name="T33" fmla="*/ 143 h 221"/>
                <a:gd name="T34" fmla="*/ 28 w 290"/>
                <a:gd name="T35" fmla="*/ 139 h 221"/>
                <a:gd name="T36" fmla="*/ 36 w 290"/>
                <a:gd name="T37" fmla="*/ 146 h 221"/>
                <a:gd name="T38" fmla="*/ 32 w 290"/>
                <a:gd name="T39" fmla="*/ 139 h 221"/>
                <a:gd name="T40" fmla="*/ 35 w 290"/>
                <a:gd name="T41" fmla="*/ 135 h 221"/>
                <a:gd name="T42" fmla="*/ 46 w 290"/>
                <a:gd name="T43" fmla="*/ 158 h 221"/>
                <a:gd name="T44" fmla="*/ 52 w 290"/>
                <a:gd name="T45" fmla="*/ 144 h 221"/>
                <a:gd name="T46" fmla="*/ 43 w 290"/>
                <a:gd name="T47" fmla="*/ 154 h 221"/>
                <a:gd name="T48" fmla="*/ 62 w 290"/>
                <a:gd name="T49" fmla="*/ 155 h 221"/>
                <a:gd name="T50" fmla="*/ 47 w 290"/>
                <a:gd name="T51" fmla="*/ 159 h 221"/>
                <a:gd name="T52" fmla="*/ 46 w 290"/>
                <a:gd name="T53" fmla="*/ 171 h 221"/>
                <a:gd name="T54" fmla="*/ 51 w 290"/>
                <a:gd name="T55" fmla="*/ 163 h 221"/>
                <a:gd name="T56" fmla="*/ 56 w 290"/>
                <a:gd name="T57" fmla="*/ 184 h 221"/>
                <a:gd name="T58" fmla="*/ 72 w 290"/>
                <a:gd name="T59" fmla="*/ 163 h 221"/>
                <a:gd name="T60" fmla="*/ 68 w 290"/>
                <a:gd name="T61" fmla="*/ 186 h 221"/>
                <a:gd name="T62" fmla="*/ 75 w 290"/>
                <a:gd name="T63" fmla="*/ 174 h 221"/>
                <a:gd name="T64" fmla="*/ 79 w 290"/>
                <a:gd name="T65" fmla="*/ 176 h 221"/>
                <a:gd name="T66" fmla="*/ 90 w 290"/>
                <a:gd name="T67" fmla="*/ 198 h 221"/>
                <a:gd name="T68" fmla="*/ 91 w 290"/>
                <a:gd name="T69" fmla="*/ 174 h 221"/>
                <a:gd name="T70" fmla="*/ 90 w 290"/>
                <a:gd name="T71" fmla="*/ 178 h 221"/>
                <a:gd name="T72" fmla="*/ 74 w 290"/>
                <a:gd name="T73" fmla="*/ 195 h 221"/>
                <a:gd name="T74" fmla="*/ 98 w 290"/>
                <a:gd name="T75" fmla="*/ 205 h 221"/>
                <a:gd name="T76" fmla="*/ 100 w 290"/>
                <a:gd name="T77" fmla="*/ 191 h 221"/>
                <a:gd name="T78" fmla="*/ 104 w 290"/>
                <a:gd name="T79" fmla="*/ 183 h 221"/>
                <a:gd name="T80" fmla="*/ 125 w 290"/>
                <a:gd name="T81" fmla="*/ 196 h 221"/>
                <a:gd name="T82" fmla="*/ 120 w 290"/>
                <a:gd name="T83" fmla="*/ 182 h 221"/>
                <a:gd name="T84" fmla="*/ 120 w 290"/>
                <a:gd name="T85" fmla="*/ 196 h 221"/>
                <a:gd name="T86" fmla="*/ 134 w 290"/>
                <a:gd name="T87" fmla="*/ 184 h 221"/>
                <a:gd name="T88" fmla="*/ 126 w 290"/>
                <a:gd name="T89" fmla="*/ 197 h 221"/>
                <a:gd name="T90" fmla="*/ 134 w 290"/>
                <a:gd name="T91" fmla="*/ 206 h 221"/>
                <a:gd name="T92" fmla="*/ 132 w 290"/>
                <a:gd name="T93" fmla="*/ 19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0" h="221">
                  <a:moveTo>
                    <a:pt x="147" y="209"/>
                  </a:moveTo>
                  <a:cubicBezTo>
                    <a:pt x="290" y="209"/>
                    <a:pt x="290" y="209"/>
                    <a:pt x="290" y="209"/>
                  </a:cubicBezTo>
                  <a:cubicBezTo>
                    <a:pt x="290" y="211"/>
                    <a:pt x="290" y="211"/>
                    <a:pt x="290" y="211"/>
                  </a:cubicBezTo>
                  <a:cubicBezTo>
                    <a:pt x="147" y="211"/>
                    <a:pt x="147" y="211"/>
                    <a:pt x="147" y="211"/>
                  </a:cubicBezTo>
                  <a:cubicBezTo>
                    <a:pt x="147" y="209"/>
                    <a:pt x="147" y="209"/>
                    <a:pt x="147" y="209"/>
                  </a:cubicBezTo>
                  <a:moveTo>
                    <a:pt x="270" y="221"/>
                  </a:moveTo>
                  <a:cubicBezTo>
                    <a:pt x="272" y="221"/>
                    <a:pt x="272" y="221"/>
                    <a:pt x="272" y="221"/>
                  </a:cubicBezTo>
                  <a:cubicBezTo>
                    <a:pt x="272" y="153"/>
                    <a:pt x="272" y="153"/>
                    <a:pt x="272" y="153"/>
                  </a:cubicBezTo>
                  <a:cubicBezTo>
                    <a:pt x="270" y="153"/>
                    <a:pt x="270" y="153"/>
                    <a:pt x="270" y="153"/>
                  </a:cubicBezTo>
                  <a:lnTo>
                    <a:pt x="270" y="221"/>
                  </a:lnTo>
                  <a:close/>
                  <a:moveTo>
                    <a:pt x="112" y="85"/>
                  </a:moveTo>
                  <a:cubicBezTo>
                    <a:pt x="112" y="51"/>
                    <a:pt x="112" y="51"/>
                    <a:pt x="112" y="51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88" y="21"/>
                    <a:pt x="188" y="21"/>
                    <a:pt x="188" y="21"/>
                  </a:cubicBezTo>
                  <a:cubicBezTo>
                    <a:pt x="188" y="21"/>
                    <a:pt x="188" y="21"/>
                    <a:pt x="188" y="21"/>
                  </a:cubicBezTo>
                  <a:cubicBezTo>
                    <a:pt x="188" y="21"/>
                    <a:pt x="188" y="21"/>
                    <a:pt x="188" y="21"/>
                  </a:cubicBezTo>
                  <a:cubicBezTo>
                    <a:pt x="174" y="8"/>
                    <a:pt x="156" y="0"/>
                    <a:pt x="135" y="0"/>
                  </a:cubicBezTo>
                  <a:cubicBezTo>
                    <a:pt x="94" y="0"/>
                    <a:pt x="61" y="33"/>
                    <a:pt x="61" y="74"/>
                  </a:cubicBezTo>
                  <a:cubicBezTo>
                    <a:pt x="61" y="115"/>
                    <a:pt x="94" y="149"/>
                    <a:pt x="135" y="149"/>
                  </a:cubicBezTo>
                  <a:cubicBezTo>
                    <a:pt x="177" y="149"/>
                    <a:pt x="210" y="115"/>
                    <a:pt x="210" y="74"/>
                  </a:cubicBezTo>
                  <a:cubicBezTo>
                    <a:pt x="210" y="62"/>
                    <a:pt x="207" y="51"/>
                    <a:pt x="203" y="41"/>
                  </a:cubicBezTo>
                  <a:cubicBezTo>
                    <a:pt x="135" y="109"/>
                    <a:pt x="135" y="109"/>
                    <a:pt x="135" y="109"/>
                  </a:cubicBezTo>
                  <a:moveTo>
                    <a:pt x="1" y="89"/>
                  </a:moveTo>
                  <a:cubicBezTo>
                    <a:pt x="27" y="86"/>
                    <a:pt x="27" y="86"/>
                    <a:pt x="27" y="86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0" y="83"/>
                    <a:pt x="0" y="83"/>
                    <a:pt x="0" y="83"/>
                  </a:cubicBezTo>
                  <a:moveTo>
                    <a:pt x="2" y="101"/>
                  </a:moveTo>
                  <a:cubicBezTo>
                    <a:pt x="3" y="105"/>
                    <a:pt x="5" y="109"/>
                    <a:pt x="11" y="108"/>
                  </a:cubicBezTo>
                  <a:cubicBezTo>
                    <a:pt x="20" y="106"/>
                    <a:pt x="17" y="96"/>
                    <a:pt x="22" y="95"/>
                  </a:cubicBezTo>
                  <a:cubicBezTo>
                    <a:pt x="24" y="94"/>
                    <a:pt x="25" y="95"/>
                    <a:pt x="25" y="97"/>
                  </a:cubicBezTo>
                  <a:cubicBezTo>
                    <a:pt x="26" y="99"/>
                    <a:pt x="24" y="100"/>
                    <a:pt x="22" y="100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29" y="104"/>
                    <a:pt x="30" y="101"/>
                    <a:pt x="29" y="96"/>
                  </a:cubicBezTo>
                  <a:cubicBezTo>
                    <a:pt x="28" y="90"/>
                    <a:pt x="24" y="88"/>
                    <a:pt x="20" y="89"/>
                  </a:cubicBezTo>
                  <a:cubicBezTo>
                    <a:pt x="12" y="91"/>
                    <a:pt x="14" y="102"/>
                    <a:pt x="10" y="103"/>
                  </a:cubicBezTo>
                  <a:cubicBezTo>
                    <a:pt x="8" y="103"/>
                    <a:pt x="7" y="102"/>
                    <a:pt x="6" y="101"/>
                  </a:cubicBezTo>
                  <a:cubicBezTo>
                    <a:pt x="6" y="98"/>
                    <a:pt x="8" y="97"/>
                    <a:pt x="10" y="97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4" y="92"/>
                    <a:pt x="1" y="94"/>
                    <a:pt x="2" y="101"/>
                  </a:cubicBezTo>
                  <a:moveTo>
                    <a:pt x="8" y="123"/>
                  </a:moveTo>
                  <a:cubicBezTo>
                    <a:pt x="5" y="114"/>
                    <a:pt x="12" y="112"/>
                    <a:pt x="18" y="109"/>
                  </a:cubicBezTo>
                  <a:cubicBezTo>
                    <a:pt x="25" y="107"/>
                    <a:pt x="31" y="104"/>
                    <a:pt x="34" y="113"/>
                  </a:cubicBezTo>
                  <a:cubicBezTo>
                    <a:pt x="37" y="121"/>
                    <a:pt x="31" y="124"/>
                    <a:pt x="25" y="126"/>
                  </a:cubicBezTo>
                  <a:cubicBezTo>
                    <a:pt x="18" y="129"/>
                    <a:pt x="12" y="131"/>
                    <a:pt x="8" y="123"/>
                  </a:cubicBezTo>
                  <a:moveTo>
                    <a:pt x="23" y="121"/>
                  </a:moveTo>
                  <a:cubicBezTo>
                    <a:pt x="29" y="118"/>
                    <a:pt x="32" y="117"/>
                    <a:pt x="30" y="114"/>
                  </a:cubicBezTo>
                  <a:cubicBezTo>
                    <a:pt x="29" y="111"/>
                    <a:pt x="26" y="112"/>
                    <a:pt x="20" y="114"/>
                  </a:cubicBezTo>
                  <a:cubicBezTo>
                    <a:pt x="14" y="117"/>
                    <a:pt x="11" y="118"/>
                    <a:pt x="12" y="121"/>
                  </a:cubicBezTo>
                  <a:cubicBezTo>
                    <a:pt x="13" y="124"/>
                    <a:pt x="16" y="123"/>
                    <a:pt x="23" y="121"/>
                  </a:cubicBezTo>
                  <a:close/>
                  <a:moveTo>
                    <a:pt x="25" y="142"/>
                  </a:moveTo>
                  <a:cubicBezTo>
                    <a:pt x="24" y="142"/>
                    <a:pt x="24" y="142"/>
                    <a:pt x="24" y="143"/>
                  </a:cubicBezTo>
                  <a:cubicBezTo>
                    <a:pt x="23" y="143"/>
                    <a:pt x="23" y="144"/>
                    <a:pt x="24" y="145"/>
                  </a:cubicBezTo>
                  <a:cubicBezTo>
                    <a:pt x="25" y="147"/>
                    <a:pt x="27" y="145"/>
                    <a:pt x="32" y="142"/>
                  </a:cubicBezTo>
                  <a:cubicBezTo>
                    <a:pt x="30" y="142"/>
                    <a:pt x="29" y="141"/>
                    <a:pt x="28" y="139"/>
                  </a:cubicBezTo>
                  <a:cubicBezTo>
                    <a:pt x="26" y="136"/>
                    <a:pt x="28" y="133"/>
                    <a:pt x="31" y="131"/>
                  </a:cubicBezTo>
                  <a:cubicBezTo>
                    <a:pt x="36" y="128"/>
                    <a:pt x="40" y="128"/>
                    <a:pt x="43" y="132"/>
                  </a:cubicBezTo>
                  <a:cubicBezTo>
                    <a:pt x="47" y="139"/>
                    <a:pt x="42" y="142"/>
                    <a:pt x="36" y="146"/>
                  </a:cubicBezTo>
                  <a:cubicBezTo>
                    <a:pt x="30" y="149"/>
                    <a:pt x="24" y="153"/>
                    <a:pt x="21" y="146"/>
                  </a:cubicBezTo>
                  <a:cubicBezTo>
                    <a:pt x="18" y="143"/>
                    <a:pt x="18" y="140"/>
                    <a:pt x="22" y="137"/>
                  </a:cubicBezTo>
                  <a:moveTo>
                    <a:pt x="32" y="139"/>
                  </a:moveTo>
                  <a:cubicBezTo>
                    <a:pt x="33" y="141"/>
                    <a:pt x="36" y="139"/>
                    <a:pt x="37" y="139"/>
                  </a:cubicBezTo>
                  <a:cubicBezTo>
                    <a:pt x="39" y="138"/>
                    <a:pt x="41" y="136"/>
                    <a:pt x="40" y="134"/>
                  </a:cubicBezTo>
                  <a:cubicBezTo>
                    <a:pt x="39" y="132"/>
                    <a:pt x="36" y="134"/>
                    <a:pt x="35" y="135"/>
                  </a:cubicBezTo>
                  <a:cubicBezTo>
                    <a:pt x="34" y="136"/>
                    <a:pt x="31" y="137"/>
                    <a:pt x="32" y="139"/>
                  </a:cubicBezTo>
                  <a:close/>
                  <a:moveTo>
                    <a:pt x="52" y="144"/>
                  </a:moveTo>
                  <a:cubicBezTo>
                    <a:pt x="56" y="149"/>
                    <a:pt x="54" y="152"/>
                    <a:pt x="46" y="158"/>
                  </a:cubicBezTo>
                  <a:cubicBezTo>
                    <a:pt x="40" y="163"/>
                    <a:pt x="36" y="166"/>
                    <a:pt x="31" y="161"/>
                  </a:cubicBezTo>
                  <a:cubicBezTo>
                    <a:pt x="27" y="156"/>
                    <a:pt x="31" y="152"/>
                    <a:pt x="37" y="147"/>
                  </a:cubicBezTo>
                  <a:cubicBezTo>
                    <a:pt x="44" y="141"/>
                    <a:pt x="48" y="139"/>
                    <a:pt x="52" y="144"/>
                  </a:cubicBezTo>
                  <a:moveTo>
                    <a:pt x="40" y="151"/>
                  </a:moveTo>
                  <a:cubicBezTo>
                    <a:pt x="34" y="156"/>
                    <a:pt x="33" y="157"/>
                    <a:pt x="34" y="159"/>
                  </a:cubicBezTo>
                  <a:cubicBezTo>
                    <a:pt x="35" y="160"/>
                    <a:pt x="37" y="159"/>
                    <a:pt x="43" y="154"/>
                  </a:cubicBezTo>
                  <a:cubicBezTo>
                    <a:pt x="49" y="149"/>
                    <a:pt x="50" y="148"/>
                    <a:pt x="49" y="147"/>
                  </a:cubicBezTo>
                  <a:cubicBezTo>
                    <a:pt x="47" y="145"/>
                    <a:pt x="46" y="146"/>
                    <a:pt x="40" y="151"/>
                  </a:cubicBezTo>
                  <a:close/>
                  <a:moveTo>
                    <a:pt x="62" y="155"/>
                  </a:moveTo>
                  <a:cubicBezTo>
                    <a:pt x="66" y="159"/>
                    <a:pt x="65" y="162"/>
                    <a:pt x="58" y="169"/>
                  </a:cubicBezTo>
                  <a:cubicBezTo>
                    <a:pt x="53" y="175"/>
                    <a:pt x="49" y="179"/>
                    <a:pt x="44" y="174"/>
                  </a:cubicBezTo>
                  <a:cubicBezTo>
                    <a:pt x="39" y="170"/>
                    <a:pt x="42" y="165"/>
                    <a:pt x="47" y="159"/>
                  </a:cubicBezTo>
                  <a:cubicBezTo>
                    <a:pt x="54" y="152"/>
                    <a:pt x="57" y="150"/>
                    <a:pt x="62" y="155"/>
                  </a:cubicBezTo>
                  <a:moveTo>
                    <a:pt x="51" y="163"/>
                  </a:moveTo>
                  <a:cubicBezTo>
                    <a:pt x="46" y="169"/>
                    <a:pt x="45" y="170"/>
                    <a:pt x="46" y="171"/>
                  </a:cubicBezTo>
                  <a:cubicBezTo>
                    <a:pt x="48" y="173"/>
                    <a:pt x="49" y="172"/>
                    <a:pt x="54" y="166"/>
                  </a:cubicBezTo>
                  <a:cubicBezTo>
                    <a:pt x="60" y="160"/>
                    <a:pt x="61" y="159"/>
                    <a:pt x="59" y="157"/>
                  </a:cubicBezTo>
                  <a:cubicBezTo>
                    <a:pt x="57" y="156"/>
                    <a:pt x="56" y="157"/>
                    <a:pt x="51" y="163"/>
                  </a:cubicBezTo>
                  <a:close/>
                  <a:moveTo>
                    <a:pt x="63" y="168"/>
                  </a:moveTo>
                  <a:cubicBezTo>
                    <a:pt x="64" y="168"/>
                    <a:pt x="66" y="168"/>
                    <a:pt x="68" y="168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61" y="187"/>
                    <a:pt x="61" y="187"/>
                    <a:pt x="61" y="187"/>
                  </a:cubicBezTo>
                  <a:cubicBezTo>
                    <a:pt x="76" y="166"/>
                    <a:pt x="76" y="166"/>
                    <a:pt x="76" y="166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0" y="164"/>
                    <a:pt x="67" y="164"/>
                    <a:pt x="65" y="164"/>
                  </a:cubicBezTo>
                  <a:moveTo>
                    <a:pt x="72" y="188"/>
                  </a:moveTo>
                  <a:cubicBezTo>
                    <a:pt x="68" y="186"/>
                    <a:pt x="68" y="186"/>
                    <a:pt x="68" y="186"/>
                  </a:cubicBezTo>
                  <a:cubicBezTo>
                    <a:pt x="66" y="190"/>
                    <a:pt x="66" y="190"/>
                    <a:pt x="66" y="190"/>
                  </a:cubicBezTo>
                  <a:cubicBezTo>
                    <a:pt x="70" y="193"/>
                    <a:pt x="70" y="193"/>
                    <a:pt x="70" y="193"/>
                  </a:cubicBezTo>
                  <a:moveTo>
                    <a:pt x="75" y="174"/>
                  </a:moveTo>
                  <a:cubicBezTo>
                    <a:pt x="73" y="179"/>
                    <a:pt x="73" y="179"/>
                    <a:pt x="73" y="179"/>
                  </a:cubicBezTo>
                  <a:cubicBezTo>
                    <a:pt x="77" y="181"/>
                    <a:pt x="77" y="181"/>
                    <a:pt x="77" y="181"/>
                  </a:cubicBezTo>
                  <a:cubicBezTo>
                    <a:pt x="79" y="176"/>
                    <a:pt x="79" y="176"/>
                    <a:pt x="79" y="176"/>
                  </a:cubicBezTo>
                  <a:lnTo>
                    <a:pt x="75" y="174"/>
                  </a:lnTo>
                  <a:close/>
                  <a:moveTo>
                    <a:pt x="88" y="201"/>
                  </a:moveTo>
                  <a:cubicBezTo>
                    <a:pt x="90" y="198"/>
                    <a:pt x="90" y="198"/>
                    <a:pt x="90" y="198"/>
                  </a:cubicBezTo>
                  <a:cubicBezTo>
                    <a:pt x="81" y="194"/>
                    <a:pt x="81" y="194"/>
                    <a:pt x="81" y="194"/>
                  </a:cubicBezTo>
                  <a:cubicBezTo>
                    <a:pt x="84" y="192"/>
                    <a:pt x="93" y="189"/>
                    <a:pt x="96" y="183"/>
                  </a:cubicBezTo>
                  <a:cubicBezTo>
                    <a:pt x="97" y="179"/>
                    <a:pt x="95" y="176"/>
                    <a:pt x="91" y="174"/>
                  </a:cubicBezTo>
                  <a:cubicBezTo>
                    <a:pt x="87" y="172"/>
                    <a:pt x="84" y="174"/>
                    <a:pt x="82" y="178"/>
                  </a:cubicBezTo>
                  <a:cubicBezTo>
                    <a:pt x="87" y="180"/>
                    <a:pt x="87" y="180"/>
                    <a:pt x="87" y="180"/>
                  </a:cubicBezTo>
                  <a:cubicBezTo>
                    <a:pt x="87" y="179"/>
                    <a:pt x="88" y="177"/>
                    <a:pt x="90" y="178"/>
                  </a:cubicBezTo>
                  <a:cubicBezTo>
                    <a:pt x="92" y="178"/>
                    <a:pt x="92" y="180"/>
                    <a:pt x="91" y="181"/>
                  </a:cubicBezTo>
                  <a:cubicBezTo>
                    <a:pt x="90" y="184"/>
                    <a:pt x="88" y="184"/>
                    <a:pt x="76" y="191"/>
                  </a:cubicBezTo>
                  <a:cubicBezTo>
                    <a:pt x="74" y="195"/>
                    <a:pt x="74" y="195"/>
                    <a:pt x="74" y="195"/>
                  </a:cubicBezTo>
                  <a:moveTo>
                    <a:pt x="105" y="179"/>
                  </a:moveTo>
                  <a:cubicBezTo>
                    <a:pt x="111" y="181"/>
                    <a:pt x="111" y="184"/>
                    <a:pt x="109" y="194"/>
                  </a:cubicBezTo>
                  <a:cubicBezTo>
                    <a:pt x="106" y="202"/>
                    <a:pt x="105" y="207"/>
                    <a:pt x="98" y="205"/>
                  </a:cubicBezTo>
                  <a:cubicBezTo>
                    <a:pt x="91" y="203"/>
                    <a:pt x="92" y="198"/>
                    <a:pt x="95" y="190"/>
                  </a:cubicBezTo>
                  <a:cubicBezTo>
                    <a:pt x="97" y="180"/>
                    <a:pt x="99" y="178"/>
                    <a:pt x="105" y="179"/>
                  </a:cubicBezTo>
                  <a:moveTo>
                    <a:pt x="100" y="191"/>
                  </a:moveTo>
                  <a:cubicBezTo>
                    <a:pt x="97" y="199"/>
                    <a:pt x="97" y="201"/>
                    <a:pt x="99" y="201"/>
                  </a:cubicBezTo>
                  <a:cubicBezTo>
                    <a:pt x="101" y="202"/>
                    <a:pt x="102" y="200"/>
                    <a:pt x="104" y="193"/>
                  </a:cubicBezTo>
                  <a:cubicBezTo>
                    <a:pt x="106" y="185"/>
                    <a:pt x="106" y="184"/>
                    <a:pt x="104" y="183"/>
                  </a:cubicBezTo>
                  <a:cubicBezTo>
                    <a:pt x="102" y="182"/>
                    <a:pt x="102" y="184"/>
                    <a:pt x="100" y="191"/>
                  </a:cubicBezTo>
                  <a:close/>
                  <a:moveTo>
                    <a:pt x="120" y="182"/>
                  </a:moveTo>
                  <a:cubicBezTo>
                    <a:pt x="126" y="183"/>
                    <a:pt x="126" y="187"/>
                    <a:pt x="125" y="196"/>
                  </a:cubicBezTo>
                  <a:cubicBezTo>
                    <a:pt x="124" y="204"/>
                    <a:pt x="122" y="210"/>
                    <a:pt x="116" y="209"/>
                  </a:cubicBezTo>
                  <a:cubicBezTo>
                    <a:pt x="109" y="208"/>
                    <a:pt x="109" y="202"/>
                    <a:pt x="110" y="194"/>
                  </a:cubicBezTo>
                  <a:cubicBezTo>
                    <a:pt x="112" y="185"/>
                    <a:pt x="113" y="181"/>
                    <a:pt x="120" y="182"/>
                  </a:cubicBezTo>
                  <a:moveTo>
                    <a:pt x="115" y="195"/>
                  </a:moveTo>
                  <a:cubicBezTo>
                    <a:pt x="114" y="203"/>
                    <a:pt x="114" y="205"/>
                    <a:pt x="116" y="205"/>
                  </a:cubicBezTo>
                  <a:cubicBezTo>
                    <a:pt x="118" y="205"/>
                    <a:pt x="119" y="203"/>
                    <a:pt x="120" y="196"/>
                  </a:cubicBezTo>
                  <a:cubicBezTo>
                    <a:pt x="121" y="188"/>
                    <a:pt x="121" y="186"/>
                    <a:pt x="119" y="186"/>
                  </a:cubicBezTo>
                  <a:cubicBezTo>
                    <a:pt x="117" y="186"/>
                    <a:pt x="117" y="187"/>
                    <a:pt x="115" y="195"/>
                  </a:cubicBezTo>
                  <a:close/>
                  <a:moveTo>
                    <a:pt x="134" y="184"/>
                  </a:moveTo>
                  <a:cubicBezTo>
                    <a:pt x="140" y="184"/>
                    <a:pt x="141" y="187"/>
                    <a:pt x="141" y="197"/>
                  </a:cubicBezTo>
                  <a:cubicBezTo>
                    <a:pt x="141" y="205"/>
                    <a:pt x="140" y="210"/>
                    <a:pt x="134" y="210"/>
                  </a:cubicBezTo>
                  <a:cubicBezTo>
                    <a:pt x="127" y="210"/>
                    <a:pt x="126" y="205"/>
                    <a:pt x="126" y="197"/>
                  </a:cubicBezTo>
                  <a:cubicBezTo>
                    <a:pt x="127" y="187"/>
                    <a:pt x="128" y="183"/>
                    <a:pt x="134" y="184"/>
                  </a:cubicBezTo>
                  <a:moveTo>
                    <a:pt x="132" y="197"/>
                  </a:moveTo>
                  <a:cubicBezTo>
                    <a:pt x="131" y="205"/>
                    <a:pt x="132" y="206"/>
                    <a:pt x="134" y="206"/>
                  </a:cubicBezTo>
                  <a:cubicBezTo>
                    <a:pt x="136" y="206"/>
                    <a:pt x="136" y="205"/>
                    <a:pt x="136" y="197"/>
                  </a:cubicBezTo>
                  <a:cubicBezTo>
                    <a:pt x="136" y="189"/>
                    <a:pt x="136" y="187"/>
                    <a:pt x="134" y="187"/>
                  </a:cubicBezTo>
                  <a:cubicBezTo>
                    <a:pt x="132" y="187"/>
                    <a:pt x="132" y="189"/>
                    <a:pt x="132" y="19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4856201" y="5276780"/>
              <a:ext cx="285040" cy="213561"/>
            </a:xfrm>
            <a:custGeom>
              <a:avLst/>
              <a:gdLst>
                <a:gd name="T0" fmla="*/ 29 w 272"/>
                <a:gd name="T1" fmla="*/ 67 h 204"/>
                <a:gd name="T2" fmla="*/ 47 w 272"/>
                <a:gd name="T3" fmla="*/ 63 h 204"/>
                <a:gd name="T4" fmla="*/ 48 w 272"/>
                <a:gd name="T5" fmla="*/ 44 h 204"/>
                <a:gd name="T6" fmla="*/ 53 w 272"/>
                <a:gd name="T7" fmla="*/ 35 h 204"/>
                <a:gd name="T8" fmla="*/ 72 w 272"/>
                <a:gd name="T9" fmla="*/ 32 h 204"/>
                <a:gd name="T10" fmla="*/ 81 w 272"/>
                <a:gd name="T11" fmla="*/ 21 h 204"/>
                <a:gd name="T12" fmla="*/ 82 w 272"/>
                <a:gd name="T13" fmla="*/ 17 h 204"/>
                <a:gd name="T14" fmla="*/ 114 w 272"/>
                <a:gd name="T15" fmla="*/ 12 h 204"/>
                <a:gd name="T16" fmla="*/ 127 w 272"/>
                <a:gd name="T17" fmla="*/ 8 h 204"/>
                <a:gd name="T18" fmla="*/ 142 w 272"/>
                <a:gd name="T19" fmla="*/ 17 h 204"/>
                <a:gd name="T20" fmla="*/ 135 w 272"/>
                <a:gd name="T21" fmla="*/ 12 h 204"/>
                <a:gd name="T22" fmla="*/ 160 w 272"/>
                <a:gd name="T23" fmla="*/ 8 h 204"/>
                <a:gd name="T24" fmla="*/ 164 w 272"/>
                <a:gd name="T25" fmla="*/ 25 h 204"/>
                <a:gd name="T26" fmla="*/ 192 w 272"/>
                <a:gd name="T27" fmla="*/ 20 h 204"/>
                <a:gd name="T28" fmla="*/ 201 w 272"/>
                <a:gd name="T29" fmla="*/ 37 h 204"/>
                <a:gd name="T30" fmla="*/ 208 w 272"/>
                <a:gd name="T31" fmla="*/ 47 h 204"/>
                <a:gd name="T32" fmla="*/ 231 w 272"/>
                <a:gd name="T33" fmla="*/ 59 h 204"/>
                <a:gd name="T34" fmla="*/ 234 w 272"/>
                <a:gd name="T35" fmla="*/ 77 h 204"/>
                <a:gd name="T36" fmla="*/ 46 w 272"/>
                <a:gd name="T37" fmla="*/ 103 h 204"/>
                <a:gd name="T38" fmla="*/ 53 w 272"/>
                <a:gd name="T39" fmla="*/ 99 h 204"/>
                <a:gd name="T40" fmla="*/ 44 w 272"/>
                <a:gd name="T41" fmla="*/ 103 h 204"/>
                <a:gd name="T42" fmla="*/ 55 w 272"/>
                <a:gd name="T43" fmla="*/ 90 h 204"/>
                <a:gd name="T44" fmla="*/ 57 w 272"/>
                <a:gd name="T45" fmla="*/ 79 h 204"/>
                <a:gd name="T46" fmla="*/ 68 w 272"/>
                <a:gd name="T47" fmla="*/ 85 h 204"/>
                <a:gd name="T48" fmla="*/ 55 w 272"/>
                <a:gd name="T49" fmla="*/ 81 h 204"/>
                <a:gd name="T50" fmla="*/ 70 w 272"/>
                <a:gd name="T51" fmla="*/ 82 h 204"/>
                <a:gd name="T52" fmla="*/ 74 w 272"/>
                <a:gd name="T53" fmla="*/ 59 h 204"/>
                <a:gd name="T54" fmla="*/ 76 w 272"/>
                <a:gd name="T55" fmla="*/ 58 h 204"/>
                <a:gd name="T56" fmla="*/ 88 w 272"/>
                <a:gd name="T57" fmla="*/ 61 h 204"/>
                <a:gd name="T58" fmla="*/ 93 w 272"/>
                <a:gd name="T59" fmla="*/ 62 h 204"/>
                <a:gd name="T60" fmla="*/ 88 w 272"/>
                <a:gd name="T61" fmla="*/ 52 h 204"/>
                <a:gd name="T62" fmla="*/ 95 w 272"/>
                <a:gd name="T63" fmla="*/ 61 h 204"/>
                <a:gd name="T64" fmla="*/ 107 w 272"/>
                <a:gd name="T65" fmla="*/ 56 h 204"/>
                <a:gd name="T66" fmla="*/ 116 w 272"/>
                <a:gd name="T67" fmla="*/ 44 h 204"/>
                <a:gd name="T68" fmla="*/ 122 w 272"/>
                <a:gd name="T69" fmla="*/ 52 h 204"/>
                <a:gd name="T70" fmla="*/ 123 w 272"/>
                <a:gd name="T71" fmla="*/ 49 h 204"/>
                <a:gd name="T72" fmla="*/ 119 w 272"/>
                <a:gd name="T73" fmla="*/ 48 h 204"/>
                <a:gd name="T74" fmla="*/ 127 w 272"/>
                <a:gd name="T75" fmla="*/ 38 h 204"/>
                <a:gd name="T76" fmla="*/ 147 w 272"/>
                <a:gd name="T77" fmla="*/ 52 h 204"/>
                <a:gd name="T78" fmla="*/ 149 w 272"/>
                <a:gd name="T79" fmla="*/ 41 h 204"/>
                <a:gd name="T80" fmla="*/ 156 w 272"/>
                <a:gd name="T81" fmla="*/ 51 h 204"/>
                <a:gd name="T82" fmla="*/ 170 w 272"/>
                <a:gd name="T83" fmla="*/ 56 h 204"/>
                <a:gd name="T84" fmla="*/ 171 w 272"/>
                <a:gd name="T85" fmla="*/ 45 h 204"/>
                <a:gd name="T86" fmla="*/ 172 w 272"/>
                <a:gd name="T87" fmla="*/ 47 h 204"/>
                <a:gd name="T88" fmla="*/ 169 w 272"/>
                <a:gd name="T89" fmla="*/ 58 h 204"/>
                <a:gd name="T90" fmla="*/ 179 w 272"/>
                <a:gd name="T91" fmla="*/ 63 h 204"/>
                <a:gd name="T92" fmla="*/ 188 w 272"/>
                <a:gd name="T93" fmla="*/ 66 h 204"/>
                <a:gd name="T94" fmla="*/ 193 w 272"/>
                <a:gd name="T95" fmla="*/ 56 h 204"/>
                <a:gd name="T96" fmla="*/ 191 w 272"/>
                <a:gd name="T97" fmla="*/ 58 h 204"/>
                <a:gd name="T98" fmla="*/ 183 w 272"/>
                <a:gd name="T99" fmla="*/ 65 h 204"/>
                <a:gd name="T100" fmla="*/ 198 w 272"/>
                <a:gd name="T101" fmla="*/ 60 h 204"/>
                <a:gd name="T102" fmla="*/ 202 w 272"/>
                <a:gd name="T103" fmla="*/ 82 h 204"/>
                <a:gd name="T104" fmla="*/ 209 w 272"/>
                <a:gd name="T105" fmla="*/ 86 h 204"/>
                <a:gd name="T106" fmla="*/ 213 w 272"/>
                <a:gd name="T107" fmla="*/ 79 h 204"/>
                <a:gd name="T108" fmla="*/ 213 w 272"/>
                <a:gd name="T109" fmla="*/ 96 h 204"/>
                <a:gd name="T110" fmla="*/ 217 w 272"/>
                <a:gd name="T111" fmla="*/ 105 h 204"/>
                <a:gd name="T112" fmla="*/ 226 w 272"/>
                <a:gd name="T113" fmla="*/ 98 h 204"/>
                <a:gd name="T114" fmla="*/ 225 w 272"/>
                <a:gd name="T115" fmla="*/ 101 h 204"/>
                <a:gd name="T116" fmla="*/ 215 w 272"/>
                <a:gd name="T117" fmla="*/ 10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2" h="204">
                  <a:moveTo>
                    <a:pt x="245" y="204"/>
                  </a:moveTo>
                  <a:cubicBezTo>
                    <a:pt x="245" y="136"/>
                    <a:pt x="245" y="136"/>
                    <a:pt x="245" y="136"/>
                  </a:cubicBezTo>
                  <a:cubicBezTo>
                    <a:pt x="245" y="76"/>
                    <a:pt x="196" y="27"/>
                    <a:pt x="136" y="27"/>
                  </a:cubicBezTo>
                  <a:cubicBezTo>
                    <a:pt x="76" y="27"/>
                    <a:pt x="27" y="73"/>
                    <a:pt x="27" y="133"/>
                  </a:cubicBezTo>
                  <a:cubicBezTo>
                    <a:pt x="27" y="134"/>
                    <a:pt x="0" y="134"/>
                    <a:pt x="0" y="133"/>
                  </a:cubicBezTo>
                  <a:cubicBezTo>
                    <a:pt x="0" y="58"/>
                    <a:pt x="61" y="0"/>
                    <a:pt x="136" y="0"/>
                  </a:cubicBezTo>
                  <a:cubicBezTo>
                    <a:pt x="211" y="0"/>
                    <a:pt x="272" y="61"/>
                    <a:pt x="272" y="136"/>
                  </a:cubicBezTo>
                  <a:cubicBezTo>
                    <a:pt x="272" y="204"/>
                    <a:pt x="272" y="204"/>
                    <a:pt x="272" y="204"/>
                  </a:cubicBezTo>
                  <a:moveTo>
                    <a:pt x="40" y="73"/>
                  </a:moveTo>
                  <a:cubicBezTo>
                    <a:pt x="42" y="71"/>
                    <a:pt x="43" y="68"/>
                    <a:pt x="40" y="66"/>
                  </a:cubicBezTo>
                  <a:cubicBezTo>
                    <a:pt x="35" y="63"/>
                    <a:pt x="32" y="69"/>
                    <a:pt x="29" y="67"/>
                  </a:cubicBezTo>
                  <a:cubicBezTo>
                    <a:pt x="28" y="66"/>
                    <a:pt x="28" y="65"/>
                    <a:pt x="29" y="64"/>
                  </a:cubicBezTo>
                  <a:cubicBezTo>
                    <a:pt x="30" y="63"/>
                    <a:pt x="31" y="64"/>
                    <a:pt x="32" y="64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1" y="60"/>
                    <a:pt x="29" y="60"/>
                    <a:pt x="27" y="63"/>
                  </a:cubicBezTo>
                  <a:cubicBezTo>
                    <a:pt x="25" y="66"/>
                    <a:pt x="26" y="68"/>
                    <a:pt x="28" y="70"/>
                  </a:cubicBezTo>
                  <a:cubicBezTo>
                    <a:pt x="32" y="73"/>
                    <a:pt x="36" y="67"/>
                    <a:pt x="38" y="69"/>
                  </a:cubicBezTo>
                  <a:cubicBezTo>
                    <a:pt x="39" y="69"/>
                    <a:pt x="39" y="70"/>
                    <a:pt x="39" y="71"/>
                  </a:cubicBezTo>
                  <a:cubicBezTo>
                    <a:pt x="38" y="73"/>
                    <a:pt x="36" y="72"/>
                    <a:pt x="35" y="71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6" y="76"/>
                    <a:pt x="38" y="76"/>
                    <a:pt x="40" y="73"/>
                  </a:cubicBezTo>
                  <a:moveTo>
                    <a:pt x="47" y="63"/>
                  </a:moveTo>
                  <a:cubicBezTo>
                    <a:pt x="49" y="61"/>
                    <a:pt x="49" y="61"/>
                    <a:pt x="49" y="61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43" y="60"/>
                    <a:pt x="43" y="60"/>
                    <a:pt x="43" y="60"/>
                  </a:cubicBezTo>
                  <a:moveTo>
                    <a:pt x="57" y="53"/>
                  </a:moveTo>
                  <a:cubicBezTo>
                    <a:pt x="59" y="51"/>
                    <a:pt x="61" y="49"/>
                    <a:pt x="58" y="46"/>
                  </a:cubicBezTo>
                  <a:cubicBezTo>
                    <a:pt x="55" y="42"/>
                    <a:pt x="50" y="47"/>
                    <a:pt x="48" y="44"/>
                  </a:cubicBezTo>
                  <a:cubicBezTo>
                    <a:pt x="47" y="44"/>
                    <a:pt x="47" y="43"/>
                    <a:pt x="48" y="42"/>
                  </a:cubicBezTo>
                  <a:cubicBezTo>
                    <a:pt x="49" y="41"/>
                    <a:pt x="50" y="42"/>
                    <a:pt x="51" y="4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1" y="38"/>
                    <a:pt x="49" y="38"/>
                    <a:pt x="46" y="40"/>
                  </a:cubicBezTo>
                  <a:cubicBezTo>
                    <a:pt x="43" y="43"/>
                    <a:pt x="44" y="45"/>
                    <a:pt x="46" y="47"/>
                  </a:cubicBezTo>
                  <a:cubicBezTo>
                    <a:pt x="49" y="51"/>
                    <a:pt x="54" y="46"/>
                    <a:pt x="56" y="48"/>
                  </a:cubicBezTo>
                  <a:cubicBezTo>
                    <a:pt x="57" y="49"/>
                    <a:pt x="57" y="50"/>
                    <a:pt x="56" y="51"/>
                  </a:cubicBezTo>
                  <a:cubicBezTo>
                    <a:pt x="55" y="52"/>
                    <a:pt x="54" y="51"/>
                    <a:pt x="53" y="50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2" y="55"/>
                    <a:pt x="54" y="56"/>
                    <a:pt x="57" y="53"/>
                  </a:cubicBezTo>
                  <a:moveTo>
                    <a:pt x="53" y="35"/>
                  </a:moveTo>
                  <a:cubicBezTo>
                    <a:pt x="54" y="37"/>
                    <a:pt x="54" y="37"/>
                    <a:pt x="54" y="37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66" y="45"/>
                    <a:pt x="66" y="45"/>
                    <a:pt x="66" y="45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2" y="28"/>
                    <a:pt x="62" y="28"/>
                    <a:pt x="62" y="28"/>
                  </a:cubicBezTo>
                  <a:moveTo>
                    <a:pt x="81" y="35"/>
                  </a:moveTo>
                  <a:cubicBezTo>
                    <a:pt x="80" y="33"/>
                    <a:pt x="80" y="33"/>
                    <a:pt x="80" y="33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73" y="40"/>
                    <a:pt x="73" y="40"/>
                    <a:pt x="73" y="40"/>
                  </a:cubicBezTo>
                  <a:moveTo>
                    <a:pt x="86" y="33"/>
                  </a:moveTo>
                  <a:cubicBezTo>
                    <a:pt x="81" y="21"/>
                    <a:pt x="81" y="21"/>
                    <a:pt x="81" y="21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3" y="34"/>
                    <a:pt x="83" y="34"/>
                    <a:pt x="83" y="34"/>
                  </a:cubicBezTo>
                  <a:moveTo>
                    <a:pt x="105" y="17"/>
                  </a:moveTo>
                  <a:cubicBezTo>
                    <a:pt x="106" y="21"/>
                    <a:pt x="107" y="25"/>
                    <a:pt x="112" y="24"/>
                  </a:cubicBezTo>
                  <a:cubicBezTo>
                    <a:pt x="115" y="24"/>
                    <a:pt x="117" y="22"/>
                    <a:pt x="116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20"/>
                    <a:pt x="113" y="21"/>
                    <a:pt x="112" y="22"/>
                  </a:cubicBezTo>
                  <a:cubicBezTo>
                    <a:pt x="110" y="22"/>
                    <a:pt x="109" y="21"/>
                    <a:pt x="108" y="16"/>
                  </a:cubicBezTo>
                  <a:cubicBezTo>
                    <a:pt x="108" y="12"/>
                    <a:pt x="107" y="11"/>
                    <a:pt x="109" y="10"/>
                  </a:cubicBezTo>
                  <a:cubicBezTo>
                    <a:pt x="110" y="10"/>
                    <a:pt x="111" y="11"/>
                    <a:pt x="111" y="13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4" y="9"/>
                    <a:pt x="112" y="7"/>
                    <a:pt x="109" y="8"/>
                  </a:cubicBezTo>
                  <a:cubicBezTo>
                    <a:pt x="103" y="9"/>
                    <a:pt x="104" y="13"/>
                    <a:pt x="105" y="17"/>
                  </a:cubicBezTo>
                  <a:moveTo>
                    <a:pt x="129" y="22"/>
                  </a:moveTo>
                  <a:cubicBezTo>
                    <a:pt x="129" y="19"/>
                    <a:pt x="129" y="19"/>
                    <a:pt x="129" y="19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0" y="23"/>
                    <a:pt x="120" y="23"/>
                    <a:pt x="120" y="23"/>
                  </a:cubicBezTo>
                  <a:moveTo>
                    <a:pt x="135" y="21"/>
                  </a:move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40" y="5"/>
                    <a:pt x="142" y="7"/>
                    <a:pt x="142" y="10"/>
                  </a:cubicBezTo>
                  <a:cubicBezTo>
                    <a:pt x="142" y="12"/>
                    <a:pt x="141" y="13"/>
                    <a:pt x="139" y="14"/>
                  </a:cubicBezTo>
                  <a:cubicBezTo>
                    <a:pt x="139" y="14"/>
                    <a:pt x="139" y="14"/>
                    <a:pt x="139" y="14"/>
                  </a:cubicBezTo>
                  <a:cubicBezTo>
                    <a:pt x="140" y="14"/>
                    <a:pt x="142" y="14"/>
                    <a:pt x="142" y="17"/>
                  </a:cubicBezTo>
                  <a:cubicBezTo>
                    <a:pt x="142" y="18"/>
                    <a:pt x="142" y="21"/>
                    <a:pt x="142" y="22"/>
                  </a:cubicBezTo>
                  <a:cubicBezTo>
                    <a:pt x="139" y="22"/>
                    <a:pt x="139" y="22"/>
                    <a:pt x="139" y="22"/>
                  </a:cubicBezTo>
                  <a:cubicBezTo>
                    <a:pt x="138" y="21"/>
                    <a:pt x="138" y="19"/>
                    <a:pt x="138" y="18"/>
                  </a:cubicBezTo>
                  <a:cubicBezTo>
                    <a:pt x="138" y="16"/>
                    <a:pt x="139" y="15"/>
                    <a:pt x="136" y="15"/>
                  </a:cubicBezTo>
                  <a:cubicBezTo>
                    <a:pt x="135" y="15"/>
                    <a:pt x="135" y="15"/>
                    <a:pt x="135" y="15"/>
                  </a:cubicBezTo>
                  <a:moveTo>
                    <a:pt x="135" y="12"/>
                  </a:moveTo>
                  <a:cubicBezTo>
                    <a:pt x="137" y="12"/>
                    <a:pt x="137" y="12"/>
                    <a:pt x="137" y="12"/>
                  </a:cubicBezTo>
                  <a:cubicBezTo>
                    <a:pt x="138" y="12"/>
                    <a:pt x="138" y="11"/>
                    <a:pt x="138" y="10"/>
                  </a:cubicBezTo>
                  <a:cubicBezTo>
                    <a:pt x="138" y="8"/>
                    <a:pt x="138" y="8"/>
                    <a:pt x="137" y="8"/>
                  </a:cubicBezTo>
                  <a:cubicBezTo>
                    <a:pt x="135" y="8"/>
                    <a:pt x="135" y="8"/>
                    <a:pt x="135" y="8"/>
                  </a:cubicBezTo>
                  <a:lnTo>
                    <a:pt x="135" y="12"/>
                  </a:lnTo>
                  <a:close/>
                  <a:moveTo>
                    <a:pt x="145" y="6"/>
                  </a:moveTo>
                  <a:cubicBezTo>
                    <a:pt x="145" y="8"/>
                    <a:pt x="145" y="8"/>
                    <a:pt x="145" y="8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7" y="22"/>
                    <a:pt x="147" y="22"/>
                    <a:pt x="147" y="22"/>
                  </a:cubicBezTo>
                  <a:cubicBezTo>
                    <a:pt x="151" y="22"/>
                    <a:pt x="151" y="22"/>
                    <a:pt x="151" y="22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6" y="7"/>
                    <a:pt x="156" y="7"/>
                    <a:pt x="156" y="7"/>
                  </a:cubicBezTo>
                  <a:moveTo>
                    <a:pt x="160" y="24"/>
                  </a:moveTo>
                  <a:cubicBezTo>
                    <a:pt x="163" y="8"/>
                    <a:pt x="163" y="8"/>
                    <a:pt x="163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57" y="23"/>
                    <a:pt x="157" y="23"/>
                    <a:pt x="157" y="23"/>
                  </a:cubicBezTo>
                  <a:moveTo>
                    <a:pt x="167" y="26"/>
                  </a:moveTo>
                  <a:cubicBezTo>
                    <a:pt x="169" y="19"/>
                    <a:pt x="169" y="19"/>
                    <a:pt x="169" y="19"/>
                  </a:cubicBezTo>
                  <a:cubicBezTo>
                    <a:pt x="173" y="20"/>
                    <a:pt x="173" y="20"/>
                    <a:pt x="173" y="20"/>
                  </a:cubicBezTo>
                  <a:cubicBezTo>
                    <a:pt x="174" y="18"/>
                    <a:pt x="174" y="18"/>
                    <a:pt x="174" y="18"/>
                  </a:cubicBezTo>
                  <a:cubicBezTo>
                    <a:pt x="170" y="17"/>
                    <a:pt x="170" y="17"/>
                    <a:pt x="170" y="17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75" y="14"/>
                    <a:pt x="175" y="14"/>
                    <a:pt x="175" y="14"/>
                  </a:cubicBezTo>
                  <a:cubicBezTo>
                    <a:pt x="176" y="12"/>
                    <a:pt x="176" y="12"/>
                    <a:pt x="176" y="12"/>
                  </a:cubicBezTo>
                  <a:cubicBezTo>
                    <a:pt x="168" y="9"/>
                    <a:pt x="168" y="9"/>
                    <a:pt x="168" y="9"/>
                  </a:cubicBezTo>
                  <a:cubicBezTo>
                    <a:pt x="164" y="25"/>
                    <a:pt x="164" y="25"/>
                    <a:pt x="164" y="25"/>
                  </a:cubicBezTo>
                  <a:moveTo>
                    <a:pt x="177" y="29"/>
                  </a:moveTo>
                  <a:cubicBezTo>
                    <a:pt x="183" y="14"/>
                    <a:pt x="183" y="14"/>
                    <a:pt x="183" y="14"/>
                  </a:cubicBezTo>
                  <a:cubicBezTo>
                    <a:pt x="180" y="13"/>
                    <a:pt x="180" y="13"/>
                    <a:pt x="180" y="13"/>
                  </a:cubicBezTo>
                  <a:cubicBezTo>
                    <a:pt x="174" y="28"/>
                    <a:pt x="174" y="28"/>
                    <a:pt x="174" y="28"/>
                  </a:cubicBezTo>
                  <a:moveTo>
                    <a:pt x="184" y="23"/>
                  </a:moveTo>
                  <a:cubicBezTo>
                    <a:pt x="182" y="27"/>
                    <a:pt x="180" y="31"/>
                    <a:pt x="185" y="33"/>
                  </a:cubicBezTo>
                  <a:cubicBezTo>
                    <a:pt x="188" y="34"/>
                    <a:pt x="190" y="34"/>
                    <a:pt x="192" y="30"/>
                  </a:cubicBezTo>
                  <a:cubicBezTo>
                    <a:pt x="189" y="29"/>
                    <a:pt x="189" y="29"/>
                    <a:pt x="189" y="29"/>
                  </a:cubicBezTo>
                  <a:cubicBezTo>
                    <a:pt x="189" y="30"/>
                    <a:pt x="188" y="32"/>
                    <a:pt x="186" y="31"/>
                  </a:cubicBezTo>
                  <a:cubicBezTo>
                    <a:pt x="185" y="30"/>
                    <a:pt x="185" y="28"/>
                    <a:pt x="187" y="25"/>
                  </a:cubicBezTo>
                  <a:cubicBezTo>
                    <a:pt x="189" y="21"/>
                    <a:pt x="190" y="19"/>
                    <a:pt x="192" y="20"/>
                  </a:cubicBezTo>
                  <a:cubicBezTo>
                    <a:pt x="192" y="21"/>
                    <a:pt x="192" y="21"/>
                    <a:pt x="191" y="23"/>
                  </a:cubicBezTo>
                  <a:cubicBezTo>
                    <a:pt x="195" y="25"/>
                    <a:pt x="195" y="25"/>
                    <a:pt x="195" y="25"/>
                  </a:cubicBezTo>
                  <a:cubicBezTo>
                    <a:pt x="196" y="22"/>
                    <a:pt x="196" y="19"/>
                    <a:pt x="193" y="18"/>
                  </a:cubicBezTo>
                  <a:cubicBezTo>
                    <a:pt x="187" y="15"/>
                    <a:pt x="186" y="19"/>
                    <a:pt x="184" y="23"/>
                  </a:cubicBezTo>
                  <a:moveTo>
                    <a:pt x="201" y="35"/>
                  </a:moveTo>
                  <a:cubicBezTo>
                    <a:pt x="199" y="33"/>
                    <a:pt x="199" y="33"/>
                    <a:pt x="199" y="33"/>
                  </a:cubicBezTo>
                  <a:cubicBezTo>
                    <a:pt x="204" y="28"/>
                    <a:pt x="204" y="28"/>
                    <a:pt x="204" y="28"/>
                  </a:cubicBezTo>
                  <a:cubicBezTo>
                    <a:pt x="204" y="28"/>
                    <a:pt x="204" y="28"/>
                    <a:pt x="204" y="28"/>
                  </a:cubicBezTo>
                  <a:moveTo>
                    <a:pt x="194" y="37"/>
                  </a:moveTo>
                  <a:cubicBezTo>
                    <a:pt x="197" y="35"/>
                    <a:pt x="197" y="35"/>
                    <a:pt x="197" y="35"/>
                  </a:cubicBezTo>
                  <a:cubicBezTo>
                    <a:pt x="201" y="37"/>
                    <a:pt x="201" y="37"/>
                    <a:pt x="201" y="37"/>
                  </a:cubicBezTo>
                  <a:cubicBezTo>
                    <a:pt x="200" y="41"/>
                    <a:pt x="200" y="41"/>
                    <a:pt x="200" y="41"/>
                  </a:cubicBezTo>
                  <a:cubicBezTo>
                    <a:pt x="203" y="43"/>
                    <a:pt x="203" y="43"/>
                    <a:pt x="203" y="43"/>
                  </a:cubicBezTo>
                  <a:cubicBezTo>
                    <a:pt x="208" y="27"/>
                    <a:pt x="208" y="27"/>
                    <a:pt x="208" y="27"/>
                  </a:cubicBezTo>
                  <a:cubicBezTo>
                    <a:pt x="204" y="24"/>
                    <a:pt x="204" y="24"/>
                    <a:pt x="204" y="24"/>
                  </a:cubicBezTo>
                  <a:cubicBezTo>
                    <a:pt x="191" y="36"/>
                    <a:pt x="191" y="36"/>
                    <a:pt x="191" y="36"/>
                  </a:cubicBezTo>
                  <a:lnTo>
                    <a:pt x="194" y="37"/>
                  </a:lnTo>
                  <a:close/>
                  <a:moveTo>
                    <a:pt x="212" y="30"/>
                  </a:moveTo>
                  <a:cubicBezTo>
                    <a:pt x="211" y="32"/>
                    <a:pt x="211" y="32"/>
                    <a:pt x="211" y="32"/>
                  </a:cubicBezTo>
                  <a:cubicBezTo>
                    <a:pt x="214" y="34"/>
                    <a:pt x="214" y="34"/>
                    <a:pt x="214" y="34"/>
                  </a:cubicBezTo>
                  <a:cubicBezTo>
                    <a:pt x="205" y="45"/>
                    <a:pt x="205" y="45"/>
                    <a:pt x="205" y="45"/>
                  </a:cubicBezTo>
                  <a:cubicBezTo>
                    <a:pt x="208" y="47"/>
                    <a:pt x="208" y="47"/>
                    <a:pt x="208" y="47"/>
                  </a:cubicBezTo>
                  <a:cubicBezTo>
                    <a:pt x="216" y="36"/>
                    <a:pt x="216" y="36"/>
                    <a:pt x="216" y="36"/>
                  </a:cubicBezTo>
                  <a:cubicBezTo>
                    <a:pt x="219" y="39"/>
                    <a:pt x="219" y="39"/>
                    <a:pt x="219" y="39"/>
                  </a:cubicBezTo>
                  <a:cubicBezTo>
                    <a:pt x="221" y="37"/>
                    <a:pt x="221" y="37"/>
                    <a:pt x="221" y="37"/>
                  </a:cubicBezTo>
                  <a:moveTo>
                    <a:pt x="215" y="53"/>
                  </a:moveTo>
                  <a:cubicBezTo>
                    <a:pt x="226" y="41"/>
                    <a:pt x="226" y="41"/>
                    <a:pt x="226" y="41"/>
                  </a:cubicBezTo>
                  <a:cubicBezTo>
                    <a:pt x="224" y="39"/>
                    <a:pt x="224" y="39"/>
                    <a:pt x="224" y="39"/>
                  </a:cubicBezTo>
                  <a:cubicBezTo>
                    <a:pt x="213" y="51"/>
                    <a:pt x="213" y="51"/>
                    <a:pt x="213" y="51"/>
                  </a:cubicBezTo>
                  <a:moveTo>
                    <a:pt x="221" y="60"/>
                  </a:moveTo>
                  <a:cubicBezTo>
                    <a:pt x="217" y="56"/>
                    <a:pt x="220" y="53"/>
                    <a:pt x="224" y="50"/>
                  </a:cubicBezTo>
                  <a:cubicBezTo>
                    <a:pt x="227" y="47"/>
                    <a:pt x="230" y="45"/>
                    <a:pt x="234" y="49"/>
                  </a:cubicBezTo>
                  <a:cubicBezTo>
                    <a:pt x="237" y="53"/>
                    <a:pt x="234" y="56"/>
                    <a:pt x="231" y="59"/>
                  </a:cubicBezTo>
                  <a:cubicBezTo>
                    <a:pt x="228" y="61"/>
                    <a:pt x="225" y="64"/>
                    <a:pt x="221" y="60"/>
                  </a:cubicBezTo>
                  <a:moveTo>
                    <a:pt x="229" y="56"/>
                  </a:moveTo>
                  <a:cubicBezTo>
                    <a:pt x="232" y="53"/>
                    <a:pt x="233" y="52"/>
                    <a:pt x="232" y="50"/>
                  </a:cubicBezTo>
                  <a:cubicBezTo>
                    <a:pt x="231" y="49"/>
                    <a:pt x="229" y="50"/>
                    <a:pt x="226" y="53"/>
                  </a:cubicBezTo>
                  <a:cubicBezTo>
                    <a:pt x="223" y="56"/>
                    <a:pt x="222" y="57"/>
                    <a:pt x="223" y="58"/>
                  </a:cubicBezTo>
                  <a:cubicBezTo>
                    <a:pt x="224" y="60"/>
                    <a:pt x="226" y="59"/>
                    <a:pt x="229" y="56"/>
                  </a:cubicBezTo>
                  <a:close/>
                  <a:moveTo>
                    <a:pt x="229" y="69"/>
                  </a:moveTo>
                  <a:cubicBezTo>
                    <a:pt x="239" y="62"/>
                    <a:pt x="239" y="62"/>
                    <a:pt x="239" y="62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31" y="73"/>
                    <a:pt x="231" y="73"/>
                    <a:pt x="231" y="73"/>
                  </a:cubicBezTo>
                  <a:cubicBezTo>
                    <a:pt x="234" y="77"/>
                    <a:pt x="234" y="77"/>
                    <a:pt x="234" y="77"/>
                  </a:cubicBezTo>
                  <a:cubicBezTo>
                    <a:pt x="247" y="67"/>
                    <a:pt x="247" y="67"/>
                    <a:pt x="247" y="67"/>
                  </a:cubicBezTo>
                  <a:cubicBezTo>
                    <a:pt x="246" y="65"/>
                    <a:pt x="246" y="65"/>
                    <a:pt x="246" y="65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43" y="61"/>
                    <a:pt x="243" y="61"/>
                    <a:pt x="243" y="61"/>
                  </a:cubicBezTo>
                  <a:cubicBezTo>
                    <a:pt x="241" y="57"/>
                    <a:pt x="241" y="57"/>
                    <a:pt x="241" y="57"/>
                  </a:cubicBezTo>
                  <a:cubicBezTo>
                    <a:pt x="227" y="67"/>
                    <a:pt x="227" y="67"/>
                    <a:pt x="227" y="67"/>
                  </a:cubicBezTo>
                  <a:moveTo>
                    <a:pt x="47" y="100"/>
                  </a:moveTo>
                  <a:cubicBezTo>
                    <a:pt x="46" y="100"/>
                    <a:pt x="46" y="100"/>
                    <a:pt x="46" y="101"/>
                  </a:cubicBezTo>
                  <a:cubicBezTo>
                    <a:pt x="46" y="101"/>
                    <a:pt x="46" y="102"/>
                    <a:pt x="46" y="102"/>
                  </a:cubicBezTo>
                  <a:cubicBezTo>
                    <a:pt x="46" y="102"/>
                    <a:pt x="46" y="102"/>
                    <a:pt x="46" y="103"/>
                  </a:cubicBezTo>
                  <a:cubicBezTo>
                    <a:pt x="47" y="103"/>
                    <a:pt x="47" y="103"/>
                    <a:pt x="48" y="103"/>
                  </a:cubicBezTo>
                  <a:cubicBezTo>
                    <a:pt x="48" y="104"/>
                    <a:pt x="49" y="104"/>
                    <a:pt x="50" y="104"/>
                  </a:cubicBezTo>
                  <a:cubicBezTo>
                    <a:pt x="51" y="105"/>
                    <a:pt x="52" y="105"/>
                    <a:pt x="52" y="105"/>
                  </a:cubicBezTo>
                  <a:cubicBezTo>
                    <a:pt x="53" y="105"/>
                    <a:pt x="53" y="105"/>
                    <a:pt x="54" y="105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5" y="104"/>
                    <a:pt x="55" y="103"/>
                    <a:pt x="55" y="103"/>
                  </a:cubicBezTo>
                  <a:cubicBezTo>
                    <a:pt x="55" y="103"/>
                    <a:pt x="54" y="103"/>
                    <a:pt x="54" y="102"/>
                  </a:cubicBezTo>
                  <a:cubicBezTo>
                    <a:pt x="54" y="102"/>
                    <a:pt x="53" y="102"/>
                    <a:pt x="52" y="102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4" y="100"/>
                    <a:pt x="55" y="100"/>
                    <a:pt x="55" y="100"/>
                  </a:cubicBezTo>
                  <a:cubicBezTo>
                    <a:pt x="56" y="101"/>
                    <a:pt x="56" y="101"/>
                    <a:pt x="56" y="101"/>
                  </a:cubicBezTo>
                  <a:cubicBezTo>
                    <a:pt x="57" y="102"/>
                    <a:pt x="57" y="102"/>
                    <a:pt x="57" y="103"/>
                  </a:cubicBezTo>
                  <a:cubicBezTo>
                    <a:pt x="57" y="104"/>
                    <a:pt x="57" y="104"/>
                    <a:pt x="57" y="105"/>
                  </a:cubicBezTo>
                  <a:cubicBezTo>
                    <a:pt x="56" y="106"/>
                    <a:pt x="56" y="107"/>
                    <a:pt x="55" y="107"/>
                  </a:cubicBezTo>
                  <a:cubicBezTo>
                    <a:pt x="55" y="108"/>
                    <a:pt x="54" y="108"/>
                    <a:pt x="54" y="108"/>
                  </a:cubicBezTo>
                  <a:cubicBezTo>
                    <a:pt x="53" y="108"/>
                    <a:pt x="52" y="108"/>
                    <a:pt x="51" y="108"/>
                  </a:cubicBezTo>
                  <a:cubicBezTo>
                    <a:pt x="51" y="107"/>
                    <a:pt x="50" y="107"/>
                    <a:pt x="49" y="107"/>
                  </a:cubicBezTo>
                  <a:cubicBezTo>
                    <a:pt x="48" y="106"/>
                    <a:pt x="47" y="106"/>
                    <a:pt x="46" y="106"/>
                  </a:cubicBezTo>
                  <a:cubicBezTo>
                    <a:pt x="45" y="105"/>
                    <a:pt x="45" y="105"/>
                    <a:pt x="44" y="104"/>
                  </a:cubicBezTo>
                  <a:cubicBezTo>
                    <a:pt x="44" y="104"/>
                    <a:pt x="44" y="103"/>
                    <a:pt x="44" y="103"/>
                  </a:cubicBezTo>
                  <a:cubicBezTo>
                    <a:pt x="44" y="102"/>
                    <a:pt x="44" y="101"/>
                    <a:pt x="44" y="100"/>
                  </a:cubicBezTo>
                  <a:cubicBezTo>
                    <a:pt x="44" y="99"/>
                    <a:pt x="45" y="99"/>
                    <a:pt x="45" y="98"/>
                  </a:cubicBezTo>
                  <a:cubicBezTo>
                    <a:pt x="46" y="98"/>
                    <a:pt x="46" y="98"/>
                    <a:pt x="47" y="98"/>
                  </a:cubicBezTo>
                  <a:cubicBezTo>
                    <a:pt x="47" y="97"/>
                    <a:pt x="48" y="97"/>
                    <a:pt x="48" y="98"/>
                  </a:cubicBezTo>
                  <a:cubicBezTo>
                    <a:pt x="49" y="98"/>
                    <a:pt x="49" y="98"/>
                    <a:pt x="50" y="98"/>
                  </a:cubicBezTo>
                  <a:cubicBezTo>
                    <a:pt x="49" y="101"/>
                    <a:pt x="49" y="101"/>
                    <a:pt x="49" y="101"/>
                  </a:cubicBezTo>
                  <a:cubicBezTo>
                    <a:pt x="48" y="100"/>
                    <a:pt x="47" y="100"/>
                    <a:pt x="47" y="100"/>
                  </a:cubicBezTo>
                  <a:close/>
                  <a:moveTo>
                    <a:pt x="52" y="88"/>
                  </a:moveTo>
                  <a:cubicBezTo>
                    <a:pt x="50" y="92"/>
                    <a:pt x="50" y="92"/>
                    <a:pt x="50" y="92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50" y="87"/>
                    <a:pt x="50" y="87"/>
                    <a:pt x="50" y="87"/>
                  </a:cubicBezTo>
                  <a:lnTo>
                    <a:pt x="52" y="88"/>
                  </a:lnTo>
                  <a:close/>
                  <a:moveTo>
                    <a:pt x="55" y="81"/>
                  </a:moveTo>
                  <a:cubicBezTo>
                    <a:pt x="55" y="80"/>
                    <a:pt x="56" y="79"/>
                    <a:pt x="57" y="79"/>
                  </a:cubicBezTo>
                  <a:cubicBezTo>
                    <a:pt x="57" y="79"/>
                    <a:pt x="58" y="79"/>
                    <a:pt x="59" y="80"/>
                  </a:cubicBezTo>
                  <a:cubicBezTo>
                    <a:pt x="60" y="80"/>
                    <a:pt x="61" y="81"/>
                    <a:pt x="61" y="81"/>
                  </a:cubicBezTo>
                  <a:cubicBezTo>
                    <a:pt x="61" y="82"/>
                    <a:pt x="61" y="83"/>
                    <a:pt x="61" y="83"/>
                  </a:cubicBezTo>
                  <a:cubicBezTo>
                    <a:pt x="61" y="83"/>
                    <a:pt x="61" y="83"/>
                    <a:pt x="61" y="83"/>
                  </a:cubicBezTo>
                  <a:cubicBezTo>
                    <a:pt x="61" y="83"/>
                    <a:pt x="62" y="83"/>
                    <a:pt x="62" y="83"/>
                  </a:cubicBezTo>
                  <a:cubicBezTo>
                    <a:pt x="63" y="82"/>
                    <a:pt x="63" y="83"/>
                    <a:pt x="64" y="83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3"/>
                    <a:pt x="65" y="84"/>
                    <a:pt x="65" y="84"/>
                  </a:cubicBezTo>
                  <a:cubicBezTo>
                    <a:pt x="66" y="84"/>
                    <a:pt x="66" y="84"/>
                    <a:pt x="67" y="85"/>
                  </a:cubicBezTo>
                  <a:cubicBezTo>
                    <a:pt x="67" y="85"/>
                    <a:pt x="67" y="85"/>
                    <a:pt x="68" y="85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7"/>
                    <a:pt x="66" y="87"/>
                    <a:pt x="65" y="87"/>
                  </a:cubicBezTo>
                  <a:cubicBezTo>
                    <a:pt x="65" y="87"/>
                    <a:pt x="65" y="87"/>
                    <a:pt x="65" y="87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2" y="85"/>
                    <a:pt x="62" y="85"/>
                    <a:pt x="61" y="85"/>
                  </a:cubicBezTo>
                  <a:cubicBezTo>
                    <a:pt x="61" y="85"/>
                    <a:pt x="61" y="85"/>
                    <a:pt x="60" y="86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4" y="90"/>
                    <a:pt x="64" y="90"/>
                    <a:pt x="64" y="90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52" y="85"/>
                    <a:pt x="52" y="85"/>
                    <a:pt x="52" y="85"/>
                  </a:cubicBezTo>
                  <a:lnTo>
                    <a:pt x="55" y="81"/>
                  </a:lnTo>
                  <a:close/>
                  <a:moveTo>
                    <a:pt x="59" y="85"/>
                  </a:moveTo>
                  <a:cubicBezTo>
                    <a:pt x="59" y="84"/>
                    <a:pt x="59" y="84"/>
                    <a:pt x="59" y="83"/>
                  </a:cubicBezTo>
                  <a:cubicBezTo>
                    <a:pt x="59" y="83"/>
                    <a:pt x="59" y="83"/>
                    <a:pt x="58" y="82"/>
                  </a:cubicBezTo>
                  <a:cubicBezTo>
                    <a:pt x="57" y="81"/>
                    <a:pt x="56" y="82"/>
                    <a:pt x="56" y="83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8" y="86"/>
                    <a:pt x="58" y="86"/>
                    <a:pt x="58" y="86"/>
                  </a:cubicBezTo>
                  <a:lnTo>
                    <a:pt x="59" y="85"/>
                  </a:lnTo>
                  <a:close/>
                  <a:moveTo>
                    <a:pt x="65" y="71"/>
                  </a:moveTo>
                  <a:cubicBezTo>
                    <a:pt x="63" y="73"/>
                    <a:pt x="63" y="73"/>
                    <a:pt x="63" y="73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5" y="71"/>
                  </a:lnTo>
                  <a:close/>
                  <a:moveTo>
                    <a:pt x="65" y="68"/>
                  </a:moveTo>
                  <a:cubicBezTo>
                    <a:pt x="67" y="66"/>
                    <a:pt x="67" y="66"/>
                    <a:pt x="67" y="66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7"/>
                    <a:pt x="74" y="77"/>
                    <a:pt x="74" y="77"/>
                  </a:cubicBezTo>
                  <a:lnTo>
                    <a:pt x="65" y="68"/>
                  </a:lnTo>
                  <a:close/>
                  <a:moveTo>
                    <a:pt x="74" y="59"/>
                  </a:moveTo>
                  <a:cubicBezTo>
                    <a:pt x="76" y="61"/>
                    <a:pt x="76" y="61"/>
                    <a:pt x="76" y="61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9" y="65"/>
                    <a:pt x="79" y="65"/>
                    <a:pt x="79" y="65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69" y="64"/>
                    <a:pt x="69" y="64"/>
                    <a:pt x="69" y="64"/>
                  </a:cubicBezTo>
                  <a:lnTo>
                    <a:pt x="74" y="59"/>
                  </a:lnTo>
                  <a:close/>
                  <a:moveTo>
                    <a:pt x="76" y="58"/>
                  </a:moveTo>
                  <a:cubicBezTo>
                    <a:pt x="78" y="56"/>
                    <a:pt x="78" y="56"/>
                    <a:pt x="78" y="56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4" y="68"/>
                    <a:pt x="84" y="68"/>
                    <a:pt x="84" y="68"/>
                  </a:cubicBezTo>
                  <a:lnTo>
                    <a:pt x="76" y="58"/>
                  </a:lnTo>
                  <a:close/>
                  <a:moveTo>
                    <a:pt x="87" y="54"/>
                  </a:moveTo>
                  <a:cubicBezTo>
                    <a:pt x="86" y="53"/>
                    <a:pt x="86" y="53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5" y="56"/>
                    <a:pt x="85" y="56"/>
                    <a:pt x="85" y="57"/>
                  </a:cubicBezTo>
                  <a:cubicBezTo>
                    <a:pt x="86" y="57"/>
                    <a:pt x="86" y="58"/>
                    <a:pt x="87" y="59"/>
                  </a:cubicBezTo>
                  <a:cubicBezTo>
                    <a:pt x="87" y="60"/>
                    <a:pt x="87" y="60"/>
                    <a:pt x="88" y="61"/>
                  </a:cubicBezTo>
                  <a:cubicBezTo>
                    <a:pt x="88" y="61"/>
                    <a:pt x="89" y="62"/>
                    <a:pt x="89" y="62"/>
                  </a:cubicBezTo>
                  <a:cubicBezTo>
                    <a:pt x="89" y="62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1" y="60"/>
                  </a:cubicBezTo>
                  <a:cubicBezTo>
                    <a:pt x="91" y="59"/>
                    <a:pt x="90" y="59"/>
                    <a:pt x="90" y="58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3" y="58"/>
                    <a:pt x="93" y="58"/>
                    <a:pt x="93" y="59"/>
                  </a:cubicBezTo>
                  <a:cubicBezTo>
                    <a:pt x="93" y="59"/>
                    <a:pt x="94" y="60"/>
                    <a:pt x="94" y="60"/>
                  </a:cubicBezTo>
                  <a:cubicBezTo>
                    <a:pt x="94" y="61"/>
                    <a:pt x="93" y="62"/>
                    <a:pt x="93" y="62"/>
                  </a:cubicBezTo>
                  <a:cubicBezTo>
                    <a:pt x="93" y="63"/>
                    <a:pt x="92" y="63"/>
                    <a:pt x="92" y="64"/>
                  </a:cubicBezTo>
                  <a:cubicBezTo>
                    <a:pt x="91" y="64"/>
                    <a:pt x="90" y="64"/>
                    <a:pt x="89" y="64"/>
                  </a:cubicBezTo>
                  <a:cubicBezTo>
                    <a:pt x="89" y="64"/>
                    <a:pt x="88" y="64"/>
                    <a:pt x="87" y="64"/>
                  </a:cubicBezTo>
                  <a:cubicBezTo>
                    <a:pt x="87" y="64"/>
                    <a:pt x="86" y="63"/>
                    <a:pt x="86" y="62"/>
                  </a:cubicBezTo>
                  <a:cubicBezTo>
                    <a:pt x="85" y="62"/>
                    <a:pt x="85" y="61"/>
                    <a:pt x="84" y="60"/>
                  </a:cubicBezTo>
                  <a:cubicBezTo>
                    <a:pt x="84" y="59"/>
                    <a:pt x="83" y="58"/>
                    <a:pt x="83" y="58"/>
                  </a:cubicBezTo>
                  <a:cubicBezTo>
                    <a:pt x="82" y="57"/>
                    <a:pt x="82" y="56"/>
                    <a:pt x="82" y="56"/>
                  </a:cubicBezTo>
                  <a:cubicBezTo>
                    <a:pt x="82" y="55"/>
                    <a:pt x="82" y="54"/>
                    <a:pt x="83" y="54"/>
                  </a:cubicBezTo>
                  <a:cubicBezTo>
                    <a:pt x="83" y="53"/>
                    <a:pt x="84" y="52"/>
                    <a:pt x="84" y="52"/>
                  </a:cubicBezTo>
                  <a:cubicBezTo>
                    <a:pt x="85" y="51"/>
                    <a:pt x="86" y="51"/>
                    <a:pt x="87" y="51"/>
                  </a:cubicBezTo>
                  <a:cubicBezTo>
                    <a:pt x="87" y="51"/>
                    <a:pt x="88" y="51"/>
                    <a:pt x="88" y="52"/>
                  </a:cubicBezTo>
                  <a:cubicBezTo>
                    <a:pt x="89" y="52"/>
                    <a:pt x="89" y="52"/>
                    <a:pt x="89" y="53"/>
                  </a:cubicBezTo>
                  <a:cubicBezTo>
                    <a:pt x="90" y="53"/>
                    <a:pt x="90" y="53"/>
                    <a:pt x="90" y="54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7" y="54"/>
                    <a:pt x="87" y="54"/>
                  </a:cubicBezTo>
                  <a:close/>
                  <a:moveTo>
                    <a:pt x="96" y="46"/>
                  </a:moveTo>
                  <a:cubicBezTo>
                    <a:pt x="105" y="57"/>
                    <a:pt x="105" y="57"/>
                    <a:pt x="105" y="57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0" y="56"/>
                    <a:pt x="100" y="56"/>
                    <a:pt x="100" y="56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5" y="61"/>
                    <a:pt x="95" y="61"/>
                    <a:pt x="95" y="61"/>
                  </a:cubicBezTo>
                  <a:cubicBezTo>
                    <a:pt x="93" y="48"/>
                    <a:pt x="93" y="48"/>
                    <a:pt x="93" y="48"/>
                  </a:cubicBezTo>
                  <a:lnTo>
                    <a:pt x="96" y="46"/>
                  </a:lnTo>
                  <a:close/>
                  <a:moveTo>
                    <a:pt x="99" y="54"/>
                  </a:moveTo>
                  <a:cubicBezTo>
                    <a:pt x="95" y="49"/>
                    <a:pt x="95" y="49"/>
                    <a:pt x="9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7" y="55"/>
                    <a:pt x="97" y="55"/>
                    <a:pt x="97" y="55"/>
                  </a:cubicBezTo>
                  <a:lnTo>
                    <a:pt x="99" y="54"/>
                  </a:lnTo>
                  <a:close/>
                  <a:moveTo>
                    <a:pt x="108" y="44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9" y="55"/>
                    <a:pt x="109" y="55"/>
                    <a:pt x="109" y="55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8" y="42"/>
                    <a:pt x="108" y="42"/>
                    <a:pt x="108" y="42"/>
                  </a:cubicBezTo>
                  <a:lnTo>
                    <a:pt x="108" y="44"/>
                  </a:lnTo>
                  <a:close/>
                  <a:moveTo>
                    <a:pt x="110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3" y="54"/>
                    <a:pt x="113" y="54"/>
                    <a:pt x="113" y="54"/>
                  </a:cubicBezTo>
                  <a:lnTo>
                    <a:pt x="110" y="41"/>
                  </a:lnTo>
                  <a:close/>
                  <a:moveTo>
                    <a:pt x="116" y="44"/>
                  </a:moveTo>
                  <a:cubicBezTo>
                    <a:pt x="116" y="43"/>
                    <a:pt x="116" y="42"/>
                    <a:pt x="116" y="41"/>
                  </a:cubicBezTo>
                  <a:cubicBezTo>
                    <a:pt x="116" y="41"/>
                    <a:pt x="117" y="40"/>
                    <a:pt x="117" y="40"/>
                  </a:cubicBezTo>
                  <a:cubicBezTo>
                    <a:pt x="118" y="39"/>
                    <a:pt x="118" y="39"/>
                    <a:pt x="119" y="39"/>
                  </a:cubicBezTo>
                  <a:cubicBezTo>
                    <a:pt x="120" y="39"/>
                    <a:pt x="121" y="39"/>
                    <a:pt x="122" y="39"/>
                  </a:cubicBezTo>
                  <a:cubicBezTo>
                    <a:pt x="123" y="39"/>
                    <a:pt x="123" y="40"/>
                    <a:pt x="123" y="40"/>
                  </a:cubicBezTo>
                  <a:cubicBezTo>
                    <a:pt x="124" y="41"/>
                    <a:pt x="124" y="41"/>
                    <a:pt x="124" y="42"/>
                  </a:cubicBezTo>
                  <a:cubicBezTo>
                    <a:pt x="125" y="43"/>
                    <a:pt x="125" y="44"/>
                    <a:pt x="125" y="45"/>
                  </a:cubicBezTo>
                  <a:cubicBezTo>
                    <a:pt x="125" y="46"/>
                    <a:pt x="125" y="47"/>
                    <a:pt x="125" y="48"/>
                  </a:cubicBezTo>
                  <a:cubicBezTo>
                    <a:pt x="125" y="48"/>
                    <a:pt x="125" y="49"/>
                    <a:pt x="125" y="50"/>
                  </a:cubicBezTo>
                  <a:cubicBezTo>
                    <a:pt x="125" y="51"/>
                    <a:pt x="124" y="51"/>
                    <a:pt x="124" y="51"/>
                  </a:cubicBezTo>
                  <a:cubicBezTo>
                    <a:pt x="123" y="52"/>
                    <a:pt x="123" y="52"/>
                    <a:pt x="122" y="52"/>
                  </a:cubicBezTo>
                  <a:cubicBezTo>
                    <a:pt x="121" y="52"/>
                    <a:pt x="120" y="52"/>
                    <a:pt x="119" y="52"/>
                  </a:cubicBezTo>
                  <a:cubicBezTo>
                    <a:pt x="119" y="52"/>
                    <a:pt x="118" y="52"/>
                    <a:pt x="118" y="51"/>
                  </a:cubicBezTo>
                  <a:cubicBezTo>
                    <a:pt x="117" y="51"/>
                    <a:pt x="117" y="50"/>
                    <a:pt x="117" y="49"/>
                  </a:cubicBezTo>
                  <a:cubicBezTo>
                    <a:pt x="117" y="48"/>
                    <a:pt x="116" y="47"/>
                    <a:pt x="116" y="46"/>
                  </a:cubicBezTo>
                  <a:cubicBezTo>
                    <a:pt x="116" y="45"/>
                    <a:pt x="116" y="44"/>
                    <a:pt x="116" y="44"/>
                  </a:cubicBezTo>
                  <a:close/>
                  <a:moveTo>
                    <a:pt x="119" y="48"/>
                  </a:moveTo>
                  <a:cubicBezTo>
                    <a:pt x="119" y="49"/>
                    <a:pt x="120" y="49"/>
                    <a:pt x="120" y="50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21" y="50"/>
                    <a:pt x="121" y="51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50"/>
                    <a:pt x="123" y="49"/>
                    <a:pt x="123" y="49"/>
                  </a:cubicBezTo>
                  <a:cubicBezTo>
                    <a:pt x="123" y="49"/>
                    <a:pt x="123" y="48"/>
                    <a:pt x="123" y="48"/>
                  </a:cubicBezTo>
                  <a:cubicBezTo>
                    <a:pt x="123" y="47"/>
                    <a:pt x="123" y="46"/>
                    <a:pt x="122" y="45"/>
                  </a:cubicBezTo>
                  <a:cubicBezTo>
                    <a:pt x="122" y="44"/>
                    <a:pt x="122" y="44"/>
                    <a:pt x="122" y="43"/>
                  </a:cubicBezTo>
                  <a:cubicBezTo>
                    <a:pt x="122" y="43"/>
                    <a:pt x="122" y="42"/>
                    <a:pt x="121" y="42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1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41"/>
                    <a:pt x="119" y="42"/>
                    <a:pt x="118" y="42"/>
                  </a:cubicBezTo>
                  <a:cubicBezTo>
                    <a:pt x="118" y="43"/>
                    <a:pt x="118" y="43"/>
                    <a:pt x="118" y="44"/>
                  </a:cubicBezTo>
                  <a:cubicBezTo>
                    <a:pt x="119" y="44"/>
                    <a:pt x="119" y="45"/>
                    <a:pt x="119" y="46"/>
                  </a:cubicBezTo>
                  <a:cubicBezTo>
                    <a:pt x="119" y="47"/>
                    <a:pt x="119" y="48"/>
                    <a:pt x="119" y="48"/>
                  </a:cubicBezTo>
                  <a:close/>
                  <a:moveTo>
                    <a:pt x="134" y="47"/>
                  </a:moveTo>
                  <a:cubicBezTo>
                    <a:pt x="134" y="47"/>
                    <a:pt x="134" y="47"/>
                    <a:pt x="134" y="47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6" y="38"/>
                    <a:pt x="136" y="38"/>
                    <a:pt x="136" y="38"/>
                  </a:cubicBezTo>
                  <a:cubicBezTo>
                    <a:pt x="136" y="51"/>
                    <a:pt x="136" y="51"/>
                    <a:pt x="136" y="51"/>
                  </a:cubicBezTo>
                  <a:cubicBezTo>
                    <a:pt x="133" y="51"/>
                    <a:pt x="133" y="51"/>
                    <a:pt x="133" y="51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30" y="51"/>
                    <a:pt x="130" y="51"/>
                    <a:pt x="130" y="51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27" y="38"/>
                    <a:pt x="127" y="38"/>
                    <a:pt x="127" y="38"/>
                  </a:cubicBezTo>
                  <a:cubicBezTo>
                    <a:pt x="130" y="38"/>
                    <a:pt x="130" y="38"/>
                    <a:pt x="130" y="38"/>
                  </a:cubicBezTo>
                  <a:lnTo>
                    <a:pt x="134" y="47"/>
                  </a:lnTo>
                  <a:close/>
                  <a:moveTo>
                    <a:pt x="149" y="39"/>
                  </a:moveTo>
                  <a:cubicBezTo>
                    <a:pt x="150" y="39"/>
                    <a:pt x="150" y="39"/>
                    <a:pt x="151" y="39"/>
                  </a:cubicBezTo>
                  <a:cubicBezTo>
                    <a:pt x="151" y="40"/>
                    <a:pt x="152" y="40"/>
                    <a:pt x="152" y="41"/>
                  </a:cubicBezTo>
                  <a:cubicBezTo>
                    <a:pt x="152" y="41"/>
                    <a:pt x="152" y="42"/>
                    <a:pt x="152" y="43"/>
                  </a:cubicBezTo>
                  <a:cubicBezTo>
                    <a:pt x="152" y="44"/>
                    <a:pt x="152" y="45"/>
                    <a:pt x="152" y="46"/>
                  </a:cubicBezTo>
                  <a:cubicBezTo>
                    <a:pt x="152" y="47"/>
                    <a:pt x="152" y="48"/>
                    <a:pt x="152" y="49"/>
                  </a:cubicBezTo>
                  <a:cubicBezTo>
                    <a:pt x="151" y="49"/>
                    <a:pt x="151" y="50"/>
                    <a:pt x="151" y="51"/>
                  </a:cubicBezTo>
                  <a:cubicBezTo>
                    <a:pt x="150" y="51"/>
                    <a:pt x="150" y="51"/>
                    <a:pt x="149" y="52"/>
                  </a:cubicBezTo>
                  <a:cubicBezTo>
                    <a:pt x="148" y="52"/>
                    <a:pt x="148" y="52"/>
                    <a:pt x="147" y="52"/>
                  </a:cubicBezTo>
                  <a:cubicBezTo>
                    <a:pt x="143" y="51"/>
                    <a:pt x="143" y="51"/>
                    <a:pt x="143" y="51"/>
                  </a:cubicBezTo>
                  <a:cubicBezTo>
                    <a:pt x="144" y="38"/>
                    <a:pt x="144" y="38"/>
                    <a:pt x="144" y="38"/>
                  </a:cubicBezTo>
                  <a:lnTo>
                    <a:pt x="149" y="39"/>
                  </a:lnTo>
                  <a:close/>
                  <a:moveTo>
                    <a:pt x="147" y="50"/>
                  </a:moveTo>
                  <a:cubicBezTo>
                    <a:pt x="147" y="50"/>
                    <a:pt x="148" y="50"/>
                    <a:pt x="148" y="50"/>
                  </a:cubicBezTo>
                  <a:cubicBezTo>
                    <a:pt x="148" y="49"/>
                    <a:pt x="148" y="49"/>
                    <a:pt x="149" y="49"/>
                  </a:cubicBezTo>
                  <a:cubicBezTo>
                    <a:pt x="149" y="49"/>
                    <a:pt x="149" y="48"/>
                    <a:pt x="149" y="48"/>
                  </a:cubicBezTo>
                  <a:cubicBezTo>
                    <a:pt x="149" y="47"/>
                    <a:pt x="149" y="46"/>
                    <a:pt x="150" y="45"/>
                  </a:cubicBezTo>
                  <a:cubicBezTo>
                    <a:pt x="150" y="45"/>
                    <a:pt x="150" y="44"/>
                    <a:pt x="150" y="43"/>
                  </a:cubicBezTo>
                  <a:cubicBezTo>
                    <a:pt x="150" y="43"/>
                    <a:pt x="150" y="42"/>
                    <a:pt x="150" y="42"/>
                  </a:cubicBezTo>
                  <a:cubicBezTo>
                    <a:pt x="150" y="42"/>
                    <a:pt x="149" y="41"/>
                    <a:pt x="149" y="41"/>
                  </a:cubicBezTo>
                  <a:cubicBezTo>
                    <a:pt x="149" y="41"/>
                    <a:pt x="148" y="41"/>
                    <a:pt x="148" y="41"/>
                  </a:cubicBezTo>
                  <a:cubicBezTo>
                    <a:pt x="147" y="40"/>
                    <a:pt x="147" y="40"/>
                    <a:pt x="147" y="40"/>
                  </a:cubicBezTo>
                  <a:cubicBezTo>
                    <a:pt x="146" y="50"/>
                    <a:pt x="146" y="50"/>
                    <a:pt x="146" y="50"/>
                  </a:cubicBezTo>
                  <a:lnTo>
                    <a:pt x="147" y="50"/>
                  </a:lnTo>
                  <a:close/>
                  <a:moveTo>
                    <a:pt x="163" y="44"/>
                  </a:moveTo>
                  <a:cubicBezTo>
                    <a:pt x="158" y="43"/>
                    <a:pt x="158" y="43"/>
                    <a:pt x="158" y="43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62" y="47"/>
                    <a:pt x="162" y="47"/>
                    <a:pt x="162" y="47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6" y="51"/>
                    <a:pt x="156" y="51"/>
                    <a:pt x="156" y="51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0" y="54"/>
                    <a:pt x="160" y="54"/>
                    <a:pt x="160" y="54"/>
                  </a:cubicBezTo>
                  <a:cubicBezTo>
                    <a:pt x="153" y="53"/>
                    <a:pt x="153" y="53"/>
                    <a:pt x="153" y="53"/>
                  </a:cubicBezTo>
                  <a:cubicBezTo>
                    <a:pt x="156" y="40"/>
                    <a:pt x="156" y="40"/>
                    <a:pt x="156" y="40"/>
                  </a:cubicBezTo>
                  <a:cubicBezTo>
                    <a:pt x="163" y="42"/>
                    <a:pt x="163" y="42"/>
                    <a:pt x="163" y="42"/>
                  </a:cubicBezTo>
                  <a:lnTo>
                    <a:pt x="163" y="44"/>
                  </a:lnTo>
                  <a:close/>
                  <a:moveTo>
                    <a:pt x="169" y="54"/>
                  </a:moveTo>
                  <a:cubicBezTo>
                    <a:pt x="169" y="54"/>
                    <a:pt x="169" y="54"/>
                    <a:pt x="169" y="55"/>
                  </a:cubicBezTo>
                  <a:cubicBezTo>
                    <a:pt x="169" y="55"/>
                    <a:pt x="169" y="55"/>
                    <a:pt x="169" y="55"/>
                  </a:cubicBezTo>
                  <a:cubicBezTo>
                    <a:pt x="169" y="55"/>
                    <a:pt x="169" y="56"/>
                    <a:pt x="169" y="56"/>
                  </a:cubicBezTo>
                  <a:cubicBezTo>
                    <a:pt x="169" y="56"/>
                    <a:pt x="170" y="56"/>
                    <a:pt x="170" y="56"/>
                  </a:cubicBezTo>
                  <a:cubicBezTo>
                    <a:pt x="170" y="56"/>
                    <a:pt x="171" y="56"/>
                    <a:pt x="171" y="56"/>
                  </a:cubicBezTo>
                  <a:cubicBezTo>
                    <a:pt x="171" y="56"/>
                    <a:pt x="172" y="56"/>
                    <a:pt x="172" y="55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72" y="54"/>
                    <a:pt x="172" y="54"/>
                    <a:pt x="172" y="53"/>
                  </a:cubicBezTo>
                  <a:cubicBezTo>
                    <a:pt x="171" y="53"/>
                    <a:pt x="171" y="53"/>
                    <a:pt x="171" y="52"/>
                  </a:cubicBezTo>
                  <a:cubicBezTo>
                    <a:pt x="170" y="52"/>
                    <a:pt x="170" y="52"/>
                    <a:pt x="170" y="51"/>
                  </a:cubicBezTo>
                  <a:cubicBezTo>
                    <a:pt x="169" y="51"/>
                    <a:pt x="169" y="50"/>
                    <a:pt x="169" y="50"/>
                  </a:cubicBezTo>
                  <a:cubicBezTo>
                    <a:pt x="169" y="50"/>
                    <a:pt x="169" y="49"/>
                    <a:pt x="169" y="49"/>
                  </a:cubicBezTo>
                  <a:cubicBezTo>
                    <a:pt x="169" y="48"/>
                    <a:pt x="169" y="48"/>
                    <a:pt x="169" y="47"/>
                  </a:cubicBezTo>
                  <a:cubicBezTo>
                    <a:pt x="170" y="46"/>
                    <a:pt x="170" y="45"/>
                    <a:pt x="171" y="45"/>
                  </a:cubicBezTo>
                  <a:cubicBezTo>
                    <a:pt x="172" y="45"/>
                    <a:pt x="173" y="45"/>
                    <a:pt x="174" y="45"/>
                  </a:cubicBezTo>
                  <a:cubicBezTo>
                    <a:pt x="175" y="46"/>
                    <a:pt x="175" y="46"/>
                    <a:pt x="176" y="46"/>
                  </a:cubicBezTo>
                  <a:cubicBezTo>
                    <a:pt x="176" y="47"/>
                    <a:pt x="177" y="47"/>
                    <a:pt x="177" y="47"/>
                  </a:cubicBezTo>
                  <a:cubicBezTo>
                    <a:pt x="177" y="48"/>
                    <a:pt x="177" y="48"/>
                    <a:pt x="177" y="49"/>
                  </a:cubicBezTo>
                  <a:cubicBezTo>
                    <a:pt x="177" y="49"/>
                    <a:pt x="177" y="50"/>
                    <a:pt x="177" y="50"/>
                  </a:cubicBezTo>
                  <a:cubicBezTo>
                    <a:pt x="177" y="51"/>
                    <a:pt x="177" y="51"/>
                    <a:pt x="177" y="51"/>
                  </a:cubicBezTo>
                  <a:cubicBezTo>
                    <a:pt x="174" y="50"/>
                    <a:pt x="174" y="50"/>
                    <a:pt x="174" y="50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4" y="48"/>
                    <a:pt x="174" y="48"/>
                    <a:pt x="174" y="47"/>
                  </a:cubicBezTo>
                  <a:cubicBezTo>
                    <a:pt x="173" y="47"/>
                    <a:pt x="173" y="47"/>
                    <a:pt x="173" y="47"/>
                  </a:cubicBezTo>
                  <a:cubicBezTo>
                    <a:pt x="173" y="47"/>
                    <a:pt x="173" y="47"/>
                    <a:pt x="172" y="47"/>
                  </a:cubicBezTo>
                  <a:cubicBezTo>
                    <a:pt x="172" y="47"/>
                    <a:pt x="172" y="47"/>
                    <a:pt x="172" y="48"/>
                  </a:cubicBezTo>
                  <a:cubicBezTo>
                    <a:pt x="172" y="48"/>
                    <a:pt x="172" y="48"/>
                    <a:pt x="172" y="48"/>
                  </a:cubicBezTo>
                  <a:cubicBezTo>
                    <a:pt x="172" y="48"/>
                    <a:pt x="172" y="49"/>
                    <a:pt x="172" y="49"/>
                  </a:cubicBezTo>
                  <a:cubicBezTo>
                    <a:pt x="172" y="49"/>
                    <a:pt x="172" y="50"/>
                    <a:pt x="172" y="50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4" y="52"/>
                    <a:pt x="174" y="53"/>
                    <a:pt x="175" y="53"/>
                  </a:cubicBezTo>
                  <a:cubicBezTo>
                    <a:pt x="175" y="53"/>
                    <a:pt x="175" y="54"/>
                    <a:pt x="175" y="54"/>
                  </a:cubicBezTo>
                  <a:cubicBezTo>
                    <a:pt x="175" y="54"/>
                    <a:pt x="175" y="55"/>
                    <a:pt x="175" y="55"/>
                  </a:cubicBezTo>
                  <a:cubicBezTo>
                    <a:pt x="175" y="55"/>
                    <a:pt x="175" y="56"/>
                    <a:pt x="175" y="56"/>
                  </a:cubicBezTo>
                  <a:cubicBezTo>
                    <a:pt x="174" y="57"/>
                    <a:pt x="173" y="58"/>
                    <a:pt x="172" y="58"/>
                  </a:cubicBezTo>
                  <a:cubicBezTo>
                    <a:pt x="171" y="59"/>
                    <a:pt x="170" y="59"/>
                    <a:pt x="169" y="58"/>
                  </a:cubicBezTo>
                  <a:cubicBezTo>
                    <a:pt x="168" y="57"/>
                    <a:pt x="167" y="57"/>
                    <a:pt x="166" y="56"/>
                  </a:cubicBezTo>
                  <a:cubicBezTo>
                    <a:pt x="166" y="55"/>
                    <a:pt x="166" y="54"/>
                    <a:pt x="167" y="53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9" y="53"/>
                    <a:pt x="169" y="53"/>
                    <a:pt x="169" y="53"/>
                  </a:cubicBezTo>
                  <a:lnTo>
                    <a:pt x="169" y="54"/>
                  </a:lnTo>
                  <a:close/>
                  <a:moveTo>
                    <a:pt x="182" y="55"/>
                  </a:moveTo>
                  <a:cubicBezTo>
                    <a:pt x="182" y="55"/>
                    <a:pt x="182" y="55"/>
                    <a:pt x="182" y="55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8" y="53"/>
                    <a:pt x="188" y="53"/>
                    <a:pt x="188" y="53"/>
                  </a:cubicBezTo>
                  <a:cubicBezTo>
                    <a:pt x="181" y="58"/>
                    <a:pt x="181" y="58"/>
                    <a:pt x="181" y="58"/>
                  </a:cubicBezTo>
                  <a:cubicBezTo>
                    <a:pt x="179" y="63"/>
                    <a:pt x="179" y="63"/>
                    <a:pt x="179" y="63"/>
                  </a:cubicBezTo>
                  <a:cubicBezTo>
                    <a:pt x="177" y="61"/>
                    <a:pt x="177" y="61"/>
                    <a:pt x="177" y="61"/>
                  </a:cubicBezTo>
                  <a:cubicBezTo>
                    <a:pt x="179" y="57"/>
                    <a:pt x="179" y="57"/>
                    <a:pt x="179" y="57"/>
                  </a:cubicBezTo>
                  <a:cubicBezTo>
                    <a:pt x="180" y="48"/>
                    <a:pt x="180" y="48"/>
                    <a:pt x="180" y="48"/>
                  </a:cubicBezTo>
                  <a:cubicBezTo>
                    <a:pt x="183" y="50"/>
                    <a:pt x="183" y="50"/>
                    <a:pt x="183" y="50"/>
                  </a:cubicBezTo>
                  <a:lnTo>
                    <a:pt x="182" y="55"/>
                  </a:lnTo>
                  <a:close/>
                  <a:moveTo>
                    <a:pt x="186" y="63"/>
                  </a:moveTo>
                  <a:cubicBezTo>
                    <a:pt x="186" y="63"/>
                    <a:pt x="186" y="64"/>
                    <a:pt x="186" y="64"/>
                  </a:cubicBezTo>
                  <a:cubicBezTo>
                    <a:pt x="186" y="64"/>
                    <a:pt x="186" y="64"/>
                    <a:pt x="186" y="65"/>
                  </a:cubicBezTo>
                  <a:cubicBezTo>
                    <a:pt x="186" y="65"/>
                    <a:pt x="186" y="65"/>
                    <a:pt x="186" y="65"/>
                  </a:cubicBezTo>
                  <a:cubicBezTo>
                    <a:pt x="186" y="65"/>
                    <a:pt x="186" y="66"/>
                    <a:pt x="187" y="66"/>
                  </a:cubicBezTo>
                  <a:cubicBezTo>
                    <a:pt x="187" y="66"/>
                    <a:pt x="187" y="66"/>
                    <a:pt x="188" y="66"/>
                  </a:cubicBezTo>
                  <a:cubicBezTo>
                    <a:pt x="188" y="66"/>
                    <a:pt x="189" y="66"/>
                    <a:pt x="189" y="66"/>
                  </a:cubicBezTo>
                  <a:cubicBezTo>
                    <a:pt x="189" y="65"/>
                    <a:pt x="189" y="65"/>
                    <a:pt x="189" y="65"/>
                  </a:cubicBezTo>
                  <a:cubicBezTo>
                    <a:pt x="189" y="65"/>
                    <a:pt x="189" y="64"/>
                    <a:pt x="189" y="64"/>
                  </a:cubicBezTo>
                  <a:cubicBezTo>
                    <a:pt x="189" y="64"/>
                    <a:pt x="189" y="64"/>
                    <a:pt x="189" y="63"/>
                  </a:cubicBezTo>
                  <a:cubicBezTo>
                    <a:pt x="189" y="63"/>
                    <a:pt x="189" y="63"/>
                    <a:pt x="188" y="62"/>
                  </a:cubicBezTo>
                  <a:cubicBezTo>
                    <a:pt x="188" y="62"/>
                    <a:pt x="188" y="61"/>
                    <a:pt x="188" y="61"/>
                  </a:cubicBezTo>
                  <a:cubicBezTo>
                    <a:pt x="187" y="60"/>
                    <a:pt x="187" y="60"/>
                    <a:pt x="187" y="60"/>
                  </a:cubicBezTo>
                  <a:cubicBezTo>
                    <a:pt x="187" y="59"/>
                    <a:pt x="187" y="59"/>
                    <a:pt x="187" y="58"/>
                  </a:cubicBezTo>
                  <a:cubicBezTo>
                    <a:pt x="187" y="58"/>
                    <a:pt x="188" y="58"/>
                    <a:pt x="188" y="57"/>
                  </a:cubicBezTo>
                  <a:cubicBezTo>
                    <a:pt x="189" y="56"/>
                    <a:pt x="190" y="55"/>
                    <a:pt x="191" y="55"/>
                  </a:cubicBezTo>
                  <a:cubicBezTo>
                    <a:pt x="191" y="55"/>
                    <a:pt x="192" y="56"/>
                    <a:pt x="193" y="56"/>
                  </a:cubicBezTo>
                  <a:cubicBezTo>
                    <a:pt x="194" y="57"/>
                    <a:pt x="194" y="57"/>
                    <a:pt x="195" y="57"/>
                  </a:cubicBezTo>
                  <a:cubicBezTo>
                    <a:pt x="195" y="58"/>
                    <a:pt x="195" y="58"/>
                    <a:pt x="195" y="59"/>
                  </a:cubicBezTo>
                  <a:cubicBezTo>
                    <a:pt x="195" y="59"/>
                    <a:pt x="196" y="60"/>
                    <a:pt x="195" y="60"/>
                  </a:cubicBezTo>
                  <a:cubicBezTo>
                    <a:pt x="195" y="61"/>
                    <a:pt x="195" y="61"/>
                    <a:pt x="195" y="62"/>
                  </a:cubicBezTo>
                  <a:cubicBezTo>
                    <a:pt x="194" y="62"/>
                    <a:pt x="194" y="62"/>
                    <a:pt x="194" y="62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93" y="60"/>
                    <a:pt x="193" y="59"/>
                    <a:pt x="193" y="59"/>
                  </a:cubicBezTo>
                  <a:cubicBezTo>
                    <a:pt x="193" y="59"/>
                    <a:pt x="193" y="58"/>
                    <a:pt x="192" y="58"/>
                  </a:cubicBezTo>
                  <a:cubicBezTo>
                    <a:pt x="192" y="58"/>
                    <a:pt x="192" y="58"/>
                    <a:pt x="192" y="58"/>
                  </a:cubicBezTo>
                  <a:cubicBezTo>
                    <a:pt x="192" y="58"/>
                    <a:pt x="191" y="58"/>
                    <a:pt x="191" y="58"/>
                  </a:cubicBezTo>
                  <a:cubicBezTo>
                    <a:pt x="191" y="58"/>
                    <a:pt x="191" y="58"/>
                    <a:pt x="191" y="58"/>
                  </a:cubicBezTo>
                  <a:cubicBezTo>
                    <a:pt x="191" y="58"/>
                    <a:pt x="190" y="58"/>
                    <a:pt x="190" y="58"/>
                  </a:cubicBezTo>
                  <a:cubicBezTo>
                    <a:pt x="190" y="59"/>
                    <a:pt x="190" y="59"/>
                    <a:pt x="190" y="59"/>
                  </a:cubicBezTo>
                  <a:cubicBezTo>
                    <a:pt x="190" y="60"/>
                    <a:pt x="190" y="60"/>
                    <a:pt x="190" y="61"/>
                  </a:cubicBezTo>
                  <a:cubicBezTo>
                    <a:pt x="191" y="62"/>
                    <a:pt x="191" y="62"/>
                    <a:pt x="191" y="62"/>
                  </a:cubicBezTo>
                  <a:cubicBezTo>
                    <a:pt x="192" y="63"/>
                    <a:pt x="192" y="63"/>
                    <a:pt x="192" y="64"/>
                  </a:cubicBezTo>
                  <a:cubicBezTo>
                    <a:pt x="192" y="64"/>
                    <a:pt x="192" y="65"/>
                    <a:pt x="192" y="65"/>
                  </a:cubicBezTo>
                  <a:cubicBezTo>
                    <a:pt x="192" y="65"/>
                    <a:pt x="192" y="66"/>
                    <a:pt x="192" y="66"/>
                  </a:cubicBezTo>
                  <a:cubicBezTo>
                    <a:pt x="192" y="66"/>
                    <a:pt x="192" y="66"/>
                    <a:pt x="191" y="67"/>
                  </a:cubicBezTo>
                  <a:cubicBezTo>
                    <a:pt x="191" y="68"/>
                    <a:pt x="190" y="68"/>
                    <a:pt x="189" y="69"/>
                  </a:cubicBezTo>
                  <a:cubicBezTo>
                    <a:pt x="188" y="69"/>
                    <a:pt x="187" y="68"/>
                    <a:pt x="185" y="67"/>
                  </a:cubicBezTo>
                  <a:cubicBezTo>
                    <a:pt x="184" y="66"/>
                    <a:pt x="184" y="66"/>
                    <a:pt x="183" y="65"/>
                  </a:cubicBezTo>
                  <a:cubicBezTo>
                    <a:pt x="183" y="64"/>
                    <a:pt x="184" y="63"/>
                    <a:pt x="184" y="62"/>
                  </a:cubicBezTo>
                  <a:cubicBezTo>
                    <a:pt x="185" y="61"/>
                    <a:pt x="185" y="61"/>
                    <a:pt x="185" y="61"/>
                  </a:cubicBezTo>
                  <a:cubicBezTo>
                    <a:pt x="187" y="63"/>
                    <a:pt x="187" y="63"/>
                    <a:pt x="187" y="63"/>
                  </a:cubicBezTo>
                  <a:lnTo>
                    <a:pt x="186" y="63"/>
                  </a:lnTo>
                  <a:close/>
                  <a:moveTo>
                    <a:pt x="203" y="68"/>
                  </a:moveTo>
                  <a:cubicBezTo>
                    <a:pt x="201" y="66"/>
                    <a:pt x="201" y="66"/>
                    <a:pt x="201" y="66"/>
                  </a:cubicBezTo>
                  <a:cubicBezTo>
                    <a:pt x="194" y="74"/>
                    <a:pt x="194" y="74"/>
                    <a:pt x="194" y="74"/>
                  </a:cubicBezTo>
                  <a:cubicBezTo>
                    <a:pt x="192" y="72"/>
                    <a:pt x="192" y="72"/>
                    <a:pt x="192" y="72"/>
                  </a:cubicBezTo>
                  <a:cubicBezTo>
                    <a:pt x="199" y="64"/>
                    <a:pt x="199" y="64"/>
                    <a:pt x="199" y="64"/>
                  </a:cubicBezTo>
                  <a:cubicBezTo>
                    <a:pt x="197" y="62"/>
                    <a:pt x="197" y="62"/>
                    <a:pt x="197" y="62"/>
                  </a:cubicBezTo>
                  <a:cubicBezTo>
                    <a:pt x="198" y="60"/>
                    <a:pt x="198" y="60"/>
                    <a:pt x="198" y="60"/>
                  </a:cubicBezTo>
                  <a:cubicBezTo>
                    <a:pt x="205" y="66"/>
                    <a:pt x="205" y="66"/>
                    <a:pt x="205" y="66"/>
                  </a:cubicBezTo>
                  <a:lnTo>
                    <a:pt x="203" y="68"/>
                  </a:lnTo>
                  <a:close/>
                  <a:moveTo>
                    <a:pt x="210" y="75"/>
                  </a:moveTo>
                  <a:cubicBezTo>
                    <a:pt x="207" y="71"/>
                    <a:pt x="207" y="71"/>
                    <a:pt x="207" y="71"/>
                  </a:cubicBezTo>
                  <a:cubicBezTo>
                    <a:pt x="204" y="73"/>
                    <a:pt x="204" y="73"/>
                    <a:pt x="204" y="73"/>
                  </a:cubicBezTo>
                  <a:cubicBezTo>
                    <a:pt x="207" y="77"/>
                    <a:pt x="207" y="77"/>
                    <a:pt x="207" y="77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200" y="77"/>
                    <a:pt x="200" y="77"/>
                    <a:pt x="200" y="77"/>
                  </a:cubicBezTo>
                  <a:cubicBezTo>
                    <a:pt x="203" y="81"/>
                    <a:pt x="203" y="81"/>
                    <a:pt x="203" y="81"/>
                  </a:cubicBezTo>
                  <a:cubicBezTo>
                    <a:pt x="202" y="82"/>
                    <a:pt x="202" y="82"/>
                    <a:pt x="202" y="82"/>
                  </a:cubicBezTo>
                  <a:cubicBezTo>
                    <a:pt x="197" y="77"/>
                    <a:pt x="197" y="77"/>
                    <a:pt x="197" y="77"/>
                  </a:cubicBezTo>
                  <a:cubicBezTo>
                    <a:pt x="206" y="68"/>
                    <a:pt x="206" y="68"/>
                    <a:pt x="206" y="68"/>
                  </a:cubicBezTo>
                  <a:cubicBezTo>
                    <a:pt x="211" y="73"/>
                    <a:pt x="211" y="73"/>
                    <a:pt x="211" y="73"/>
                  </a:cubicBezTo>
                  <a:lnTo>
                    <a:pt x="210" y="75"/>
                  </a:lnTo>
                  <a:close/>
                  <a:moveTo>
                    <a:pt x="213" y="70"/>
                  </a:moveTo>
                  <a:cubicBezTo>
                    <a:pt x="210" y="70"/>
                    <a:pt x="210" y="70"/>
                    <a:pt x="210" y="70"/>
                  </a:cubicBezTo>
                  <a:cubicBezTo>
                    <a:pt x="209" y="69"/>
                    <a:pt x="209" y="69"/>
                    <a:pt x="209" y="69"/>
                  </a:cubicBezTo>
                  <a:cubicBezTo>
                    <a:pt x="211" y="68"/>
                    <a:pt x="211" y="68"/>
                    <a:pt x="211" y="68"/>
                  </a:cubicBezTo>
                  <a:lnTo>
                    <a:pt x="213" y="70"/>
                  </a:lnTo>
                  <a:close/>
                  <a:moveTo>
                    <a:pt x="216" y="79"/>
                  </a:moveTo>
                  <a:cubicBezTo>
                    <a:pt x="209" y="86"/>
                    <a:pt x="209" y="86"/>
                    <a:pt x="209" y="86"/>
                  </a:cubicBezTo>
                  <a:cubicBezTo>
                    <a:pt x="209" y="86"/>
                    <a:pt x="209" y="86"/>
                    <a:pt x="209" y="86"/>
                  </a:cubicBezTo>
                  <a:cubicBezTo>
                    <a:pt x="218" y="82"/>
                    <a:pt x="218" y="82"/>
                    <a:pt x="218" y="82"/>
                  </a:cubicBezTo>
                  <a:cubicBezTo>
                    <a:pt x="220" y="85"/>
                    <a:pt x="220" y="85"/>
                    <a:pt x="220" y="85"/>
                  </a:cubicBezTo>
                  <a:cubicBezTo>
                    <a:pt x="209" y="93"/>
                    <a:pt x="209" y="93"/>
                    <a:pt x="209" y="93"/>
                  </a:cubicBezTo>
                  <a:cubicBezTo>
                    <a:pt x="208" y="91"/>
                    <a:pt x="208" y="91"/>
                    <a:pt x="208" y="91"/>
                  </a:cubicBezTo>
                  <a:cubicBezTo>
                    <a:pt x="216" y="85"/>
                    <a:pt x="216" y="85"/>
                    <a:pt x="216" y="85"/>
                  </a:cubicBezTo>
                  <a:cubicBezTo>
                    <a:pt x="216" y="85"/>
                    <a:pt x="216" y="85"/>
                    <a:pt x="216" y="85"/>
                  </a:cubicBezTo>
                  <a:cubicBezTo>
                    <a:pt x="206" y="89"/>
                    <a:pt x="206" y="89"/>
                    <a:pt x="206" y="89"/>
                  </a:cubicBezTo>
                  <a:cubicBezTo>
                    <a:pt x="205" y="87"/>
                    <a:pt x="205" y="87"/>
                    <a:pt x="205" y="87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04" y="85"/>
                    <a:pt x="204" y="85"/>
                    <a:pt x="204" y="85"/>
                  </a:cubicBezTo>
                  <a:cubicBezTo>
                    <a:pt x="202" y="83"/>
                    <a:pt x="202" y="83"/>
                    <a:pt x="202" y="83"/>
                  </a:cubicBezTo>
                  <a:cubicBezTo>
                    <a:pt x="213" y="76"/>
                    <a:pt x="213" y="76"/>
                    <a:pt x="213" y="76"/>
                  </a:cubicBezTo>
                  <a:lnTo>
                    <a:pt x="216" y="79"/>
                  </a:lnTo>
                  <a:close/>
                  <a:moveTo>
                    <a:pt x="223" y="96"/>
                  </a:moveTo>
                  <a:cubicBezTo>
                    <a:pt x="221" y="92"/>
                    <a:pt x="221" y="92"/>
                    <a:pt x="221" y="92"/>
                  </a:cubicBezTo>
                  <a:cubicBezTo>
                    <a:pt x="218" y="93"/>
                    <a:pt x="218" y="93"/>
                    <a:pt x="218" y="93"/>
                  </a:cubicBezTo>
                  <a:cubicBezTo>
                    <a:pt x="220" y="97"/>
                    <a:pt x="220" y="97"/>
                    <a:pt x="220" y="97"/>
                  </a:cubicBezTo>
                  <a:cubicBezTo>
                    <a:pt x="218" y="98"/>
                    <a:pt x="218" y="98"/>
                    <a:pt x="218" y="98"/>
                  </a:cubicBezTo>
                  <a:cubicBezTo>
                    <a:pt x="216" y="94"/>
                    <a:pt x="216" y="94"/>
                    <a:pt x="216" y="94"/>
                  </a:cubicBezTo>
                  <a:cubicBezTo>
                    <a:pt x="213" y="96"/>
                    <a:pt x="213" y="96"/>
                    <a:pt x="213" y="96"/>
                  </a:cubicBezTo>
                  <a:cubicBezTo>
                    <a:pt x="215" y="100"/>
                    <a:pt x="215" y="100"/>
                    <a:pt x="215" y="100"/>
                  </a:cubicBezTo>
                  <a:cubicBezTo>
                    <a:pt x="213" y="101"/>
                    <a:pt x="213" y="101"/>
                    <a:pt x="213" y="101"/>
                  </a:cubicBezTo>
                  <a:cubicBezTo>
                    <a:pt x="210" y="94"/>
                    <a:pt x="210" y="94"/>
                    <a:pt x="210" y="94"/>
                  </a:cubicBezTo>
                  <a:cubicBezTo>
                    <a:pt x="222" y="88"/>
                    <a:pt x="222" y="88"/>
                    <a:pt x="222" y="88"/>
                  </a:cubicBezTo>
                  <a:cubicBezTo>
                    <a:pt x="225" y="95"/>
                    <a:pt x="225" y="95"/>
                    <a:pt x="225" y="95"/>
                  </a:cubicBezTo>
                  <a:lnTo>
                    <a:pt x="223" y="96"/>
                  </a:lnTo>
                  <a:close/>
                  <a:moveTo>
                    <a:pt x="218" y="103"/>
                  </a:moveTo>
                  <a:cubicBezTo>
                    <a:pt x="218" y="103"/>
                    <a:pt x="217" y="103"/>
                    <a:pt x="217" y="103"/>
                  </a:cubicBezTo>
                  <a:cubicBezTo>
                    <a:pt x="217" y="103"/>
                    <a:pt x="217" y="103"/>
                    <a:pt x="217" y="104"/>
                  </a:cubicBezTo>
                  <a:cubicBezTo>
                    <a:pt x="217" y="104"/>
                    <a:pt x="217" y="104"/>
                    <a:pt x="217" y="104"/>
                  </a:cubicBezTo>
                  <a:cubicBezTo>
                    <a:pt x="217" y="105"/>
                    <a:pt x="217" y="105"/>
                    <a:pt x="217" y="105"/>
                  </a:cubicBezTo>
                  <a:cubicBezTo>
                    <a:pt x="217" y="106"/>
                    <a:pt x="217" y="106"/>
                    <a:pt x="217" y="106"/>
                  </a:cubicBezTo>
                  <a:cubicBezTo>
                    <a:pt x="218" y="106"/>
                    <a:pt x="218" y="106"/>
                    <a:pt x="219" y="106"/>
                  </a:cubicBezTo>
                  <a:cubicBezTo>
                    <a:pt x="219" y="106"/>
                    <a:pt x="219" y="106"/>
                    <a:pt x="219" y="106"/>
                  </a:cubicBezTo>
                  <a:cubicBezTo>
                    <a:pt x="220" y="106"/>
                    <a:pt x="220" y="105"/>
                    <a:pt x="220" y="105"/>
                  </a:cubicBezTo>
                  <a:cubicBezTo>
                    <a:pt x="220" y="105"/>
                    <a:pt x="220" y="105"/>
                    <a:pt x="220" y="104"/>
                  </a:cubicBezTo>
                  <a:cubicBezTo>
                    <a:pt x="220" y="104"/>
                    <a:pt x="220" y="104"/>
                    <a:pt x="220" y="103"/>
                  </a:cubicBezTo>
                  <a:cubicBezTo>
                    <a:pt x="220" y="102"/>
                    <a:pt x="220" y="102"/>
                    <a:pt x="220" y="101"/>
                  </a:cubicBezTo>
                  <a:cubicBezTo>
                    <a:pt x="220" y="101"/>
                    <a:pt x="220" y="101"/>
                    <a:pt x="221" y="100"/>
                  </a:cubicBezTo>
                  <a:cubicBezTo>
                    <a:pt x="221" y="100"/>
                    <a:pt x="221" y="99"/>
                    <a:pt x="221" y="99"/>
                  </a:cubicBezTo>
                  <a:cubicBezTo>
                    <a:pt x="222" y="99"/>
                    <a:pt x="222" y="99"/>
                    <a:pt x="223" y="98"/>
                  </a:cubicBezTo>
                  <a:cubicBezTo>
                    <a:pt x="224" y="98"/>
                    <a:pt x="225" y="98"/>
                    <a:pt x="226" y="98"/>
                  </a:cubicBezTo>
                  <a:cubicBezTo>
                    <a:pt x="227" y="99"/>
                    <a:pt x="227" y="100"/>
                    <a:pt x="228" y="101"/>
                  </a:cubicBezTo>
                  <a:cubicBezTo>
                    <a:pt x="228" y="101"/>
                    <a:pt x="228" y="102"/>
                    <a:pt x="228" y="102"/>
                  </a:cubicBezTo>
                  <a:cubicBezTo>
                    <a:pt x="228" y="103"/>
                    <a:pt x="228" y="103"/>
                    <a:pt x="228" y="104"/>
                  </a:cubicBezTo>
                  <a:cubicBezTo>
                    <a:pt x="228" y="104"/>
                    <a:pt x="228" y="105"/>
                    <a:pt x="227" y="105"/>
                  </a:cubicBezTo>
                  <a:cubicBezTo>
                    <a:pt x="227" y="105"/>
                    <a:pt x="226" y="106"/>
                    <a:pt x="226" y="106"/>
                  </a:cubicBezTo>
                  <a:cubicBezTo>
                    <a:pt x="225" y="106"/>
                    <a:pt x="225" y="106"/>
                    <a:pt x="225" y="106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5" y="103"/>
                    <a:pt x="226" y="103"/>
                    <a:pt x="226" y="103"/>
                  </a:cubicBezTo>
                  <a:cubicBezTo>
                    <a:pt x="226" y="103"/>
                    <a:pt x="226" y="102"/>
                    <a:pt x="226" y="102"/>
                  </a:cubicBezTo>
                  <a:cubicBezTo>
                    <a:pt x="226" y="101"/>
                    <a:pt x="226" y="101"/>
                    <a:pt x="225" y="101"/>
                  </a:cubicBezTo>
                  <a:cubicBezTo>
                    <a:pt x="225" y="101"/>
                    <a:pt x="225" y="101"/>
                    <a:pt x="225" y="101"/>
                  </a:cubicBezTo>
                  <a:cubicBezTo>
                    <a:pt x="225" y="101"/>
                    <a:pt x="225" y="101"/>
                    <a:pt x="224" y="101"/>
                  </a:cubicBezTo>
                  <a:cubicBezTo>
                    <a:pt x="224" y="101"/>
                    <a:pt x="224" y="101"/>
                    <a:pt x="224" y="101"/>
                  </a:cubicBezTo>
                  <a:cubicBezTo>
                    <a:pt x="223" y="101"/>
                    <a:pt x="223" y="101"/>
                    <a:pt x="223" y="101"/>
                  </a:cubicBezTo>
                  <a:cubicBezTo>
                    <a:pt x="223" y="102"/>
                    <a:pt x="223" y="102"/>
                    <a:pt x="223" y="103"/>
                  </a:cubicBezTo>
                  <a:cubicBezTo>
                    <a:pt x="223" y="105"/>
                    <a:pt x="223" y="105"/>
                    <a:pt x="223" y="105"/>
                  </a:cubicBezTo>
                  <a:cubicBezTo>
                    <a:pt x="223" y="105"/>
                    <a:pt x="222" y="106"/>
                    <a:pt x="222" y="106"/>
                  </a:cubicBezTo>
                  <a:cubicBezTo>
                    <a:pt x="222" y="107"/>
                    <a:pt x="222" y="107"/>
                    <a:pt x="222" y="107"/>
                  </a:cubicBezTo>
                  <a:cubicBezTo>
                    <a:pt x="222" y="108"/>
                    <a:pt x="221" y="108"/>
                    <a:pt x="221" y="108"/>
                  </a:cubicBezTo>
                  <a:cubicBezTo>
                    <a:pt x="221" y="108"/>
                    <a:pt x="221" y="108"/>
                    <a:pt x="220" y="109"/>
                  </a:cubicBezTo>
                  <a:cubicBezTo>
                    <a:pt x="219" y="109"/>
                    <a:pt x="218" y="109"/>
                    <a:pt x="217" y="108"/>
                  </a:cubicBezTo>
                  <a:cubicBezTo>
                    <a:pt x="216" y="108"/>
                    <a:pt x="215" y="107"/>
                    <a:pt x="215" y="106"/>
                  </a:cubicBezTo>
                  <a:cubicBezTo>
                    <a:pt x="214" y="104"/>
                    <a:pt x="214" y="103"/>
                    <a:pt x="215" y="102"/>
                  </a:cubicBezTo>
                  <a:cubicBezTo>
                    <a:pt x="215" y="101"/>
                    <a:pt x="216" y="101"/>
                    <a:pt x="217" y="100"/>
                  </a:cubicBezTo>
                  <a:cubicBezTo>
                    <a:pt x="217" y="100"/>
                    <a:pt x="217" y="100"/>
                    <a:pt x="217" y="100"/>
                  </a:cubicBezTo>
                  <a:cubicBezTo>
                    <a:pt x="218" y="103"/>
                    <a:pt x="218" y="103"/>
                    <a:pt x="218" y="10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5183674" y="5277166"/>
              <a:ext cx="227221" cy="285347"/>
            </a:xfrm>
            <a:custGeom>
              <a:avLst/>
              <a:gdLst>
                <a:gd name="T0" fmla="*/ 206 w 543"/>
                <a:gd name="T1" fmla="*/ 199 h 683"/>
                <a:gd name="T2" fmla="*/ 187 w 543"/>
                <a:gd name="T3" fmla="*/ 129 h 683"/>
                <a:gd name="T4" fmla="*/ 190 w 543"/>
                <a:gd name="T5" fmla="*/ 105 h 683"/>
                <a:gd name="T6" fmla="*/ 208 w 543"/>
                <a:gd name="T7" fmla="*/ 88 h 683"/>
                <a:gd name="T8" fmla="*/ 236 w 543"/>
                <a:gd name="T9" fmla="*/ 90 h 683"/>
                <a:gd name="T10" fmla="*/ 255 w 543"/>
                <a:gd name="T11" fmla="*/ 97 h 683"/>
                <a:gd name="T12" fmla="*/ 272 w 543"/>
                <a:gd name="T13" fmla="*/ 45 h 683"/>
                <a:gd name="T14" fmla="*/ 277 w 543"/>
                <a:gd name="T15" fmla="*/ 55 h 683"/>
                <a:gd name="T16" fmla="*/ 297 w 543"/>
                <a:gd name="T17" fmla="*/ 96 h 683"/>
                <a:gd name="T18" fmla="*/ 329 w 543"/>
                <a:gd name="T19" fmla="*/ 82 h 683"/>
                <a:gd name="T20" fmla="*/ 356 w 543"/>
                <a:gd name="T21" fmla="*/ 92 h 683"/>
                <a:gd name="T22" fmla="*/ 367 w 543"/>
                <a:gd name="T23" fmla="*/ 118 h 683"/>
                <a:gd name="T24" fmla="*/ 368 w 543"/>
                <a:gd name="T25" fmla="*/ 143 h 683"/>
                <a:gd name="T26" fmla="*/ 251 w 543"/>
                <a:gd name="T27" fmla="*/ 170 h 683"/>
                <a:gd name="T28" fmla="*/ 199 w 543"/>
                <a:gd name="T29" fmla="*/ 139 h 683"/>
                <a:gd name="T30" fmla="*/ 227 w 543"/>
                <a:gd name="T31" fmla="*/ 164 h 683"/>
                <a:gd name="T32" fmla="*/ 240 w 543"/>
                <a:gd name="T33" fmla="*/ 145 h 683"/>
                <a:gd name="T34" fmla="*/ 356 w 543"/>
                <a:gd name="T35" fmla="*/ 120 h 683"/>
                <a:gd name="T36" fmla="*/ 295 w 543"/>
                <a:gd name="T37" fmla="*/ 170 h 683"/>
                <a:gd name="T38" fmla="*/ 326 w 543"/>
                <a:gd name="T39" fmla="*/ 134 h 683"/>
                <a:gd name="T40" fmla="*/ 336 w 543"/>
                <a:gd name="T41" fmla="*/ 175 h 683"/>
                <a:gd name="T42" fmla="*/ 267 w 543"/>
                <a:gd name="T43" fmla="*/ 92 h 683"/>
                <a:gd name="T44" fmla="*/ 288 w 543"/>
                <a:gd name="T45" fmla="*/ 77 h 683"/>
                <a:gd name="T46" fmla="*/ 275 w 543"/>
                <a:gd name="T47" fmla="*/ 96 h 683"/>
                <a:gd name="T48" fmla="*/ 275 w 543"/>
                <a:gd name="T49" fmla="*/ 112 h 683"/>
                <a:gd name="T50" fmla="*/ 275 w 543"/>
                <a:gd name="T51" fmla="*/ 128 h 683"/>
                <a:gd name="T52" fmla="*/ 247 w 543"/>
                <a:gd name="T53" fmla="*/ 186 h 683"/>
                <a:gd name="T54" fmla="*/ 274 w 543"/>
                <a:gd name="T55" fmla="*/ 178 h 683"/>
                <a:gd name="T56" fmla="*/ 339 w 543"/>
                <a:gd name="T57" fmla="*/ 192 h 683"/>
                <a:gd name="T58" fmla="*/ 236 w 543"/>
                <a:gd name="T59" fmla="*/ 494 h 683"/>
                <a:gd name="T60" fmla="*/ 273 w 543"/>
                <a:gd name="T61" fmla="*/ 528 h 683"/>
                <a:gd name="T62" fmla="*/ 133 w 543"/>
                <a:gd name="T63" fmla="*/ 487 h 683"/>
                <a:gd name="T64" fmla="*/ 223 w 543"/>
                <a:gd name="T65" fmla="*/ 586 h 683"/>
                <a:gd name="T66" fmla="*/ 268 w 543"/>
                <a:gd name="T67" fmla="*/ 570 h 683"/>
                <a:gd name="T68" fmla="*/ 250 w 543"/>
                <a:gd name="T69" fmla="*/ 578 h 683"/>
                <a:gd name="T70" fmla="*/ 305 w 543"/>
                <a:gd name="T71" fmla="*/ 507 h 683"/>
                <a:gd name="T72" fmla="*/ 144 w 543"/>
                <a:gd name="T73" fmla="*/ 613 h 683"/>
                <a:gd name="T74" fmla="*/ 137 w 543"/>
                <a:gd name="T75" fmla="*/ 629 h 683"/>
                <a:gd name="T76" fmla="*/ 243 w 543"/>
                <a:gd name="T77" fmla="*/ 640 h 683"/>
                <a:gd name="T78" fmla="*/ 217 w 543"/>
                <a:gd name="T79" fmla="*/ 626 h 683"/>
                <a:gd name="T80" fmla="*/ 388 w 543"/>
                <a:gd name="T81" fmla="*/ 525 h 683"/>
                <a:gd name="T82" fmla="*/ 198 w 543"/>
                <a:gd name="T83" fmla="*/ 597 h 683"/>
                <a:gd name="T84" fmla="*/ 178 w 543"/>
                <a:gd name="T85" fmla="*/ 554 h 683"/>
                <a:gd name="T86" fmla="*/ 282 w 543"/>
                <a:gd name="T87" fmla="*/ 552 h 683"/>
                <a:gd name="T88" fmla="*/ 331 w 543"/>
                <a:gd name="T89" fmla="*/ 555 h 683"/>
                <a:gd name="T90" fmla="*/ 325 w 543"/>
                <a:gd name="T91" fmla="*/ 552 h 683"/>
                <a:gd name="T92" fmla="*/ 459 w 543"/>
                <a:gd name="T93" fmla="*/ 607 h 683"/>
                <a:gd name="T94" fmla="*/ 389 w 543"/>
                <a:gd name="T95" fmla="*/ 552 h 683"/>
                <a:gd name="T96" fmla="*/ 100 w 543"/>
                <a:gd name="T97" fmla="*/ 640 h 683"/>
                <a:gd name="T98" fmla="*/ 110 w 543"/>
                <a:gd name="T99" fmla="*/ 615 h 683"/>
                <a:gd name="T100" fmla="*/ 323 w 543"/>
                <a:gd name="T101" fmla="*/ 615 h 683"/>
                <a:gd name="T102" fmla="*/ 356 w 543"/>
                <a:gd name="T103" fmla="*/ 602 h 683"/>
                <a:gd name="T104" fmla="*/ 175 w 543"/>
                <a:gd name="T105" fmla="*/ 640 h 683"/>
                <a:gd name="T106" fmla="*/ 199 w 543"/>
                <a:gd name="T107" fmla="*/ 628 h 683"/>
                <a:gd name="T108" fmla="*/ 414 w 543"/>
                <a:gd name="T109" fmla="*/ 626 h 683"/>
                <a:gd name="T110" fmla="*/ 397 w 543"/>
                <a:gd name="T111" fmla="*/ 602 h 683"/>
                <a:gd name="T112" fmla="*/ 274 w 543"/>
                <a:gd name="T113" fmla="*/ 624 h 683"/>
                <a:gd name="T114" fmla="*/ 290 w 543"/>
                <a:gd name="T115" fmla="*/ 640 h 683"/>
                <a:gd name="T116" fmla="*/ 298 w 543"/>
                <a:gd name="T117" fmla="*/ 618 h 683"/>
                <a:gd name="T118" fmla="*/ 389 w 543"/>
                <a:gd name="T119" fmla="*/ 640 h 683"/>
                <a:gd name="T120" fmla="*/ 376 w 543"/>
                <a:gd name="T121" fmla="*/ 606 h 683"/>
                <a:gd name="T122" fmla="*/ 543 w 543"/>
                <a:gd name="T123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3" h="683">
                  <a:moveTo>
                    <a:pt x="405" y="147"/>
                  </a:moveTo>
                  <a:cubicBezTo>
                    <a:pt x="405" y="223"/>
                    <a:pt x="405" y="223"/>
                    <a:pt x="405" y="223"/>
                  </a:cubicBezTo>
                  <a:cubicBezTo>
                    <a:pt x="261" y="434"/>
                    <a:pt x="261" y="434"/>
                    <a:pt x="261" y="434"/>
                  </a:cubicBezTo>
                  <a:cubicBezTo>
                    <a:pt x="187" y="356"/>
                    <a:pt x="187" y="356"/>
                    <a:pt x="187" y="356"/>
                  </a:cubicBezTo>
                  <a:cubicBezTo>
                    <a:pt x="187" y="253"/>
                    <a:pt x="187" y="253"/>
                    <a:pt x="187" y="253"/>
                  </a:cubicBezTo>
                  <a:cubicBezTo>
                    <a:pt x="261" y="348"/>
                    <a:pt x="261" y="348"/>
                    <a:pt x="261" y="348"/>
                  </a:cubicBezTo>
                  <a:cubicBezTo>
                    <a:pt x="405" y="147"/>
                    <a:pt x="405" y="147"/>
                    <a:pt x="405" y="147"/>
                  </a:cubicBezTo>
                  <a:close/>
                  <a:moveTo>
                    <a:pt x="275" y="195"/>
                  </a:moveTo>
                  <a:cubicBezTo>
                    <a:pt x="253" y="195"/>
                    <a:pt x="228" y="199"/>
                    <a:pt x="209" y="205"/>
                  </a:cubicBezTo>
                  <a:cubicBezTo>
                    <a:pt x="206" y="199"/>
                    <a:pt x="206" y="199"/>
                    <a:pt x="206" y="199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3" y="190"/>
                    <a:pt x="203" y="190"/>
                    <a:pt x="203" y="190"/>
                  </a:cubicBezTo>
                  <a:cubicBezTo>
                    <a:pt x="185" y="149"/>
                    <a:pt x="185" y="149"/>
                    <a:pt x="185" y="149"/>
                  </a:cubicBezTo>
                  <a:cubicBezTo>
                    <a:pt x="186" y="146"/>
                    <a:pt x="186" y="146"/>
                    <a:pt x="186" y="146"/>
                  </a:cubicBezTo>
                  <a:cubicBezTo>
                    <a:pt x="186" y="146"/>
                    <a:pt x="186" y="146"/>
                    <a:pt x="186" y="146"/>
                  </a:cubicBezTo>
                  <a:cubicBezTo>
                    <a:pt x="184" y="146"/>
                    <a:pt x="181" y="145"/>
                    <a:pt x="180" y="143"/>
                  </a:cubicBezTo>
                  <a:cubicBezTo>
                    <a:pt x="179" y="140"/>
                    <a:pt x="181" y="136"/>
                    <a:pt x="183" y="135"/>
                  </a:cubicBezTo>
                  <a:cubicBezTo>
                    <a:pt x="185" y="135"/>
                    <a:pt x="187" y="135"/>
                    <a:pt x="190" y="135"/>
                  </a:cubicBezTo>
                  <a:cubicBezTo>
                    <a:pt x="190" y="135"/>
                    <a:pt x="190" y="135"/>
                    <a:pt x="190" y="134"/>
                  </a:cubicBezTo>
                  <a:cubicBezTo>
                    <a:pt x="190" y="134"/>
                    <a:pt x="189" y="132"/>
                    <a:pt x="187" y="129"/>
                  </a:cubicBezTo>
                  <a:cubicBezTo>
                    <a:pt x="186" y="130"/>
                    <a:pt x="185" y="132"/>
                    <a:pt x="183" y="132"/>
                  </a:cubicBezTo>
                  <a:cubicBezTo>
                    <a:pt x="181" y="133"/>
                    <a:pt x="178" y="132"/>
                    <a:pt x="177" y="129"/>
                  </a:cubicBezTo>
                  <a:cubicBezTo>
                    <a:pt x="176" y="127"/>
                    <a:pt x="177" y="124"/>
                    <a:pt x="179" y="122"/>
                  </a:cubicBezTo>
                  <a:cubicBezTo>
                    <a:pt x="181" y="121"/>
                    <a:pt x="184" y="121"/>
                    <a:pt x="186" y="122"/>
                  </a:cubicBezTo>
                  <a:cubicBezTo>
                    <a:pt x="186" y="121"/>
                    <a:pt x="186" y="119"/>
                    <a:pt x="186" y="117"/>
                  </a:cubicBezTo>
                  <a:cubicBezTo>
                    <a:pt x="184" y="118"/>
                    <a:pt x="183" y="118"/>
                    <a:pt x="181" y="118"/>
                  </a:cubicBezTo>
                  <a:cubicBezTo>
                    <a:pt x="178" y="118"/>
                    <a:pt x="176" y="115"/>
                    <a:pt x="177" y="112"/>
                  </a:cubicBezTo>
                  <a:cubicBezTo>
                    <a:pt x="177" y="109"/>
                    <a:pt x="179" y="106"/>
                    <a:pt x="182" y="107"/>
                  </a:cubicBezTo>
                  <a:cubicBezTo>
                    <a:pt x="184" y="107"/>
                    <a:pt x="186" y="109"/>
                    <a:pt x="187" y="110"/>
                  </a:cubicBezTo>
                  <a:cubicBezTo>
                    <a:pt x="187" y="109"/>
                    <a:pt x="189" y="106"/>
                    <a:pt x="190" y="105"/>
                  </a:cubicBezTo>
                  <a:cubicBezTo>
                    <a:pt x="187" y="105"/>
                    <a:pt x="186" y="105"/>
                    <a:pt x="185" y="105"/>
                  </a:cubicBezTo>
                  <a:cubicBezTo>
                    <a:pt x="182" y="104"/>
                    <a:pt x="181" y="101"/>
                    <a:pt x="182" y="98"/>
                  </a:cubicBezTo>
                  <a:cubicBezTo>
                    <a:pt x="183" y="95"/>
                    <a:pt x="186" y="94"/>
                    <a:pt x="190" y="95"/>
                  </a:cubicBezTo>
                  <a:cubicBezTo>
                    <a:pt x="191" y="96"/>
                    <a:pt x="193" y="97"/>
                    <a:pt x="193" y="99"/>
                  </a:cubicBezTo>
                  <a:cubicBezTo>
                    <a:pt x="195" y="98"/>
                    <a:pt x="196" y="97"/>
                    <a:pt x="197" y="96"/>
                  </a:cubicBezTo>
                  <a:cubicBezTo>
                    <a:pt x="196" y="95"/>
                    <a:pt x="194" y="94"/>
                    <a:pt x="193" y="92"/>
                  </a:cubicBezTo>
                  <a:cubicBezTo>
                    <a:pt x="191" y="90"/>
                    <a:pt x="191" y="87"/>
                    <a:pt x="193" y="85"/>
                  </a:cubicBezTo>
                  <a:cubicBezTo>
                    <a:pt x="196" y="83"/>
                    <a:pt x="199" y="83"/>
                    <a:pt x="201" y="85"/>
                  </a:cubicBezTo>
                  <a:cubicBezTo>
                    <a:pt x="203" y="87"/>
                    <a:pt x="204" y="89"/>
                    <a:pt x="203" y="91"/>
                  </a:cubicBezTo>
                  <a:cubicBezTo>
                    <a:pt x="205" y="90"/>
                    <a:pt x="207" y="89"/>
                    <a:pt x="208" y="88"/>
                  </a:cubicBezTo>
                  <a:cubicBezTo>
                    <a:pt x="207" y="88"/>
                    <a:pt x="206" y="86"/>
                    <a:pt x="205" y="85"/>
                  </a:cubicBezTo>
                  <a:cubicBezTo>
                    <a:pt x="204" y="82"/>
                    <a:pt x="205" y="79"/>
                    <a:pt x="208" y="77"/>
                  </a:cubicBezTo>
                  <a:cubicBezTo>
                    <a:pt x="210" y="76"/>
                    <a:pt x="214" y="77"/>
                    <a:pt x="215" y="81"/>
                  </a:cubicBezTo>
                  <a:cubicBezTo>
                    <a:pt x="215" y="83"/>
                    <a:pt x="215" y="85"/>
                    <a:pt x="214" y="87"/>
                  </a:cubicBezTo>
                  <a:cubicBezTo>
                    <a:pt x="217" y="87"/>
                    <a:pt x="220" y="86"/>
                    <a:pt x="222" y="87"/>
                  </a:cubicBezTo>
                  <a:cubicBezTo>
                    <a:pt x="221" y="85"/>
                    <a:pt x="220" y="83"/>
                    <a:pt x="220" y="82"/>
                  </a:cubicBezTo>
                  <a:cubicBezTo>
                    <a:pt x="220" y="79"/>
                    <a:pt x="222" y="76"/>
                    <a:pt x="225" y="76"/>
                  </a:cubicBezTo>
                  <a:cubicBezTo>
                    <a:pt x="228" y="76"/>
                    <a:pt x="231" y="79"/>
                    <a:pt x="231" y="82"/>
                  </a:cubicBezTo>
                  <a:cubicBezTo>
                    <a:pt x="231" y="84"/>
                    <a:pt x="229" y="86"/>
                    <a:pt x="227" y="87"/>
                  </a:cubicBezTo>
                  <a:cubicBezTo>
                    <a:pt x="231" y="88"/>
                    <a:pt x="234" y="89"/>
                    <a:pt x="236" y="90"/>
                  </a:cubicBezTo>
                  <a:cubicBezTo>
                    <a:pt x="235" y="88"/>
                    <a:pt x="235" y="86"/>
                    <a:pt x="236" y="85"/>
                  </a:cubicBezTo>
                  <a:cubicBezTo>
                    <a:pt x="237" y="82"/>
                    <a:pt x="239" y="80"/>
                    <a:pt x="242" y="81"/>
                  </a:cubicBezTo>
                  <a:cubicBezTo>
                    <a:pt x="246" y="82"/>
                    <a:pt x="247" y="85"/>
                    <a:pt x="247" y="88"/>
                  </a:cubicBezTo>
                  <a:cubicBezTo>
                    <a:pt x="246" y="89"/>
                    <a:pt x="245" y="91"/>
                    <a:pt x="242" y="92"/>
                  </a:cubicBezTo>
                  <a:cubicBezTo>
                    <a:pt x="245" y="94"/>
                    <a:pt x="246" y="94"/>
                    <a:pt x="248" y="95"/>
                  </a:cubicBezTo>
                  <a:cubicBezTo>
                    <a:pt x="249" y="95"/>
                    <a:pt x="250" y="95"/>
                    <a:pt x="250" y="96"/>
                  </a:cubicBezTo>
                  <a:cubicBezTo>
                    <a:pt x="249" y="94"/>
                    <a:pt x="249" y="90"/>
                    <a:pt x="249" y="88"/>
                  </a:cubicBezTo>
                  <a:cubicBezTo>
                    <a:pt x="250" y="86"/>
                    <a:pt x="253" y="84"/>
                    <a:pt x="256" y="85"/>
                  </a:cubicBezTo>
                  <a:cubicBezTo>
                    <a:pt x="259" y="86"/>
                    <a:pt x="261" y="89"/>
                    <a:pt x="260" y="91"/>
                  </a:cubicBezTo>
                  <a:cubicBezTo>
                    <a:pt x="260" y="94"/>
                    <a:pt x="258" y="96"/>
                    <a:pt x="255" y="97"/>
                  </a:cubicBezTo>
                  <a:cubicBezTo>
                    <a:pt x="261" y="98"/>
                    <a:pt x="262" y="97"/>
                    <a:pt x="262" y="97"/>
                  </a:cubicBezTo>
                  <a:cubicBezTo>
                    <a:pt x="262" y="91"/>
                    <a:pt x="262" y="91"/>
                    <a:pt x="262" y="91"/>
                  </a:cubicBezTo>
                  <a:cubicBezTo>
                    <a:pt x="265" y="89"/>
                    <a:pt x="265" y="89"/>
                    <a:pt x="265" y="89"/>
                  </a:cubicBezTo>
                  <a:cubicBezTo>
                    <a:pt x="262" y="85"/>
                    <a:pt x="260" y="84"/>
                    <a:pt x="260" y="77"/>
                  </a:cubicBezTo>
                  <a:cubicBezTo>
                    <a:pt x="260" y="72"/>
                    <a:pt x="262" y="67"/>
                    <a:pt x="265" y="66"/>
                  </a:cubicBezTo>
                  <a:cubicBezTo>
                    <a:pt x="268" y="62"/>
                    <a:pt x="272" y="57"/>
                    <a:pt x="272" y="55"/>
                  </a:cubicBezTo>
                  <a:cubicBezTo>
                    <a:pt x="272" y="53"/>
                    <a:pt x="272" y="53"/>
                    <a:pt x="272" y="53"/>
                  </a:cubicBezTo>
                  <a:cubicBezTo>
                    <a:pt x="268" y="53"/>
                    <a:pt x="265" y="53"/>
                    <a:pt x="262" y="54"/>
                  </a:cubicBezTo>
                  <a:cubicBezTo>
                    <a:pt x="262" y="43"/>
                    <a:pt x="262" y="43"/>
                    <a:pt x="262" y="43"/>
                  </a:cubicBezTo>
                  <a:cubicBezTo>
                    <a:pt x="266" y="45"/>
                    <a:pt x="269" y="45"/>
                    <a:pt x="272" y="45"/>
                  </a:cubicBezTo>
                  <a:cubicBezTo>
                    <a:pt x="272" y="42"/>
                    <a:pt x="272" y="42"/>
                    <a:pt x="272" y="42"/>
                  </a:cubicBezTo>
                  <a:cubicBezTo>
                    <a:pt x="272" y="41"/>
                    <a:pt x="269" y="38"/>
                    <a:pt x="268" y="36"/>
                  </a:cubicBezTo>
                  <a:cubicBezTo>
                    <a:pt x="274" y="36"/>
                    <a:pt x="274" y="36"/>
                    <a:pt x="274" y="36"/>
                  </a:cubicBezTo>
                  <a:cubicBezTo>
                    <a:pt x="280" y="36"/>
                    <a:pt x="280" y="36"/>
                    <a:pt x="280" y="36"/>
                  </a:cubicBezTo>
                  <a:cubicBezTo>
                    <a:pt x="279" y="38"/>
                    <a:pt x="277" y="41"/>
                    <a:pt x="277" y="42"/>
                  </a:cubicBezTo>
                  <a:cubicBezTo>
                    <a:pt x="277" y="45"/>
                    <a:pt x="277" y="45"/>
                    <a:pt x="277" y="45"/>
                  </a:cubicBezTo>
                  <a:cubicBezTo>
                    <a:pt x="279" y="45"/>
                    <a:pt x="281" y="45"/>
                    <a:pt x="286" y="42"/>
                  </a:cubicBezTo>
                  <a:cubicBezTo>
                    <a:pt x="286" y="54"/>
                    <a:pt x="286" y="54"/>
                    <a:pt x="286" y="54"/>
                  </a:cubicBezTo>
                  <a:cubicBezTo>
                    <a:pt x="283" y="53"/>
                    <a:pt x="279" y="53"/>
                    <a:pt x="277" y="53"/>
                  </a:cubicBezTo>
                  <a:cubicBezTo>
                    <a:pt x="277" y="55"/>
                    <a:pt x="277" y="55"/>
                    <a:pt x="277" y="55"/>
                  </a:cubicBezTo>
                  <a:cubicBezTo>
                    <a:pt x="277" y="57"/>
                    <a:pt x="279" y="62"/>
                    <a:pt x="283" y="65"/>
                  </a:cubicBezTo>
                  <a:cubicBezTo>
                    <a:pt x="287" y="67"/>
                    <a:pt x="289" y="72"/>
                    <a:pt x="289" y="77"/>
                  </a:cubicBezTo>
                  <a:cubicBezTo>
                    <a:pt x="289" y="84"/>
                    <a:pt x="287" y="85"/>
                    <a:pt x="283" y="89"/>
                  </a:cubicBezTo>
                  <a:cubicBezTo>
                    <a:pt x="286" y="91"/>
                    <a:pt x="286" y="91"/>
                    <a:pt x="286" y="91"/>
                  </a:cubicBezTo>
                  <a:cubicBezTo>
                    <a:pt x="286" y="97"/>
                    <a:pt x="286" y="97"/>
                    <a:pt x="286" y="97"/>
                  </a:cubicBezTo>
                  <a:cubicBezTo>
                    <a:pt x="286" y="97"/>
                    <a:pt x="288" y="98"/>
                    <a:pt x="293" y="97"/>
                  </a:cubicBezTo>
                  <a:cubicBezTo>
                    <a:pt x="291" y="96"/>
                    <a:pt x="289" y="94"/>
                    <a:pt x="289" y="91"/>
                  </a:cubicBezTo>
                  <a:cubicBezTo>
                    <a:pt x="288" y="88"/>
                    <a:pt x="289" y="86"/>
                    <a:pt x="292" y="85"/>
                  </a:cubicBezTo>
                  <a:cubicBezTo>
                    <a:pt x="295" y="84"/>
                    <a:pt x="298" y="86"/>
                    <a:pt x="298" y="88"/>
                  </a:cubicBezTo>
                  <a:cubicBezTo>
                    <a:pt x="300" y="90"/>
                    <a:pt x="300" y="94"/>
                    <a:pt x="297" y="96"/>
                  </a:cubicBezTo>
                  <a:cubicBezTo>
                    <a:pt x="298" y="95"/>
                    <a:pt x="300" y="95"/>
                    <a:pt x="301" y="95"/>
                  </a:cubicBezTo>
                  <a:cubicBezTo>
                    <a:pt x="302" y="94"/>
                    <a:pt x="304" y="92"/>
                    <a:pt x="306" y="92"/>
                  </a:cubicBezTo>
                  <a:cubicBezTo>
                    <a:pt x="304" y="91"/>
                    <a:pt x="303" y="89"/>
                    <a:pt x="302" y="87"/>
                  </a:cubicBezTo>
                  <a:cubicBezTo>
                    <a:pt x="301" y="85"/>
                    <a:pt x="303" y="82"/>
                    <a:pt x="306" y="81"/>
                  </a:cubicBezTo>
                  <a:cubicBezTo>
                    <a:pt x="308" y="80"/>
                    <a:pt x="311" y="82"/>
                    <a:pt x="312" y="85"/>
                  </a:cubicBezTo>
                  <a:cubicBezTo>
                    <a:pt x="314" y="86"/>
                    <a:pt x="312" y="88"/>
                    <a:pt x="312" y="89"/>
                  </a:cubicBezTo>
                  <a:cubicBezTo>
                    <a:pt x="315" y="89"/>
                    <a:pt x="318" y="88"/>
                    <a:pt x="320" y="87"/>
                  </a:cubicBezTo>
                  <a:cubicBezTo>
                    <a:pt x="319" y="86"/>
                    <a:pt x="317" y="84"/>
                    <a:pt x="317" y="82"/>
                  </a:cubicBezTo>
                  <a:cubicBezTo>
                    <a:pt x="317" y="79"/>
                    <a:pt x="320" y="76"/>
                    <a:pt x="323" y="76"/>
                  </a:cubicBezTo>
                  <a:cubicBezTo>
                    <a:pt x="325" y="76"/>
                    <a:pt x="329" y="79"/>
                    <a:pt x="329" y="82"/>
                  </a:cubicBezTo>
                  <a:cubicBezTo>
                    <a:pt x="329" y="83"/>
                    <a:pt x="328" y="85"/>
                    <a:pt x="326" y="86"/>
                  </a:cubicBezTo>
                  <a:cubicBezTo>
                    <a:pt x="329" y="86"/>
                    <a:pt x="331" y="86"/>
                    <a:pt x="334" y="87"/>
                  </a:cubicBezTo>
                  <a:cubicBezTo>
                    <a:pt x="333" y="85"/>
                    <a:pt x="332" y="82"/>
                    <a:pt x="333" y="81"/>
                  </a:cubicBezTo>
                  <a:cubicBezTo>
                    <a:pt x="334" y="77"/>
                    <a:pt x="337" y="76"/>
                    <a:pt x="340" y="77"/>
                  </a:cubicBezTo>
                  <a:cubicBezTo>
                    <a:pt x="344" y="79"/>
                    <a:pt x="345" y="82"/>
                    <a:pt x="344" y="84"/>
                  </a:cubicBezTo>
                  <a:cubicBezTo>
                    <a:pt x="343" y="86"/>
                    <a:pt x="342" y="87"/>
                    <a:pt x="339" y="88"/>
                  </a:cubicBezTo>
                  <a:cubicBezTo>
                    <a:pt x="342" y="89"/>
                    <a:pt x="344" y="90"/>
                    <a:pt x="345" y="91"/>
                  </a:cubicBezTo>
                  <a:cubicBezTo>
                    <a:pt x="345" y="89"/>
                    <a:pt x="346" y="87"/>
                    <a:pt x="347" y="85"/>
                  </a:cubicBezTo>
                  <a:cubicBezTo>
                    <a:pt x="349" y="83"/>
                    <a:pt x="352" y="83"/>
                    <a:pt x="354" y="85"/>
                  </a:cubicBezTo>
                  <a:cubicBezTo>
                    <a:pt x="357" y="87"/>
                    <a:pt x="358" y="90"/>
                    <a:pt x="356" y="92"/>
                  </a:cubicBezTo>
                  <a:cubicBezTo>
                    <a:pt x="354" y="94"/>
                    <a:pt x="352" y="95"/>
                    <a:pt x="351" y="95"/>
                  </a:cubicBezTo>
                  <a:cubicBezTo>
                    <a:pt x="352" y="96"/>
                    <a:pt x="353" y="98"/>
                    <a:pt x="354" y="99"/>
                  </a:cubicBezTo>
                  <a:cubicBezTo>
                    <a:pt x="356" y="97"/>
                    <a:pt x="358" y="96"/>
                    <a:pt x="359" y="95"/>
                  </a:cubicBezTo>
                  <a:cubicBezTo>
                    <a:pt x="362" y="94"/>
                    <a:pt x="365" y="95"/>
                    <a:pt x="366" y="98"/>
                  </a:cubicBezTo>
                  <a:cubicBezTo>
                    <a:pt x="367" y="100"/>
                    <a:pt x="366" y="103"/>
                    <a:pt x="363" y="104"/>
                  </a:cubicBezTo>
                  <a:cubicBezTo>
                    <a:pt x="362" y="105"/>
                    <a:pt x="361" y="105"/>
                    <a:pt x="359" y="105"/>
                  </a:cubicBezTo>
                  <a:cubicBezTo>
                    <a:pt x="360" y="106"/>
                    <a:pt x="361" y="109"/>
                    <a:pt x="361" y="110"/>
                  </a:cubicBezTo>
                  <a:cubicBezTo>
                    <a:pt x="362" y="109"/>
                    <a:pt x="364" y="107"/>
                    <a:pt x="366" y="106"/>
                  </a:cubicBezTo>
                  <a:cubicBezTo>
                    <a:pt x="368" y="106"/>
                    <a:pt x="372" y="109"/>
                    <a:pt x="372" y="112"/>
                  </a:cubicBezTo>
                  <a:cubicBezTo>
                    <a:pt x="373" y="115"/>
                    <a:pt x="371" y="117"/>
                    <a:pt x="367" y="118"/>
                  </a:cubicBezTo>
                  <a:cubicBezTo>
                    <a:pt x="365" y="118"/>
                    <a:pt x="364" y="117"/>
                    <a:pt x="362" y="117"/>
                  </a:cubicBezTo>
                  <a:cubicBezTo>
                    <a:pt x="362" y="119"/>
                    <a:pt x="362" y="120"/>
                    <a:pt x="362" y="122"/>
                  </a:cubicBezTo>
                  <a:cubicBezTo>
                    <a:pt x="364" y="121"/>
                    <a:pt x="367" y="121"/>
                    <a:pt x="368" y="121"/>
                  </a:cubicBezTo>
                  <a:cubicBezTo>
                    <a:pt x="372" y="124"/>
                    <a:pt x="373" y="127"/>
                    <a:pt x="372" y="129"/>
                  </a:cubicBezTo>
                  <a:cubicBezTo>
                    <a:pt x="371" y="132"/>
                    <a:pt x="367" y="133"/>
                    <a:pt x="364" y="132"/>
                  </a:cubicBezTo>
                  <a:cubicBezTo>
                    <a:pt x="363" y="131"/>
                    <a:pt x="362" y="130"/>
                    <a:pt x="361" y="129"/>
                  </a:cubicBezTo>
                  <a:cubicBezTo>
                    <a:pt x="360" y="132"/>
                    <a:pt x="359" y="134"/>
                    <a:pt x="359" y="134"/>
                  </a:cubicBezTo>
                  <a:cubicBezTo>
                    <a:pt x="359" y="135"/>
                    <a:pt x="359" y="135"/>
                    <a:pt x="359" y="135"/>
                  </a:cubicBezTo>
                  <a:cubicBezTo>
                    <a:pt x="361" y="134"/>
                    <a:pt x="363" y="134"/>
                    <a:pt x="365" y="135"/>
                  </a:cubicBezTo>
                  <a:cubicBezTo>
                    <a:pt x="367" y="136"/>
                    <a:pt x="370" y="140"/>
                    <a:pt x="368" y="143"/>
                  </a:cubicBezTo>
                  <a:cubicBezTo>
                    <a:pt x="367" y="145"/>
                    <a:pt x="364" y="146"/>
                    <a:pt x="362" y="146"/>
                  </a:cubicBezTo>
                  <a:cubicBezTo>
                    <a:pt x="362" y="146"/>
                    <a:pt x="362" y="146"/>
                    <a:pt x="362" y="146"/>
                  </a:cubicBezTo>
                  <a:cubicBezTo>
                    <a:pt x="363" y="149"/>
                    <a:pt x="363" y="149"/>
                    <a:pt x="363" y="149"/>
                  </a:cubicBezTo>
                  <a:cubicBezTo>
                    <a:pt x="346" y="190"/>
                    <a:pt x="346" y="190"/>
                    <a:pt x="346" y="190"/>
                  </a:cubicBezTo>
                  <a:cubicBezTo>
                    <a:pt x="348" y="196"/>
                    <a:pt x="348" y="196"/>
                    <a:pt x="348" y="196"/>
                  </a:cubicBezTo>
                  <a:cubicBezTo>
                    <a:pt x="343" y="199"/>
                    <a:pt x="343" y="199"/>
                    <a:pt x="343" y="199"/>
                  </a:cubicBezTo>
                  <a:cubicBezTo>
                    <a:pt x="339" y="205"/>
                    <a:pt x="339" y="205"/>
                    <a:pt x="339" y="205"/>
                  </a:cubicBezTo>
                  <a:cubicBezTo>
                    <a:pt x="320" y="199"/>
                    <a:pt x="295" y="195"/>
                    <a:pt x="275" y="195"/>
                  </a:cubicBezTo>
                  <a:close/>
                  <a:moveTo>
                    <a:pt x="253" y="170"/>
                  </a:moveTo>
                  <a:cubicBezTo>
                    <a:pt x="251" y="170"/>
                    <a:pt x="251" y="170"/>
                    <a:pt x="251" y="170"/>
                  </a:cubicBezTo>
                  <a:cubicBezTo>
                    <a:pt x="251" y="135"/>
                    <a:pt x="251" y="135"/>
                    <a:pt x="251" y="135"/>
                  </a:cubicBezTo>
                  <a:cubicBezTo>
                    <a:pt x="254" y="135"/>
                    <a:pt x="254" y="135"/>
                    <a:pt x="254" y="135"/>
                  </a:cubicBezTo>
                  <a:cubicBezTo>
                    <a:pt x="259" y="145"/>
                    <a:pt x="262" y="147"/>
                    <a:pt x="269" y="147"/>
                  </a:cubicBezTo>
                  <a:cubicBezTo>
                    <a:pt x="268" y="137"/>
                    <a:pt x="264" y="137"/>
                    <a:pt x="258" y="132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59" y="130"/>
                    <a:pt x="261" y="129"/>
                    <a:pt x="262" y="128"/>
                  </a:cubicBezTo>
                  <a:cubicBezTo>
                    <a:pt x="262" y="104"/>
                    <a:pt x="262" y="104"/>
                    <a:pt x="262" y="104"/>
                  </a:cubicBezTo>
                  <a:cubicBezTo>
                    <a:pt x="239" y="102"/>
                    <a:pt x="235" y="94"/>
                    <a:pt x="220" y="94"/>
                  </a:cubicBezTo>
                  <a:cubicBezTo>
                    <a:pt x="201" y="94"/>
                    <a:pt x="193" y="110"/>
                    <a:pt x="193" y="120"/>
                  </a:cubicBezTo>
                  <a:cubicBezTo>
                    <a:pt x="193" y="125"/>
                    <a:pt x="196" y="134"/>
                    <a:pt x="199" y="139"/>
                  </a:cubicBezTo>
                  <a:cubicBezTo>
                    <a:pt x="197" y="143"/>
                    <a:pt x="196" y="148"/>
                    <a:pt x="196" y="151"/>
                  </a:cubicBezTo>
                  <a:cubicBezTo>
                    <a:pt x="196" y="157"/>
                    <a:pt x="196" y="158"/>
                    <a:pt x="198" y="159"/>
                  </a:cubicBezTo>
                  <a:cubicBezTo>
                    <a:pt x="200" y="159"/>
                    <a:pt x="203" y="155"/>
                    <a:pt x="203" y="151"/>
                  </a:cubicBezTo>
                  <a:cubicBezTo>
                    <a:pt x="203" y="150"/>
                    <a:pt x="201" y="147"/>
                    <a:pt x="199" y="144"/>
                  </a:cubicBezTo>
                  <a:cubicBezTo>
                    <a:pt x="201" y="143"/>
                    <a:pt x="201" y="143"/>
                    <a:pt x="201" y="143"/>
                  </a:cubicBezTo>
                  <a:cubicBezTo>
                    <a:pt x="214" y="174"/>
                    <a:pt x="214" y="174"/>
                    <a:pt x="214" y="174"/>
                  </a:cubicBezTo>
                  <a:cubicBezTo>
                    <a:pt x="212" y="175"/>
                    <a:pt x="212" y="175"/>
                    <a:pt x="212" y="175"/>
                  </a:cubicBezTo>
                  <a:cubicBezTo>
                    <a:pt x="211" y="173"/>
                    <a:pt x="208" y="167"/>
                    <a:pt x="201" y="167"/>
                  </a:cubicBezTo>
                  <a:cubicBezTo>
                    <a:pt x="201" y="171"/>
                    <a:pt x="206" y="177"/>
                    <a:pt x="214" y="177"/>
                  </a:cubicBezTo>
                  <a:cubicBezTo>
                    <a:pt x="221" y="177"/>
                    <a:pt x="227" y="173"/>
                    <a:pt x="227" y="164"/>
                  </a:cubicBezTo>
                  <a:cubicBezTo>
                    <a:pt x="227" y="161"/>
                    <a:pt x="226" y="158"/>
                    <a:pt x="223" y="158"/>
                  </a:cubicBezTo>
                  <a:cubicBezTo>
                    <a:pt x="222" y="158"/>
                    <a:pt x="220" y="160"/>
                    <a:pt x="220" y="161"/>
                  </a:cubicBezTo>
                  <a:cubicBezTo>
                    <a:pt x="220" y="162"/>
                    <a:pt x="220" y="162"/>
                    <a:pt x="222" y="163"/>
                  </a:cubicBezTo>
                  <a:cubicBezTo>
                    <a:pt x="221" y="164"/>
                    <a:pt x="219" y="165"/>
                    <a:pt x="217" y="165"/>
                  </a:cubicBezTo>
                  <a:cubicBezTo>
                    <a:pt x="214" y="165"/>
                    <a:pt x="211" y="163"/>
                    <a:pt x="211" y="158"/>
                  </a:cubicBezTo>
                  <a:cubicBezTo>
                    <a:pt x="211" y="150"/>
                    <a:pt x="220" y="149"/>
                    <a:pt x="222" y="149"/>
                  </a:cubicBezTo>
                  <a:cubicBezTo>
                    <a:pt x="221" y="143"/>
                    <a:pt x="220" y="141"/>
                    <a:pt x="222" y="134"/>
                  </a:cubicBezTo>
                  <a:cubicBezTo>
                    <a:pt x="223" y="130"/>
                    <a:pt x="223" y="130"/>
                    <a:pt x="227" y="133"/>
                  </a:cubicBezTo>
                  <a:cubicBezTo>
                    <a:pt x="228" y="135"/>
                    <a:pt x="232" y="139"/>
                    <a:pt x="234" y="147"/>
                  </a:cubicBezTo>
                  <a:cubicBezTo>
                    <a:pt x="235" y="146"/>
                    <a:pt x="238" y="145"/>
                    <a:pt x="240" y="145"/>
                  </a:cubicBezTo>
                  <a:cubicBezTo>
                    <a:pt x="245" y="145"/>
                    <a:pt x="249" y="148"/>
                    <a:pt x="249" y="151"/>
                  </a:cubicBezTo>
                  <a:cubicBezTo>
                    <a:pt x="249" y="158"/>
                    <a:pt x="245" y="160"/>
                    <a:pt x="241" y="160"/>
                  </a:cubicBezTo>
                  <a:cubicBezTo>
                    <a:pt x="242" y="157"/>
                    <a:pt x="240" y="155"/>
                    <a:pt x="238" y="155"/>
                  </a:cubicBezTo>
                  <a:cubicBezTo>
                    <a:pt x="237" y="155"/>
                    <a:pt x="235" y="156"/>
                    <a:pt x="235" y="158"/>
                  </a:cubicBezTo>
                  <a:cubicBezTo>
                    <a:pt x="235" y="159"/>
                    <a:pt x="238" y="173"/>
                    <a:pt x="253" y="173"/>
                  </a:cubicBezTo>
                  <a:cubicBezTo>
                    <a:pt x="264" y="173"/>
                    <a:pt x="267" y="165"/>
                    <a:pt x="268" y="158"/>
                  </a:cubicBezTo>
                  <a:cubicBezTo>
                    <a:pt x="261" y="158"/>
                    <a:pt x="256" y="163"/>
                    <a:pt x="253" y="170"/>
                  </a:cubicBezTo>
                  <a:close/>
                  <a:moveTo>
                    <a:pt x="352" y="151"/>
                  </a:moveTo>
                  <a:cubicBezTo>
                    <a:pt x="352" y="148"/>
                    <a:pt x="351" y="143"/>
                    <a:pt x="349" y="139"/>
                  </a:cubicBezTo>
                  <a:cubicBezTo>
                    <a:pt x="352" y="134"/>
                    <a:pt x="356" y="125"/>
                    <a:pt x="356" y="120"/>
                  </a:cubicBezTo>
                  <a:cubicBezTo>
                    <a:pt x="356" y="110"/>
                    <a:pt x="345" y="92"/>
                    <a:pt x="328" y="92"/>
                  </a:cubicBezTo>
                  <a:cubicBezTo>
                    <a:pt x="312" y="92"/>
                    <a:pt x="305" y="101"/>
                    <a:pt x="287" y="103"/>
                  </a:cubicBezTo>
                  <a:cubicBezTo>
                    <a:pt x="287" y="128"/>
                    <a:pt x="287" y="128"/>
                    <a:pt x="287" y="128"/>
                  </a:cubicBezTo>
                  <a:cubicBezTo>
                    <a:pt x="288" y="129"/>
                    <a:pt x="290" y="130"/>
                    <a:pt x="292" y="130"/>
                  </a:cubicBezTo>
                  <a:cubicBezTo>
                    <a:pt x="292" y="132"/>
                    <a:pt x="292" y="132"/>
                    <a:pt x="292" y="132"/>
                  </a:cubicBezTo>
                  <a:cubicBezTo>
                    <a:pt x="284" y="137"/>
                    <a:pt x="280" y="137"/>
                    <a:pt x="279" y="147"/>
                  </a:cubicBezTo>
                  <a:cubicBezTo>
                    <a:pt x="287" y="147"/>
                    <a:pt x="290" y="145"/>
                    <a:pt x="294" y="135"/>
                  </a:cubicBezTo>
                  <a:cubicBezTo>
                    <a:pt x="297" y="135"/>
                    <a:pt x="297" y="135"/>
                    <a:pt x="297" y="135"/>
                  </a:cubicBezTo>
                  <a:cubicBezTo>
                    <a:pt x="297" y="170"/>
                    <a:pt x="297" y="170"/>
                    <a:pt x="297" y="170"/>
                  </a:cubicBezTo>
                  <a:cubicBezTo>
                    <a:pt x="295" y="170"/>
                    <a:pt x="295" y="170"/>
                    <a:pt x="295" y="170"/>
                  </a:cubicBezTo>
                  <a:cubicBezTo>
                    <a:pt x="293" y="163"/>
                    <a:pt x="288" y="158"/>
                    <a:pt x="280" y="158"/>
                  </a:cubicBezTo>
                  <a:cubicBezTo>
                    <a:pt x="281" y="165"/>
                    <a:pt x="284" y="173"/>
                    <a:pt x="295" y="173"/>
                  </a:cubicBezTo>
                  <a:cubicBezTo>
                    <a:pt x="310" y="173"/>
                    <a:pt x="314" y="159"/>
                    <a:pt x="314" y="158"/>
                  </a:cubicBezTo>
                  <a:cubicBezTo>
                    <a:pt x="314" y="156"/>
                    <a:pt x="311" y="155"/>
                    <a:pt x="310" y="155"/>
                  </a:cubicBezTo>
                  <a:cubicBezTo>
                    <a:pt x="308" y="155"/>
                    <a:pt x="306" y="157"/>
                    <a:pt x="307" y="160"/>
                  </a:cubicBezTo>
                  <a:cubicBezTo>
                    <a:pt x="304" y="160"/>
                    <a:pt x="300" y="158"/>
                    <a:pt x="300" y="151"/>
                  </a:cubicBezTo>
                  <a:cubicBezTo>
                    <a:pt x="300" y="148"/>
                    <a:pt x="304" y="145"/>
                    <a:pt x="308" y="145"/>
                  </a:cubicBezTo>
                  <a:cubicBezTo>
                    <a:pt x="310" y="145"/>
                    <a:pt x="314" y="146"/>
                    <a:pt x="315" y="147"/>
                  </a:cubicBezTo>
                  <a:cubicBezTo>
                    <a:pt x="317" y="139"/>
                    <a:pt x="320" y="135"/>
                    <a:pt x="321" y="133"/>
                  </a:cubicBezTo>
                  <a:cubicBezTo>
                    <a:pt x="325" y="130"/>
                    <a:pt x="325" y="130"/>
                    <a:pt x="326" y="134"/>
                  </a:cubicBezTo>
                  <a:cubicBezTo>
                    <a:pt x="329" y="141"/>
                    <a:pt x="328" y="143"/>
                    <a:pt x="326" y="149"/>
                  </a:cubicBezTo>
                  <a:cubicBezTo>
                    <a:pt x="329" y="149"/>
                    <a:pt x="338" y="150"/>
                    <a:pt x="338" y="158"/>
                  </a:cubicBezTo>
                  <a:cubicBezTo>
                    <a:pt x="338" y="163"/>
                    <a:pt x="334" y="165"/>
                    <a:pt x="332" y="165"/>
                  </a:cubicBezTo>
                  <a:cubicBezTo>
                    <a:pt x="330" y="165"/>
                    <a:pt x="328" y="164"/>
                    <a:pt x="328" y="163"/>
                  </a:cubicBezTo>
                  <a:cubicBezTo>
                    <a:pt x="329" y="162"/>
                    <a:pt x="329" y="162"/>
                    <a:pt x="329" y="161"/>
                  </a:cubicBezTo>
                  <a:cubicBezTo>
                    <a:pt x="329" y="160"/>
                    <a:pt x="326" y="158"/>
                    <a:pt x="325" y="158"/>
                  </a:cubicBezTo>
                  <a:cubicBezTo>
                    <a:pt x="322" y="158"/>
                    <a:pt x="321" y="161"/>
                    <a:pt x="321" y="164"/>
                  </a:cubicBezTo>
                  <a:cubicBezTo>
                    <a:pt x="321" y="173"/>
                    <a:pt x="328" y="177"/>
                    <a:pt x="334" y="177"/>
                  </a:cubicBezTo>
                  <a:cubicBezTo>
                    <a:pt x="343" y="177"/>
                    <a:pt x="347" y="171"/>
                    <a:pt x="347" y="167"/>
                  </a:cubicBezTo>
                  <a:cubicBezTo>
                    <a:pt x="340" y="167"/>
                    <a:pt x="337" y="173"/>
                    <a:pt x="336" y="175"/>
                  </a:cubicBezTo>
                  <a:cubicBezTo>
                    <a:pt x="334" y="174"/>
                    <a:pt x="334" y="174"/>
                    <a:pt x="334" y="174"/>
                  </a:cubicBezTo>
                  <a:cubicBezTo>
                    <a:pt x="347" y="143"/>
                    <a:pt x="347" y="143"/>
                    <a:pt x="347" y="143"/>
                  </a:cubicBezTo>
                  <a:cubicBezTo>
                    <a:pt x="349" y="144"/>
                    <a:pt x="349" y="144"/>
                    <a:pt x="349" y="144"/>
                  </a:cubicBezTo>
                  <a:cubicBezTo>
                    <a:pt x="348" y="147"/>
                    <a:pt x="347" y="150"/>
                    <a:pt x="347" y="151"/>
                  </a:cubicBezTo>
                  <a:cubicBezTo>
                    <a:pt x="347" y="155"/>
                    <a:pt x="348" y="159"/>
                    <a:pt x="350" y="159"/>
                  </a:cubicBezTo>
                  <a:cubicBezTo>
                    <a:pt x="352" y="158"/>
                    <a:pt x="352" y="157"/>
                    <a:pt x="352" y="151"/>
                  </a:cubicBezTo>
                  <a:close/>
                  <a:moveTo>
                    <a:pt x="267" y="92"/>
                  </a:moveTo>
                  <a:cubicBezTo>
                    <a:pt x="267" y="129"/>
                    <a:pt x="267" y="129"/>
                    <a:pt x="267" y="129"/>
                  </a:cubicBezTo>
                  <a:cubicBezTo>
                    <a:pt x="267" y="129"/>
                    <a:pt x="267" y="129"/>
                    <a:pt x="267" y="129"/>
                  </a:cubicBezTo>
                  <a:cubicBezTo>
                    <a:pt x="267" y="92"/>
                    <a:pt x="267" y="92"/>
                    <a:pt x="267" y="92"/>
                  </a:cubicBezTo>
                  <a:cubicBezTo>
                    <a:pt x="267" y="92"/>
                    <a:pt x="267" y="92"/>
                    <a:pt x="267" y="92"/>
                  </a:cubicBezTo>
                  <a:close/>
                  <a:moveTo>
                    <a:pt x="275" y="66"/>
                  </a:moveTo>
                  <a:cubicBezTo>
                    <a:pt x="273" y="66"/>
                    <a:pt x="272" y="66"/>
                    <a:pt x="272" y="69"/>
                  </a:cubicBezTo>
                  <a:cubicBezTo>
                    <a:pt x="272" y="72"/>
                    <a:pt x="272" y="72"/>
                    <a:pt x="272" y="72"/>
                  </a:cubicBezTo>
                  <a:cubicBezTo>
                    <a:pt x="272" y="75"/>
                    <a:pt x="272" y="75"/>
                    <a:pt x="267" y="75"/>
                  </a:cubicBezTo>
                  <a:cubicBezTo>
                    <a:pt x="263" y="75"/>
                    <a:pt x="262" y="76"/>
                    <a:pt x="262" y="77"/>
                  </a:cubicBezTo>
                  <a:cubicBezTo>
                    <a:pt x="262" y="79"/>
                    <a:pt x="262" y="80"/>
                    <a:pt x="264" y="80"/>
                  </a:cubicBezTo>
                  <a:cubicBezTo>
                    <a:pt x="264" y="80"/>
                    <a:pt x="273" y="79"/>
                    <a:pt x="275" y="79"/>
                  </a:cubicBezTo>
                  <a:cubicBezTo>
                    <a:pt x="276" y="79"/>
                    <a:pt x="284" y="80"/>
                    <a:pt x="284" y="80"/>
                  </a:cubicBezTo>
                  <a:cubicBezTo>
                    <a:pt x="287" y="80"/>
                    <a:pt x="288" y="79"/>
                    <a:pt x="288" y="77"/>
                  </a:cubicBezTo>
                  <a:cubicBezTo>
                    <a:pt x="288" y="76"/>
                    <a:pt x="286" y="75"/>
                    <a:pt x="281" y="75"/>
                  </a:cubicBezTo>
                  <a:cubicBezTo>
                    <a:pt x="277" y="75"/>
                    <a:pt x="277" y="75"/>
                    <a:pt x="277" y="72"/>
                  </a:cubicBezTo>
                  <a:cubicBezTo>
                    <a:pt x="277" y="69"/>
                    <a:pt x="277" y="69"/>
                    <a:pt x="277" y="69"/>
                  </a:cubicBezTo>
                  <a:cubicBezTo>
                    <a:pt x="277" y="66"/>
                    <a:pt x="276" y="66"/>
                    <a:pt x="275" y="66"/>
                  </a:cubicBezTo>
                  <a:close/>
                  <a:moveTo>
                    <a:pt x="281" y="129"/>
                  </a:moveTo>
                  <a:cubicBezTo>
                    <a:pt x="281" y="92"/>
                    <a:pt x="281" y="92"/>
                    <a:pt x="281" y="92"/>
                  </a:cubicBezTo>
                  <a:cubicBezTo>
                    <a:pt x="281" y="92"/>
                    <a:pt x="281" y="92"/>
                    <a:pt x="281" y="92"/>
                  </a:cubicBezTo>
                  <a:cubicBezTo>
                    <a:pt x="281" y="129"/>
                    <a:pt x="281" y="129"/>
                    <a:pt x="281" y="129"/>
                  </a:cubicBezTo>
                  <a:cubicBezTo>
                    <a:pt x="281" y="129"/>
                    <a:pt x="281" y="129"/>
                    <a:pt x="281" y="129"/>
                  </a:cubicBezTo>
                  <a:close/>
                  <a:moveTo>
                    <a:pt x="275" y="96"/>
                  </a:moveTo>
                  <a:cubicBezTo>
                    <a:pt x="276" y="96"/>
                    <a:pt x="277" y="95"/>
                    <a:pt x="277" y="92"/>
                  </a:cubicBezTo>
                  <a:cubicBezTo>
                    <a:pt x="277" y="90"/>
                    <a:pt x="276" y="89"/>
                    <a:pt x="275" y="89"/>
                  </a:cubicBezTo>
                  <a:cubicBezTo>
                    <a:pt x="273" y="89"/>
                    <a:pt x="272" y="90"/>
                    <a:pt x="272" y="92"/>
                  </a:cubicBezTo>
                  <a:cubicBezTo>
                    <a:pt x="272" y="95"/>
                    <a:pt x="273" y="96"/>
                    <a:pt x="275" y="96"/>
                  </a:cubicBezTo>
                  <a:close/>
                  <a:moveTo>
                    <a:pt x="275" y="104"/>
                  </a:moveTo>
                  <a:cubicBezTo>
                    <a:pt x="276" y="104"/>
                    <a:pt x="277" y="102"/>
                    <a:pt x="277" y="101"/>
                  </a:cubicBezTo>
                  <a:cubicBezTo>
                    <a:pt x="277" y="99"/>
                    <a:pt x="276" y="98"/>
                    <a:pt x="275" y="98"/>
                  </a:cubicBezTo>
                  <a:cubicBezTo>
                    <a:pt x="273" y="98"/>
                    <a:pt x="272" y="99"/>
                    <a:pt x="272" y="101"/>
                  </a:cubicBezTo>
                  <a:cubicBezTo>
                    <a:pt x="272" y="102"/>
                    <a:pt x="273" y="104"/>
                    <a:pt x="275" y="104"/>
                  </a:cubicBezTo>
                  <a:close/>
                  <a:moveTo>
                    <a:pt x="275" y="112"/>
                  </a:moveTo>
                  <a:cubicBezTo>
                    <a:pt x="276" y="112"/>
                    <a:pt x="277" y="111"/>
                    <a:pt x="277" y="110"/>
                  </a:cubicBezTo>
                  <a:cubicBezTo>
                    <a:pt x="277" y="107"/>
                    <a:pt x="276" y="106"/>
                    <a:pt x="275" y="106"/>
                  </a:cubicBezTo>
                  <a:cubicBezTo>
                    <a:pt x="273" y="106"/>
                    <a:pt x="272" y="107"/>
                    <a:pt x="272" y="110"/>
                  </a:cubicBezTo>
                  <a:cubicBezTo>
                    <a:pt x="272" y="111"/>
                    <a:pt x="273" y="112"/>
                    <a:pt x="275" y="112"/>
                  </a:cubicBezTo>
                  <a:close/>
                  <a:moveTo>
                    <a:pt x="275" y="120"/>
                  </a:moveTo>
                  <a:cubicBezTo>
                    <a:pt x="276" y="120"/>
                    <a:pt x="277" y="119"/>
                    <a:pt x="277" y="117"/>
                  </a:cubicBezTo>
                  <a:cubicBezTo>
                    <a:pt x="277" y="116"/>
                    <a:pt x="276" y="114"/>
                    <a:pt x="275" y="114"/>
                  </a:cubicBezTo>
                  <a:cubicBezTo>
                    <a:pt x="273" y="114"/>
                    <a:pt x="272" y="116"/>
                    <a:pt x="272" y="117"/>
                  </a:cubicBezTo>
                  <a:cubicBezTo>
                    <a:pt x="272" y="119"/>
                    <a:pt x="273" y="120"/>
                    <a:pt x="275" y="120"/>
                  </a:cubicBezTo>
                  <a:close/>
                  <a:moveTo>
                    <a:pt x="275" y="128"/>
                  </a:moveTo>
                  <a:cubicBezTo>
                    <a:pt x="276" y="128"/>
                    <a:pt x="277" y="127"/>
                    <a:pt x="277" y="125"/>
                  </a:cubicBezTo>
                  <a:cubicBezTo>
                    <a:pt x="277" y="124"/>
                    <a:pt x="276" y="122"/>
                    <a:pt x="275" y="122"/>
                  </a:cubicBezTo>
                  <a:cubicBezTo>
                    <a:pt x="273" y="122"/>
                    <a:pt x="272" y="124"/>
                    <a:pt x="272" y="125"/>
                  </a:cubicBezTo>
                  <a:cubicBezTo>
                    <a:pt x="272" y="127"/>
                    <a:pt x="273" y="128"/>
                    <a:pt x="275" y="128"/>
                  </a:cubicBezTo>
                  <a:close/>
                  <a:moveTo>
                    <a:pt x="247" y="186"/>
                  </a:moveTo>
                  <a:cubicBezTo>
                    <a:pt x="247" y="184"/>
                    <a:pt x="245" y="182"/>
                    <a:pt x="241" y="182"/>
                  </a:cubicBezTo>
                  <a:cubicBezTo>
                    <a:pt x="234" y="182"/>
                    <a:pt x="228" y="185"/>
                    <a:pt x="228" y="188"/>
                  </a:cubicBezTo>
                  <a:cubicBezTo>
                    <a:pt x="228" y="190"/>
                    <a:pt x="229" y="191"/>
                    <a:pt x="232" y="191"/>
                  </a:cubicBezTo>
                  <a:cubicBezTo>
                    <a:pt x="233" y="191"/>
                    <a:pt x="239" y="190"/>
                    <a:pt x="241" y="190"/>
                  </a:cubicBezTo>
                  <a:cubicBezTo>
                    <a:pt x="245" y="189"/>
                    <a:pt x="247" y="189"/>
                    <a:pt x="247" y="186"/>
                  </a:cubicBezTo>
                  <a:close/>
                  <a:moveTo>
                    <a:pt x="207" y="196"/>
                  </a:moveTo>
                  <a:cubicBezTo>
                    <a:pt x="209" y="192"/>
                    <a:pt x="209" y="192"/>
                    <a:pt x="209" y="192"/>
                  </a:cubicBezTo>
                  <a:cubicBezTo>
                    <a:pt x="205" y="191"/>
                    <a:pt x="205" y="191"/>
                    <a:pt x="205" y="191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7" y="196"/>
                    <a:pt x="207" y="196"/>
                    <a:pt x="207" y="196"/>
                  </a:cubicBezTo>
                  <a:close/>
                  <a:moveTo>
                    <a:pt x="274" y="178"/>
                  </a:moveTo>
                  <a:cubicBezTo>
                    <a:pt x="267" y="185"/>
                    <a:pt x="267" y="185"/>
                    <a:pt x="267" y="185"/>
                  </a:cubicBezTo>
                  <a:cubicBezTo>
                    <a:pt x="274" y="190"/>
                    <a:pt x="274" y="190"/>
                    <a:pt x="274" y="190"/>
                  </a:cubicBezTo>
                  <a:cubicBezTo>
                    <a:pt x="280" y="185"/>
                    <a:pt x="280" y="185"/>
                    <a:pt x="280" y="185"/>
                  </a:cubicBezTo>
                  <a:cubicBezTo>
                    <a:pt x="274" y="178"/>
                    <a:pt x="274" y="178"/>
                    <a:pt x="274" y="178"/>
                  </a:cubicBezTo>
                  <a:close/>
                  <a:moveTo>
                    <a:pt x="302" y="186"/>
                  </a:moveTo>
                  <a:cubicBezTo>
                    <a:pt x="302" y="189"/>
                    <a:pt x="304" y="189"/>
                    <a:pt x="307" y="190"/>
                  </a:cubicBezTo>
                  <a:cubicBezTo>
                    <a:pt x="308" y="190"/>
                    <a:pt x="315" y="191"/>
                    <a:pt x="317" y="191"/>
                  </a:cubicBezTo>
                  <a:cubicBezTo>
                    <a:pt x="318" y="191"/>
                    <a:pt x="320" y="190"/>
                    <a:pt x="320" y="188"/>
                  </a:cubicBezTo>
                  <a:cubicBezTo>
                    <a:pt x="320" y="185"/>
                    <a:pt x="315" y="182"/>
                    <a:pt x="307" y="182"/>
                  </a:cubicBezTo>
                  <a:cubicBezTo>
                    <a:pt x="304" y="182"/>
                    <a:pt x="302" y="184"/>
                    <a:pt x="302" y="186"/>
                  </a:cubicBezTo>
                  <a:close/>
                  <a:moveTo>
                    <a:pt x="340" y="196"/>
                  </a:moveTo>
                  <a:cubicBezTo>
                    <a:pt x="345" y="195"/>
                    <a:pt x="345" y="195"/>
                    <a:pt x="345" y="195"/>
                  </a:cubicBezTo>
                  <a:cubicBezTo>
                    <a:pt x="344" y="191"/>
                    <a:pt x="344" y="191"/>
                    <a:pt x="344" y="191"/>
                  </a:cubicBezTo>
                  <a:cubicBezTo>
                    <a:pt x="339" y="192"/>
                    <a:pt x="339" y="192"/>
                    <a:pt x="339" y="192"/>
                  </a:cubicBezTo>
                  <a:cubicBezTo>
                    <a:pt x="340" y="196"/>
                    <a:pt x="340" y="196"/>
                    <a:pt x="340" y="196"/>
                  </a:cubicBezTo>
                  <a:close/>
                  <a:moveTo>
                    <a:pt x="217" y="459"/>
                  </a:moveTo>
                  <a:cubicBezTo>
                    <a:pt x="217" y="459"/>
                    <a:pt x="218" y="475"/>
                    <a:pt x="218" y="492"/>
                  </a:cubicBezTo>
                  <a:cubicBezTo>
                    <a:pt x="218" y="508"/>
                    <a:pt x="217" y="528"/>
                    <a:pt x="217" y="528"/>
                  </a:cubicBezTo>
                  <a:cubicBezTo>
                    <a:pt x="234" y="528"/>
                    <a:pt x="234" y="528"/>
                    <a:pt x="234" y="528"/>
                  </a:cubicBezTo>
                  <a:cubicBezTo>
                    <a:pt x="234" y="528"/>
                    <a:pt x="233" y="506"/>
                    <a:pt x="233" y="492"/>
                  </a:cubicBezTo>
                  <a:cubicBezTo>
                    <a:pt x="233" y="478"/>
                    <a:pt x="234" y="459"/>
                    <a:pt x="234" y="459"/>
                  </a:cubicBezTo>
                  <a:cubicBezTo>
                    <a:pt x="217" y="459"/>
                    <a:pt x="217" y="459"/>
                    <a:pt x="217" y="459"/>
                  </a:cubicBezTo>
                  <a:close/>
                  <a:moveTo>
                    <a:pt x="232" y="492"/>
                  </a:moveTo>
                  <a:cubicBezTo>
                    <a:pt x="236" y="494"/>
                    <a:pt x="236" y="494"/>
                    <a:pt x="236" y="494"/>
                  </a:cubicBezTo>
                  <a:cubicBezTo>
                    <a:pt x="236" y="494"/>
                    <a:pt x="241" y="490"/>
                    <a:pt x="247" y="486"/>
                  </a:cubicBezTo>
                  <a:cubicBezTo>
                    <a:pt x="251" y="481"/>
                    <a:pt x="270" y="459"/>
                    <a:pt x="270" y="459"/>
                  </a:cubicBezTo>
                  <a:cubicBezTo>
                    <a:pt x="260" y="459"/>
                    <a:pt x="260" y="459"/>
                    <a:pt x="260" y="459"/>
                  </a:cubicBezTo>
                  <a:cubicBezTo>
                    <a:pt x="260" y="459"/>
                    <a:pt x="251" y="470"/>
                    <a:pt x="247" y="475"/>
                  </a:cubicBezTo>
                  <a:cubicBezTo>
                    <a:pt x="242" y="480"/>
                    <a:pt x="232" y="492"/>
                    <a:pt x="232" y="492"/>
                  </a:cubicBezTo>
                  <a:close/>
                  <a:moveTo>
                    <a:pt x="243" y="488"/>
                  </a:moveTo>
                  <a:cubicBezTo>
                    <a:pt x="232" y="492"/>
                    <a:pt x="232" y="492"/>
                    <a:pt x="232" y="492"/>
                  </a:cubicBezTo>
                  <a:cubicBezTo>
                    <a:pt x="233" y="496"/>
                    <a:pt x="233" y="496"/>
                    <a:pt x="233" y="496"/>
                  </a:cubicBezTo>
                  <a:cubicBezTo>
                    <a:pt x="254" y="528"/>
                    <a:pt x="254" y="528"/>
                    <a:pt x="254" y="528"/>
                  </a:cubicBezTo>
                  <a:cubicBezTo>
                    <a:pt x="273" y="528"/>
                    <a:pt x="273" y="528"/>
                    <a:pt x="273" y="528"/>
                  </a:cubicBezTo>
                  <a:cubicBezTo>
                    <a:pt x="243" y="488"/>
                    <a:pt x="243" y="488"/>
                    <a:pt x="243" y="488"/>
                  </a:cubicBezTo>
                  <a:close/>
                  <a:moveTo>
                    <a:pt x="117" y="459"/>
                  </a:moveTo>
                  <a:cubicBezTo>
                    <a:pt x="117" y="459"/>
                    <a:pt x="117" y="495"/>
                    <a:pt x="117" y="501"/>
                  </a:cubicBezTo>
                  <a:cubicBezTo>
                    <a:pt x="117" y="506"/>
                    <a:pt x="115" y="529"/>
                    <a:pt x="148" y="529"/>
                  </a:cubicBezTo>
                  <a:cubicBezTo>
                    <a:pt x="180" y="529"/>
                    <a:pt x="179" y="508"/>
                    <a:pt x="180" y="492"/>
                  </a:cubicBezTo>
                  <a:cubicBezTo>
                    <a:pt x="180" y="476"/>
                    <a:pt x="180" y="459"/>
                    <a:pt x="180" y="459"/>
                  </a:cubicBezTo>
                  <a:cubicBezTo>
                    <a:pt x="170" y="459"/>
                    <a:pt x="170" y="459"/>
                    <a:pt x="170" y="459"/>
                  </a:cubicBezTo>
                  <a:cubicBezTo>
                    <a:pt x="170" y="459"/>
                    <a:pt x="170" y="485"/>
                    <a:pt x="170" y="496"/>
                  </a:cubicBezTo>
                  <a:cubicBezTo>
                    <a:pt x="170" y="510"/>
                    <a:pt x="168" y="524"/>
                    <a:pt x="151" y="524"/>
                  </a:cubicBezTo>
                  <a:cubicBezTo>
                    <a:pt x="129" y="524"/>
                    <a:pt x="133" y="497"/>
                    <a:pt x="133" y="487"/>
                  </a:cubicBezTo>
                  <a:cubicBezTo>
                    <a:pt x="133" y="476"/>
                    <a:pt x="133" y="459"/>
                    <a:pt x="133" y="459"/>
                  </a:cubicBezTo>
                  <a:cubicBezTo>
                    <a:pt x="117" y="459"/>
                    <a:pt x="117" y="459"/>
                    <a:pt x="117" y="459"/>
                  </a:cubicBezTo>
                  <a:close/>
                  <a:moveTo>
                    <a:pt x="205" y="552"/>
                  </a:moveTo>
                  <a:cubicBezTo>
                    <a:pt x="205" y="552"/>
                    <a:pt x="205" y="571"/>
                    <a:pt x="205" y="573"/>
                  </a:cubicBezTo>
                  <a:cubicBezTo>
                    <a:pt x="205" y="577"/>
                    <a:pt x="205" y="589"/>
                    <a:pt x="221" y="589"/>
                  </a:cubicBezTo>
                  <a:cubicBezTo>
                    <a:pt x="238" y="589"/>
                    <a:pt x="238" y="578"/>
                    <a:pt x="238" y="569"/>
                  </a:cubicBezTo>
                  <a:cubicBezTo>
                    <a:pt x="238" y="561"/>
                    <a:pt x="238" y="552"/>
                    <a:pt x="238" y="552"/>
                  </a:cubicBezTo>
                  <a:cubicBezTo>
                    <a:pt x="233" y="552"/>
                    <a:pt x="233" y="552"/>
                    <a:pt x="233" y="552"/>
                  </a:cubicBezTo>
                  <a:cubicBezTo>
                    <a:pt x="233" y="552"/>
                    <a:pt x="234" y="565"/>
                    <a:pt x="234" y="571"/>
                  </a:cubicBezTo>
                  <a:cubicBezTo>
                    <a:pt x="234" y="579"/>
                    <a:pt x="232" y="586"/>
                    <a:pt x="223" y="586"/>
                  </a:cubicBezTo>
                  <a:cubicBezTo>
                    <a:pt x="211" y="586"/>
                    <a:pt x="212" y="571"/>
                    <a:pt x="212" y="566"/>
                  </a:cubicBezTo>
                  <a:cubicBezTo>
                    <a:pt x="212" y="561"/>
                    <a:pt x="213" y="552"/>
                    <a:pt x="213" y="552"/>
                  </a:cubicBezTo>
                  <a:cubicBezTo>
                    <a:pt x="205" y="552"/>
                    <a:pt x="205" y="552"/>
                    <a:pt x="205" y="552"/>
                  </a:cubicBezTo>
                  <a:close/>
                  <a:moveTo>
                    <a:pt x="247" y="588"/>
                  </a:moveTo>
                  <a:cubicBezTo>
                    <a:pt x="247" y="588"/>
                    <a:pt x="249" y="583"/>
                    <a:pt x="251" y="576"/>
                  </a:cubicBezTo>
                  <a:cubicBezTo>
                    <a:pt x="254" y="567"/>
                    <a:pt x="258" y="563"/>
                    <a:pt x="258" y="563"/>
                  </a:cubicBezTo>
                  <a:cubicBezTo>
                    <a:pt x="258" y="563"/>
                    <a:pt x="261" y="571"/>
                    <a:pt x="263" y="578"/>
                  </a:cubicBezTo>
                  <a:cubicBezTo>
                    <a:pt x="265" y="583"/>
                    <a:pt x="267" y="588"/>
                    <a:pt x="267" y="588"/>
                  </a:cubicBezTo>
                  <a:cubicBezTo>
                    <a:pt x="277" y="588"/>
                    <a:pt x="277" y="588"/>
                    <a:pt x="277" y="588"/>
                  </a:cubicBezTo>
                  <a:cubicBezTo>
                    <a:pt x="277" y="588"/>
                    <a:pt x="273" y="579"/>
                    <a:pt x="268" y="570"/>
                  </a:cubicBezTo>
                  <a:cubicBezTo>
                    <a:pt x="266" y="565"/>
                    <a:pt x="262" y="552"/>
                    <a:pt x="262" y="552"/>
                  </a:cubicBezTo>
                  <a:cubicBezTo>
                    <a:pt x="258" y="552"/>
                    <a:pt x="258" y="552"/>
                    <a:pt x="258" y="552"/>
                  </a:cubicBezTo>
                  <a:cubicBezTo>
                    <a:pt x="258" y="552"/>
                    <a:pt x="249" y="571"/>
                    <a:pt x="247" y="577"/>
                  </a:cubicBezTo>
                  <a:cubicBezTo>
                    <a:pt x="245" y="582"/>
                    <a:pt x="241" y="588"/>
                    <a:pt x="241" y="588"/>
                  </a:cubicBezTo>
                  <a:cubicBezTo>
                    <a:pt x="247" y="588"/>
                    <a:pt x="247" y="588"/>
                    <a:pt x="247" y="588"/>
                  </a:cubicBezTo>
                  <a:close/>
                  <a:moveTo>
                    <a:pt x="250" y="578"/>
                  </a:moveTo>
                  <a:cubicBezTo>
                    <a:pt x="266" y="578"/>
                    <a:pt x="266" y="578"/>
                    <a:pt x="266" y="578"/>
                  </a:cubicBezTo>
                  <a:cubicBezTo>
                    <a:pt x="266" y="574"/>
                    <a:pt x="266" y="574"/>
                    <a:pt x="266" y="574"/>
                  </a:cubicBezTo>
                  <a:cubicBezTo>
                    <a:pt x="250" y="574"/>
                    <a:pt x="250" y="574"/>
                    <a:pt x="250" y="574"/>
                  </a:cubicBezTo>
                  <a:cubicBezTo>
                    <a:pt x="250" y="578"/>
                    <a:pt x="250" y="578"/>
                    <a:pt x="250" y="578"/>
                  </a:cubicBezTo>
                  <a:close/>
                  <a:moveTo>
                    <a:pt x="305" y="528"/>
                  </a:moveTo>
                  <a:cubicBezTo>
                    <a:pt x="305" y="528"/>
                    <a:pt x="308" y="518"/>
                    <a:pt x="315" y="504"/>
                  </a:cubicBezTo>
                  <a:cubicBezTo>
                    <a:pt x="320" y="489"/>
                    <a:pt x="324" y="479"/>
                    <a:pt x="324" y="479"/>
                  </a:cubicBezTo>
                  <a:cubicBezTo>
                    <a:pt x="324" y="479"/>
                    <a:pt x="332" y="496"/>
                    <a:pt x="336" y="507"/>
                  </a:cubicBezTo>
                  <a:cubicBezTo>
                    <a:pt x="339" y="518"/>
                    <a:pt x="344" y="528"/>
                    <a:pt x="344" y="528"/>
                  </a:cubicBezTo>
                  <a:cubicBezTo>
                    <a:pt x="361" y="528"/>
                    <a:pt x="361" y="528"/>
                    <a:pt x="361" y="528"/>
                  </a:cubicBezTo>
                  <a:cubicBezTo>
                    <a:pt x="361" y="528"/>
                    <a:pt x="353" y="510"/>
                    <a:pt x="346" y="493"/>
                  </a:cubicBezTo>
                  <a:cubicBezTo>
                    <a:pt x="342" y="483"/>
                    <a:pt x="333" y="459"/>
                    <a:pt x="333" y="459"/>
                  </a:cubicBezTo>
                  <a:cubicBezTo>
                    <a:pt x="324" y="459"/>
                    <a:pt x="324" y="459"/>
                    <a:pt x="324" y="459"/>
                  </a:cubicBezTo>
                  <a:cubicBezTo>
                    <a:pt x="324" y="459"/>
                    <a:pt x="308" y="496"/>
                    <a:pt x="305" y="507"/>
                  </a:cubicBezTo>
                  <a:cubicBezTo>
                    <a:pt x="301" y="517"/>
                    <a:pt x="295" y="528"/>
                    <a:pt x="295" y="528"/>
                  </a:cubicBezTo>
                  <a:cubicBezTo>
                    <a:pt x="305" y="528"/>
                    <a:pt x="305" y="528"/>
                    <a:pt x="305" y="528"/>
                  </a:cubicBezTo>
                  <a:close/>
                  <a:moveTo>
                    <a:pt x="310" y="508"/>
                  </a:moveTo>
                  <a:cubicBezTo>
                    <a:pt x="340" y="508"/>
                    <a:pt x="340" y="508"/>
                    <a:pt x="340" y="508"/>
                  </a:cubicBezTo>
                  <a:cubicBezTo>
                    <a:pt x="340" y="502"/>
                    <a:pt x="340" y="502"/>
                    <a:pt x="340" y="502"/>
                  </a:cubicBezTo>
                  <a:cubicBezTo>
                    <a:pt x="310" y="502"/>
                    <a:pt x="310" y="502"/>
                    <a:pt x="310" y="502"/>
                  </a:cubicBezTo>
                  <a:cubicBezTo>
                    <a:pt x="310" y="508"/>
                    <a:pt x="310" y="508"/>
                    <a:pt x="310" y="508"/>
                  </a:cubicBezTo>
                  <a:close/>
                  <a:moveTo>
                    <a:pt x="134" y="640"/>
                  </a:moveTo>
                  <a:cubicBezTo>
                    <a:pt x="134" y="640"/>
                    <a:pt x="136" y="633"/>
                    <a:pt x="139" y="626"/>
                  </a:cubicBezTo>
                  <a:cubicBezTo>
                    <a:pt x="141" y="618"/>
                    <a:pt x="144" y="613"/>
                    <a:pt x="144" y="613"/>
                  </a:cubicBezTo>
                  <a:cubicBezTo>
                    <a:pt x="144" y="613"/>
                    <a:pt x="148" y="623"/>
                    <a:pt x="150" y="628"/>
                  </a:cubicBezTo>
                  <a:cubicBezTo>
                    <a:pt x="152" y="633"/>
                    <a:pt x="154" y="640"/>
                    <a:pt x="154" y="640"/>
                  </a:cubicBezTo>
                  <a:cubicBezTo>
                    <a:pt x="164" y="640"/>
                    <a:pt x="164" y="640"/>
                    <a:pt x="164" y="640"/>
                  </a:cubicBezTo>
                  <a:cubicBezTo>
                    <a:pt x="164" y="640"/>
                    <a:pt x="159" y="630"/>
                    <a:pt x="155" y="621"/>
                  </a:cubicBezTo>
                  <a:cubicBezTo>
                    <a:pt x="153" y="615"/>
                    <a:pt x="149" y="602"/>
                    <a:pt x="149" y="602"/>
                  </a:cubicBezTo>
                  <a:cubicBezTo>
                    <a:pt x="144" y="602"/>
                    <a:pt x="144" y="602"/>
                    <a:pt x="144" y="602"/>
                  </a:cubicBezTo>
                  <a:cubicBezTo>
                    <a:pt x="144" y="602"/>
                    <a:pt x="136" y="623"/>
                    <a:pt x="134" y="628"/>
                  </a:cubicBezTo>
                  <a:cubicBezTo>
                    <a:pt x="131" y="633"/>
                    <a:pt x="128" y="640"/>
                    <a:pt x="128" y="640"/>
                  </a:cubicBezTo>
                  <a:cubicBezTo>
                    <a:pt x="134" y="640"/>
                    <a:pt x="134" y="640"/>
                    <a:pt x="134" y="640"/>
                  </a:cubicBezTo>
                  <a:close/>
                  <a:moveTo>
                    <a:pt x="137" y="629"/>
                  </a:moveTo>
                  <a:cubicBezTo>
                    <a:pt x="153" y="629"/>
                    <a:pt x="153" y="629"/>
                    <a:pt x="153" y="629"/>
                  </a:cubicBezTo>
                  <a:cubicBezTo>
                    <a:pt x="153" y="626"/>
                    <a:pt x="153" y="626"/>
                    <a:pt x="153" y="626"/>
                  </a:cubicBezTo>
                  <a:cubicBezTo>
                    <a:pt x="137" y="626"/>
                    <a:pt x="137" y="626"/>
                    <a:pt x="137" y="626"/>
                  </a:cubicBezTo>
                  <a:cubicBezTo>
                    <a:pt x="137" y="629"/>
                    <a:pt x="137" y="629"/>
                    <a:pt x="137" y="629"/>
                  </a:cubicBezTo>
                  <a:close/>
                  <a:moveTo>
                    <a:pt x="213" y="640"/>
                  </a:moveTo>
                  <a:cubicBezTo>
                    <a:pt x="213" y="640"/>
                    <a:pt x="215" y="633"/>
                    <a:pt x="219" y="626"/>
                  </a:cubicBezTo>
                  <a:cubicBezTo>
                    <a:pt x="222" y="618"/>
                    <a:pt x="224" y="613"/>
                    <a:pt x="224" y="613"/>
                  </a:cubicBezTo>
                  <a:cubicBezTo>
                    <a:pt x="224" y="613"/>
                    <a:pt x="228" y="623"/>
                    <a:pt x="231" y="628"/>
                  </a:cubicBezTo>
                  <a:cubicBezTo>
                    <a:pt x="233" y="633"/>
                    <a:pt x="234" y="640"/>
                    <a:pt x="234" y="640"/>
                  </a:cubicBezTo>
                  <a:cubicBezTo>
                    <a:pt x="243" y="640"/>
                    <a:pt x="243" y="640"/>
                    <a:pt x="243" y="640"/>
                  </a:cubicBezTo>
                  <a:cubicBezTo>
                    <a:pt x="243" y="640"/>
                    <a:pt x="239" y="630"/>
                    <a:pt x="236" y="621"/>
                  </a:cubicBezTo>
                  <a:cubicBezTo>
                    <a:pt x="234" y="615"/>
                    <a:pt x="228" y="602"/>
                    <a:pt x="228" y="602"/>
                  </a:cubicBezTo>
                  <a:cubicBezTo>
                    <a:pt x="224" y="602"/>
                    <a:pt x="224" y="602"/>
                    <a:pt x="224" y="602"/>
                  </a:cubicBezTo>
                  <a:cubicBezTo>
                    <a:pt x="224" y="602"/>
                    <a:pt x="215" y="623"/>
                    <a:pt x="213" y="628"/>
                  </a:cubicBezTo>
                  <a:cubicBezTo>
                    <a:pt x="211" y="633"/>
                    <a:pt x="208" y="640"/>
                    <a:pt x="208" y="640"/>
                  </a:cubicBezTo>
                  <a:cubicBezTo>
                    <a:pt x="213" y="640"/>
                    <a:pt x="213" y="640"/>
                    <a:pt x="213" y="640"/>
                  </a:cubicBezTo>
                  <a:close/>
                  <a:moveTo>
                    <a:pt x="217" y="629"/>
                  </a:moveTo>
                  <a:cubicBezTo>
                    <a:pt x="233" y="629"/>
                    <a:pt x="233" y="629"/>
                    <a:pt x="233" y="629"/>
                  </a:cubicBezTo>
                  <a:cubicBezTo>
                    <a:pt x="233" y="626"/>
                    <a:pt x="233" y="626"/>
                    <a:pt x="233" y="626"/>
                  </a:cubicBezTo>
                  <a:cubicBezTo>
                    <a:pt x="217" y="626"/>
                    <a:pt x="217" y="626"/>
                    <a:pt x="217" y="626"/>
                  </a:cubicBezTo>
                  <a:cubicBezTo>
                    <a:pt x="217" y="629"/>
                    <a:pt x="217" y="629"/>
                    <a:pt x="217" y="629"/>
                  </a:cubicBezTo>
                  <a:close/>
                  <a:moveTo>
                    <a:pt x="428" y="462"/>
                  </a:moveTo>
                  <a:cubicBezTo>
                    <a:pt x="428" y="462"/>
                    <a:pt x="422" y="458"/>
                    <a:pt x="412" y="458"/>
                  </a:cubicBezTo>
                  <a:cubicBezTo>
                    <a:pt x="394" y="458"/>
                    <a:pt x="388" y="471"/>
                    <a:pt x="388" y="479"/>
                  </a:cubicBezTo>
                  <a:cubicBezTo>
                    <a:pt x="388" y="488"/>
                    <a:pt x="394" y="494"/>
                    <a:pt x="402" y="498"/>
                  </a:cubicBezTo>
                  <a:cubicBezTo>
                    <a:pt x="409" y="502"/>
                    <a:pt x="419" y="506"/>
                    <a:pt x="419" y="512"/>
                  </a:cubicBezTo>
                  <a:cubicBezTo>
                    <a:pt x="419" y="520"/>
                    <a:pt x="416" y="524"/>
                    <a:pt x="405" y="524"/>
                  </a:cubicBezTo>
                  <a:cubicBezTo>
                    <a:pt x="394" y="523"/>
                    <a:pt x="392" y="513"/>
                    <a:pt x="392" y="513"/>
                  </a:cubicBezTo>
                  <a:cubicBezTo>
                    <a:pt x="391" y="513"/>
                    <a:pt x="391" y="513"/>
                    <a:pt x="391" y="513"/>
                  </a:cubicBezTo>
                  <a:cubicBezTo>
                    <a:pt x="388" y="525"/>
                    <a:pt x="388" y="525"/>
                    <a:pt x="388" y="525"/>
                  </a:cubicBezTo>
                  <a:cubicBezTo>
                    <a:pt x="388" y="525"/>
                    <a:pt x="391" y="529"/>
                    <a:pt x="405" y="529"/>
                  </a:cubicBezTo>
                  <a:cubicBezTo>
                    <a:pt x="420" y="529"/>
                    <a:pt x="431" y="521"/>
                    <a:pt x="431" y="508"/>
                  </a:cubicBezTo>
                  <a:cubicBezTo>
                    <a:pt x="431" y="495"/>
                    <a:pt x="421" y="490"/>
                    <a:pt x="413" y="487"/>
                  </a:cubicBezTo>
                  <a:cubicBezTo>
                    <a:pt x="404" y="482"/>
                    <a:pt x="401" y="477"/>
                    <a:pt x="401" y="474"/>
                  </a:cubicBezTo>
                  <a:cubicBezTo>
                    <a:pt x="401" y="470"/>
                    <a:pt x="403" y="464"/>
                    <a:pt x="412" y="464"/>
                  </a:cubicBezTo>
                  <a:cubicBezTo>
                    <a:pt x="420" y="464"/>
                    <a:pt x="423" y="472"/>
                    <a:pt x="423" y="472"/>
                  </a:cubicBezTo>
                  <a:cubicBezTo>
                    <a:pt x="426" y="473"/>
                    <a:pt x="426" y="473"/>
                    <a:pt x="426" y="473"/>
                  </a:cubicBezTo>
                  <a:cubicBezTo>
                    <a:pt x="428" y="462"/>
                    <a:pt x="428" y="462"/>
                    <a:pt x="428" y="462"/>
                  </a:cubicBezTo>
                  <a:close/>
                  <a:moveTo>
                    <a:pt x="184" y="588"/>
                  </a:moveTo>
                  <a:cubicBezTo>
                    <a:pt x="198" y="597"/>
                    <a:pt x="198" y="597"/>
                    <a:pt x="198" y="597"/>
                  </a:cubicBezTo>
                  <a:cubicBezTo>
                    <a:pt x="191" y="600"/>
                    <a:pt x="191" y="600"/>
                    <a:pt x="191" y="600"/>
                  </a:cubicBezTo>
                  <a:cubicBezTo>
                    <a:pt x="177" y="589"/>
                    <a:pt x="177" y="589"/>
                    <a:pt x="177" y="589"/>
                  </a:cubicBezTo>
                  <a:cubicBezTo>
                    <a:pt x="166" y="589"/>
                    <a:pt x="156" y="582"/>
                    <a:pt x="156" y="570"/>
                  </a:cubicBezTo>
                  <a:cubicBezTo>
                    <a:pt x="156" y="559"/>
                    <a:pt x="166" y="551"/>
                    <a:pt x="178" y="551"/>
                  </a:cubicBezTo>
                  <a:cubicBezTo>
                    <a:pt x="190" y="551"/>
                    <a:pt x="198" y="558"/>
                    <a:pt x="198" y="570"/>
                  </a:cubicBezTo>
                  <a:cubicBezTo>
                    <a:pt x="198" y="579"/>
                    <a:pt x="193" y="586"/>
                    <a:pt x="184" y="588"/>
                  </a:cubicBezTo>
                  <a:close/>
                  <a:moveTo>
                    <a:pt x="165" y="570"/>
                  </a:moveTo>
                  <a:cubicBezTo>
                    <a:pt x="165" y="582"/>
                    <a:pt x="170" y="586"/>
                    <a:pt x="178" y="586"/>
                  </a:cubicBezTo>
                  <a:cubicBezTo>
                    <a:pt x="184" y="586"/>
                    <a:pt x="190" y="581"/>
                    <a:pt x="190" y="570"/>
                  </a:cubicBezTo>
                  <a:cubicBezTo>
                    <a:pt x="190" y="559"/>
                    <a:pt x="184" y="554"/>
                    <a:pt x="178" y="554"/>
                  </a:cubicBezTo>
                  <a:cubicBezTo>
                    <a:pt x="170" y="554"/>
                    <a:pt x="165" y="559"/>
                    <a:pt x="165" y="570"/>
                  </a:cubicBezTo>
                  <a:close/>
                  <a:moveTo>
                    <a:pt x="282" y="552"/>
                  </a:moveTo>
                  <a:cubicBezTo>
                    <a:pt x="282" y="552"/>
                    <a:pt x="282" y="563"/>
                    <a:pt x="282" y="570"/>
                  </a:cubicBezTo>
                  <a:cubicBezTo>
                    <a:pt x="282" y="578"/>
                    <a:pt x="282" y="588"/>
                    <a:pt x="282" y="588"/>
                  </a:cubicBezTo>
                  <a:cubicBezTo>
                    <a:pt x="304" y="588"/>
                    <a:pt x="304" y="588"/>
                    <a:pt x="304" y="588"/>
                  </a:cubicBezTo>
                  <a:cubicBezTo>
                    <a:pt x="304" y="585"/>
                    <a:pt x="304" y="585"/>
                    <a:pt x="304" y="585"/>
                  </a:cubicBezTo>
                  <a:cubicBezTo>
                    <a:pt x="291" y="585"/>
                    <a:pt x="291" y="585"/>
                    <a:pt x="291" y="585"/>
                  </a:cubicBezTo>
                  <a:cubicBezTo>
                    <a:pt x="291" y="585"/>
                    <a:pt x="290" y="574"/>
                    <a:pt x="290" y="569"/>
                  </a:cubicBezTo>
                  <a:cubicBezTo>
                    <a:pt x="290" y="565"/>
                    <a:pt x="291" y="552"/>
                    <a:pt x="291" y="552"/>
                  </a:cubicBezTo>
                  <a:cubicBezTo>
                    <a:pt x="282" y="552"/>
                    <a:pt x="282" y="552"/>
                    <a:pt x="282" y="552"/>
                  </a:cubicBezTo>
                  <a:close/>
                  <a:moveTo>
                    <a:pt x="310" y="552"/>
                  </a:moveTo>
                  <a:cubicBezTo>
                    <a:pt x="310" y="552"/>
                    <a:pt x="310" y="563"/>
                    <a:pt x="310" y="570"/>
                  </a:cubicBezTo>
                  <a:cubicBezTo>
                    <a:pt x="310" y="579"/>
                    <a:pt x="310" y="588"/>
                    <a:pt x="310" y="588"/>
                  </a:cubicBezTo>
                  <a:cubicBezTo>
                    <a:pt x="319" y="588"/>
                    <a:pt x="319" y="588"/>
                    <a:pt x="319" y="588"/>
                  </a:cubicBezTo>
                  <a:cubicBezTo>
                    <a:pt x="319" y="588"/>
                    <a:pt x="319" y="579"/>
                    <a:pt x="319" y="570"/>
                  </a:cubicBezTo>
                  <a:cubicBezTo>
                    <a:pt x="319" y="563"/>
                    <a:pt x="319" y="552"/>
                    <a:pt x="319" y="552"/>
                  </a:cubicBezTo>
                  <a:cubicBezTo>
                    <a:pt x="310" y="552"/>
                    <a:pt x="310" y="552"/>
                    <a:pt x="310" y="552"/>
                  </a:cubicBezTo>
                  <a:close/>
                  <a:moveTo>
                    <a:pt x="325" y="552"/>
                  </a:moveTo>
                  <a:cubicBezTo>
                    <a:pt x="325" y="556"/>
                    <a:pt x="325" y="556"/>
                    <a:pt x="325" y="556"/>
                  </a:cubicBezTo>
                  <a:cubicBezTo>
                    <a:pt x="325" y="556"/>
                    <a:pt x="329" y="555"/>
                    <a:pt x="331" y="555"/>
                  </a:cubicBezTo>
                  <a:cubicBezTo>
                    <a:pt x="333" y="555"/>
                    <a:pt x="335" y="555"/>
                    <a:pt x="335" y="555"/>
                  </a:cubicBezTo>
                  <a:cubicBezTo>
                    <a:pt x="335" y="555"/>
                    <a:pt x="336" y="566"/>
                    <a:pt x="336" y="571"/>
                  </a:cubicBezTo>
                  <a:cubicBezTo>
                    <a:pt x="336" y="576"/>
                    <a:pt x="335" y="588"/>
                    <a:pt x="335" y="588"/>
                  </a:cubicBezTo>
                  <a:cubicBezTo>
                    <a:pt x="344" y="588"/>
                    <a:pt x="344" y="588"/>
                    <a:pt x="344" y="588"/>
                  </a:cubicBezTo>
                  <a:cubicBezTo>
                    <a:pt x="344" y="588"/>
                    <a:pt x="344" y="576"/>
                    <a:pt x="344" y="570"/>
                  </a:cubicBezTo>
                  <a:cubicBezTo>
                    <a:pt x="344" y="566"/>
                    <a:pt x="344" y="555"/>
                    <a:pt x="344" y="555"/>
                  </a:cubicBezTo>
                  <a:cubicBezTo>
                    <a:pt x="344" y="555"/>
                    <a:pt x="346" y="555"/>
                    <a:pt x="348" y="555"/>
                  </a:cubicBezTo>
                  <a:cubicBezTo>
                    <a:pt x="350" y="555"/>
                    <a:pt x="353" y="556"/>
                    <a:pt x="353" y="556"/>
                  </a:cubicBezTo>
                  <a:cubicBezTo>
                    <a:pt x="353" y="552"/>
                    <a:pt x="353" y="552"/>
                    <a:pt x="353" y="552"/>
                  </a:cubicBezTo>
                  <a:cubicBezTo>
                    <a:pt x="325" y="552"/>
                    <a:pt x="325" y="552"/>
                    <a:pt x="325" y="552"/>
                  </a:cubicBezTo>
                  <a:close/>
                  <a:moveTo>
                    <a:pt x="436" y="602"/>
                  </a:moveTo>
                  <a:cubicBezTo>
                    <a:pt x="436" y="607"/>
                    <a:pt x="436" y="607"/>
                    <a:pt x="436" y="607"/>
                  </a:cubicBezTo>
                  <a:cubicBezTo>
                    <a:pt x="436" y="607"/>
                    <a:pt x="440" y="607"/>
                    <a:pt x="442" y="607"/>
                  </a:cubicBezTo>
                  <a:cubicBezTo>
                    <a:pt x="444" y="607"/>
                    <a:pt x="446" y="607"/>
                    <a:pt x="446" y="607"/>
                  </a:cubicBezTo>
                  <a:cubicBezTo>
                    <a:pt x="446" y="607"/>
                    <a:pt x="446" y="617"/>
                    <a:pt x="446" y="622"/>
                  </a:cubicBezTo>
                  <a:cubicBezTo>
                    <a:pt x="446" y="627"/>
                    <a:pt x="446" y="640"/>
                    <a:pt x="446" y="640"/>
                  </a:cubicBezTo>
                  <a:cubicBezTo>
                    <a:pt x="455" y="640"/>
                    <a:pt x="455" y="640"/>
                    <a:pt x="455" y="640"/>
                  </a:cubicBezTo>
                  <a:cubicBezTo>
                    <a:pt x="455" y="640"/>
                    <a:pt x="455" y="626"/>
                    <a:pt x="455" y="622"/>
                  </a:cubicBezTo>
                  <a:cubicBezTo>
                    <a:pt x="455" y="616"/>
                    <a:pt x="455" y="607"/>
                    <a:pt x="455" y="607"/>
                  </a:cubicBezTo>
                  <a:cubicBezTo>
                    <a:pt x="455" y="607"/>
                    <a:pt x="456" y="607"/>
                    <a:pt x="459" y="607"/>
                  </a:cubicBezTo>
                  <a:cubicBezTo>
                    <a:pt x="461" y="607"/>
                    <a:pt x="464" y="607"/>
                    <a:pt x="464" y="607"/>
                  </a:cubicBezTo>
                  <a:cubicBezTo>
                    <a:pt x="464" y="602"/>
                    <a:pt x="464" y="602"/>
                    <a:pt x="464" y="602"/>
                  </a:cubicBezTo>
                  <a:cubicBezTo>
                    <a:pt x="436" y="602"/>
                    <a:pt x="436" y="602"/>
                    <a:pt x="436" y="602"/>
                  </a:cubicBezTo>
                  <a:close/>
                  <a:moveTo>
                    <a:pt x="358" y="552"/>
                  </a:moveTo>
                  <a:cubicBezTo>
                    <a:pt x="358" y="553"/>
                    <a:pt x="358" y="553"/>
                    <a:pt x="358" y="553"/>
                  </a:cubicBezTo>
                  <a:cubicBezTo>
                    <a:pt x="368" y="572"/>
                    <a:pt x="368" y="572"/>
                    <a:pt x="368" y="572"/>
                  </a:cubicBezTo>
                  <a:cubicBezTo>
                    <a:pt x="368" y="588"/>
                    <a:pt x="368" y="588"/>
                    <a:pt x="368" y="588"/>
                  </a:cubicBezTo>
                  <a:cubicBezTo>
                    <a:pt x="377" y="588"/>
                    <a:pt x="377" y="588"/>
                    <a:pt x="377" y="588"/>
                  </a:cubicBezTo>
                  <a:cubicBezTo>
                    <a:pt x="377" y="571"/>
                    <a:pt x="377" y="571"/>
                    <a:pt x="377" y="571"/>
                  </a:cubicBezTo>
                  <a:cubicBezTo>
                    <a:pt x="389" y="552"/>
                    <a:pt x="389" y="552"/>
                    <a:pt x="389" y="552"/>
                  </a:cubicBezTo>
                  <a:cubicBezTo>
                    <a:pt x="384" y="552"/>
                    <a:pt x="384" y="552"/>
                    <a:pt x="384" y="552"/>
                  </a:cubicBezTo>
                  <a:cubicBezTo>
                    <a:pt x="375" y="568"/>
                    <a:pt x="375" y="568"/>
                    <a:pt x="375" y="568"/>
                  </a:cubicBezTo>
                  <a:cubicBezTo>
                    <a:pt x="366" y="552"/>
                    <a:pt x="366" y="552"/>
                    <a:pt x="366" y="552"/>
                  </a:cubicBezTo>
                  <a:cubicBezTo>
                    <a:pt x="358" y="552"/>
                    <a:pt x="358" y="552"/>
                    <a:pt x="358" y="552"/>
                  </a:cubicBezTo>
                  <a:close/>
                  <a:moveTo>
                    <a:pt x="80" y="640"/>
                  </a:moveTo>
                  <a:cubicBezTo>
                    <a:pt x="84" y="640"/>
                    <a:pt x="84" y="640"/>
                    <a:pt x="84" y="640"/>
                  </a:cubicBezTo>
                  <a:cubicBezTo>
                    <a:pt x="84" y="640"/>
                    <a:pt x="85" y="632"/>
                    <a:pt x="86" y="627"/>
                  </a:cubicBezTo>
                  <a:cubicBezTo>
                    <a:pt x="86" y="622"/>
                    <a:pt x="87" y="615"/>
                    <a:pt x="87" y="615"/>
                  </a:cubicBezTo>
                  <a:cubicBezTo>
                    <a:pt x="87" y="615"/>
                    <a:pt x="90" y="623"/>
                    <a:pt x="93" y="626"/>
                  </a:cubicBezTo>
                  <a:cubicBezTo>
                    <a:pt x="95" y="630"/>
                    <a:pt x="100" y="640"/>
                    <a:pt x="100" y="640"/>
                  </a:cubicBezTo>
                  <a:cubicBezTo>
                    <a:pt x="101" y="640"/>
                    <a:pt x="101" y="640"/>
                    <a:pt x="101" y="640"/>
                  </a:cubicBezTo>
                  <a:cubicBezTo>
                    <a:pt x="101" y="640"/>
                    <a:pt x="106" y="632"/>
                    <a:pt x="108" y="627"/>
                  </a:cubicBezTo>
                  <a:cubicBezTo>
                    <a:pt x="110" y="623"/>
                    <a:pt x="114" y="614"/>
                    <a:pt x="114" y="614"/>
                  </a:cubicBezTo>
                  <a:cubicBezTo>
                    <a:pt x="114" y="614"/>
                    <a:pt x="115" y="623"/>
                    <a:pt x="115" y="627"/>
                  </a:cubicBezTo>
                  <a:cubicBezTo>
                    <a:pt x="115" y="630"/>
                    <a:pt x="116" y="640"/>
                    <a:pt x="116" y="640"/>
                  </a:cubicBezTo>
                  <a:cubicBezTo>
                    <a:pt x="125" y="640"/>
                    <a:pt x="125" y="640"/>
                    <a:pt x="125" y="640"/>
                  </a:cubicBezTo>
                  <a:cubicBezTo>
                    <a:pt x="125" y="640"/>
                    <a:pt x="124" y="628"/>
                    <a:pt x="123" y="622"/>
                  </a:cubicBezTo>
                  <a:cubicBezTo>
                    <a:pt x="122" y="616"/>
                    <a:pt x="121" y="602"/>
                    <a:pt x="121" y="602"/>
                  </a:cubicBezTo>
                  <a:cubicBezTo>
                    <a:pt x="116" y="602"/>
                    <a:pt x="116" y="602"/>
                    <a:pt x="116" y="602"/>
                  </a:cubicBezTo>
                  <a:cubicBezTo>
                    <a:pt x="116" y="602"/>
                    <a:pt x="112" y="611"/>
                    <a:pt x="110" y="615"/>
                  </a:cubicBezTo>
                  <a:cubicBezTo>
                    <a:pt x="108" y="619"/>
                    <a:pt x="102" y="628"/>
                    <a:pt x="102" y="628"/>
                  </a:cubicBezTo>
                  <a:cubicBezTo>
                    <a:pt x="102" y="628"/>
                    <a:pt x="99" y="622"/>
                    <a:pt x="97" y="616"/>
                  </a:cubicBezTo>
                  <a:cubicBezTo>
                    <a:pt x="95" y="612"/>
                    <a:pt x="89" y="602"/>
                    <a:pt x="89" y="602"/>
                  </a:cubicBezTo>
                  <a:cubicBezTo>
                    <a:pt x="85" y="602"/>
                    <a:pt x="85" y="602"/>
                    <a:pt x="85" y="602"/>
                  </a:cubicBezTo>
                  <a:cubicBezTo>
                    <a:pt x="85" y="602"/>
                    <a:pt x="83" y="615"/>
                    <a:pt x="83" y="621"/>
                  </a:cubicBezTo>
                  <a:cubicBezTo>
                    <a:pt x="82" y="625"/>
                    <a:pt x="80" y="640"/>
                    <a:pt x="80" y="640"/>
                  </a:cubicBezTo>
                  <a:close/>
                  <a:moveTo>
                    <a:pt x="316" y="640"/>
                  </a:moveTo>
                  <a:cubicBezTo>
                    <a:pt x="320" y="640"/>
                    <a:pt x="320" y="640"/>
                    <a:pt x="320" y="640"/>
                  </a:cubicBezTo>
                  <a:cubicBezTo>
                    <a:pt x="320" y="640"/>
                    <a:pt x="321" y="632"/>
                    <a:pt x="321" y="627"/>
                  </a:cubicBezTo>
                  <a:cubicBezTo>
                    <a:pt x="322" y="622"/>
                    <a:pt x="323" y="615"/>
                    <a:pt x="323" y="615"/>
                  </a:cubicBezTo>
                  <a:cubicBezTo>
                    <a:pt x="323" y="615"/>
                    <a:pt x="326" y="623"/>
                    <a:pt x="329" y="626"/>
                  </a:cubicBezTo>
                  <a:cubicBezTo>
                    <a:pt x="331" y="630"/>
                    <a:pt x="335" y="640"/>
                    <a:pt x="335" y="640"/>
                  </a:cubicBezTo>
                  <a:cubicBezTo>
                    <a:pt x="337" y="640"/>
                    <a:pt x="337" y="640"/>
                    <a:pt x="337" y="640"/>
                  </a:cubicBezTo>
                  <a:cubicBezTo>
                    <a:pt x="337" y="640"/>
                    <a:pt x="340" y="632"/>
                    <a:pt x="343" y="627"/>
                  </a:cubicBezTo>
                  <a:cubicBezTo>
                    <a:pt x="346" y="623"/>
                    <a:pt x="350" y="614"/>
                    <a:pt x="350" y="614"/>
                  </a:cubicBezTo>
                  <a:cubicBezTo>
                    <a:pt x="350" y="614"/>
                    <a:pt x="350" y="623"/>
                    <a:pt x="350" y="627"/>
                  </a:cubicBezTo>
                  <a:cubicBezTo>
                    <a:pt x="351" y="630"/>
                    <a:pt x="352" y="640"/>
                    <a:pt x="352" y="640"/>
                  </a:cubicBezTo>
                  <a:cubicBezTo>
                    <a:pt x="361" y="640"/>
                    <a:pt x="361" y="640"/>
                    <a:pt x="361" y="640"/>
                  </a:cubicBezTo>
                  <a:cubicBezTo>
                    <a:pt x="361" y="640"/>
                    <a:pt x="359" y="628"/>
                    <a:pt x="359" y="622"/>
                  </a:cubicBezTo>
                  <a:cubicBezTo>
                    <a:pt x="358" y="616"/>
                    <a:pt x="356" y="602"/>
                    <a:pt x="356" y="602"/>
                  </a:cubicBezTo>
                  <a:cubicBezTo>
                    <a:pt x="351" y="602"/>
                    <a:pt x="351" y="602"/>
                    <a:pt x="351" y="602"/>
                  </a:cubicBezTo>
                  <a:cubicBezTo>
                    <a:pt x="351" y="602"/>
                    <a:pt x="347" y="611"/>
                    <a:pt x="345" y="615"/>
                  </a:cubicBezTo>
                  <a:cubicBezTo>
                    <a:pt x="343" y="619"/>
                    <a:pt x="338" y="628"/>
                    <a:pt x="338" y="628"/>
                  </a:cubicBezTo>
                  <a:cubicBezTo>
                    <a:pt x="338" y="628"/>
                    <a:pt x="335" y="622"/>
                    <a:pt x="332" y="616"/>
                  </a:cubicBezTo>
                  <a:cubicBezTo>
                    <a:pt x="330" y="612"/>
                    <a:pt x="325" y="602"/>
                    <a:pt x="325" y="602"/>
                  </a:cubicBezTo>
                  <a:cubicBezTo>
                    <a:pt x="321" y="602"/>
                    <a:pt x="321" y="602"/>
                    <a:pt x="321" y="602"/>
                  </a:cubicBezTo>
                  <a:cubicBezTo>
                    <a:pt x="321" y="602"/>
                    <a:pt x="319" y="615"/>
                    <a:pt x="319" y="621"/>
                  </a:cubicBezTo>
                  <a:cubicBezTo>
                    <a:pt x="318" y="625"/>
                    <a:pt x="316" y="640"/>
                    <a:pt x="316" y="640"/>
                  </a:cubicBezTo>
                  <a:close/>
                  <a:moveTo>
                    <a:pt x="169" y="640"/>
                  </a:moveTo>
                  <a:cubicBezTo>
                    <a:pt x="175" y="640"/>
                    <a:pt x="175" y="640"/>
                    <a:pt x="175" y="640"/>
                  </a:cubicBezTo>
                  <a:cubicBezTo>
                    <a:pt x="175" y="640"/>
                    <a:pt x="173" y="629"/>
                    <a:pt x="173" y="625"/>
                  </a:cubicBezTo>
                  <a:cubicBezTo>
                    <a:pt x="173" y="621"/>
                    <a:pt x="175" y="614"/>
                    <a:pt x="175" y="614"/>
                  </a:cubicBezTo>
                  <a:cubicBezTo>
                    <a:pt x="175" y="614"/>
                    <a:pt x="182" y="621"/>
                    <a:pt x="186" y="626"/>
                  </a:cubicBezTo>
                  <a:cubicBezTo>
                    <a:pt x="192" y="632"/>
                    <a:pt x="199" y="640"/>
                    <a:pt x="199" y="640"/>
                  </a:cubicBezTo>
                  <a:cubicBezTo>
                    <a:pt x="204" y="640"/>
                    <a:pt x="204" y="640"/>
                    <a:pt x="204" y="640"/>
                  </a:cubicBezTo>
                  <a:cubicBezTo>
                    <a:pt x="204" y="640"/>
                    <a:pt x="204" y="628"/>
                    <a:pt x="204" y="622"/>
                  </a:cubicBezTo>
                  <a:cubicBezTo>
                    <a:pt x="204" y="614"/>
                    <a:pt x="204" y="602"/>
                    <a:pt x="204" y="602"/>
                  </a:cubicBezTo>
                  <a:cubicBezTo>
                    <a:pt x="199" y="602"/>
                    <a:pt x="199" y="602"/>
                    <a:pt x="199" y="602"/>
                  </a:cubicBezTo>
                  <a:cubicBezTo>
                    <a:pt x="199" y="602"/>
                    <a:pt x="199" y="609"/>
                    <a:pt x="199" y="614"/>
                  </a:cubicBezTo>
                  <a:cubicBezTo>
                    <a:pt x="199" y="621"/>
                    <a:pt x="199" y="628"/>
                    <a:pt x="199" y="628"/>
                  </a:cubicBezTo>
                  <a:cubicBezTo>
                    <a:pt x="199" y="628"/>
                    <a:pt x="192" y="621"/>
                    <a:pt x="190" y="617"/>
                  </a:cubicBezTo>
                  <a:cubicBezTo>
                    <a:pt x="186" y="614"/>
                    <a:pt x="176" y="602"/>
                    <a:pt x="176" y="602"/>
                  </a:cubicBezTo>
                  <a:cubicBezTo>
                    <a:pt x="170" y="602"/>
                    <a:pt x="170" y="602"/>
                    <a:pt x="170" y="602"/>
                  </a:cubicBezTo>
                  <a:cubicBezTo>
                    <a:pt x="170" y="602"/>
                    <a:pt x="170" y="614"/>
                    <a:pt x="170" y="621"/>
                  </a:cubicBezTo>
                  <a:cubicBezTo>
                    <a:pt x="170" y="627"/>
                    <a:pt x="169" y="640"/>
                    <a:pt x="169" y="640"/>
                  </a:cubicBezTo>
                  <a:close/>
                  <a:moveTo>
                    <a:pt x="397" y="640"/>
                  </a:moveTo>
                  <a:cubicBezTo>
                    <a:pt x="401" y="640"/>
                    <a:pt x="401" y="640"/>
                    <a:pt x="401" y="640"/>
                  </a:cubicBezTo>
                  <a:cubicBezTo>
                    <a:pt x="401" y="640"/>
                    <a:pt x="401" y="629"/>
                    <a:pt x="401" y="625"/>
                  </a:cubicBezTo>
                  <a:cubicBezTo>
                    <a:pt x="401" y="621"/>
                    <a:pt x="401" y="614"/>
                    <a:pt x="401" y="614"/>
                  </a:cubicBezTo>
                  <a:cubicBezTo>
                    <a:pt x="401" y="614"/>
                    <a:pt x="408" y="621"/>
                    <a:pt x="414" y="626"/>
                  </a:cubicBezTo>
                  <a:cubicBezTo>
                    <a:pt x="418" y="632"/>
                    <a:pt x="426" y="640"/>
                    <a:pt x="426" y="640"/>
                  </a:cubicBezTo>
                  <a:cubicBezTo>
                    <a:pt x="430" y="640"/>
                    <a:pt x="430" y="640"/>
                    <a:pt x="430" y="640"/>
                  </a:cubicBezTo>
                  <a:cubicBezTo>
                    <a:pt x="430" y="640"/>
                    <a:pt x="430" y="628"/>
                    <a:pt x="430" y="622"/>
                  </a:cubicBezTo>
                  <a:cubicBezTo>
                    <a:pt x="430" y="614"/>
                    <a:pt x="430" y="602"/>
                    <a:pt x="430" y="602"/>
                  </a:cubicBezTo>
                  <a:cubicBezTo>
                    <a:pt x="426" y="602"/>
                    <a:pt x="426" y="602"/>
                    <a:pt x="426" y="602"/>
                  </a:cubicBezTo>
                  <a:cubicBezTo>
                    <a:pt x="426" y="602"/>
                    <a:pt x="426" y="609"/>
                    <a:pt x="426" y="614"/>
                  </a:cubicBezTo>
                  <a:cubicBezTo>
                    <a:pt x="426" y="621"/>
                    <a:pt x="426" y="628"/>
                    <a:pt x="426" y="628"/>
                  </a:cubicBezTo>
                  <a:cubicBezTo>
                    <a:pt x="426" y="628"/>
                    <a:pt x="418" y="621"/>
                    <a:pt x="416" y="617"/>
                  </a:cubicBezTo>
                  <a:cubicBezTo>
                    <a:pt x="413" y="614"/>
                    <a:pt x="402" y="602"/>
                    <a:pt x="402" y="602"/>
                  </a:cubicBezTo>
                  <a:cubicBezTo>
                    <a:pt x="397" y="602"/>
                    <a:pt x="397" y="602"/>
                    <a:pt x="397" y="602"/>
                  </a:cubicBezTo>
                  <a:cubicBezTo>
                    <a:pt x="397" y="602"/>
                    <a:pt x="397" y="614"/>
                    <a:pt x="397" y="621"/>
                  </a:cubicBezTo>
                  <a:cubicBezTo>
                    <a:pt x="397" y="627"/>
                    <a:pt x="395" y="640"/>
                    <a:pt x="397" y="640"/>
                  </a:cubicBezTo>
                  <a:close/>
                  <a:moveTo>
                    <a:pt x="281" y="604"/>
                  </a:moveTo>
                  <a:cubicBezTo>
                    <a:pt x="281" y="604"/>
                    <a:pt x="276" y="601"/>
                    <a:pt x="266" y="601"/>
                  </a:cubicBezTo>
                  <a:cubicBezTo>
                    <a:pt x="261" y="601"/>
                    <a:pt x="245" y="606"/>
                    <a:pt x="245" y="622"/>
                  </a:cubicBezTo>
                  <a:cubicBezTo>
                    <a:pt x="245" y="636"/>
                    <a:pt x="256" y="640"/>
                    <a:pt x="267" y="640"/>
                  </a:cubicBezTo>
                  <a:cubicBezTo>
                    <a:pt x="277" y="640"/>
                    <a:pt x="281" y="638"/>
                    <a:pt x="281" y="638"/>
                  </a:cubicBezTo>
                  <a:cubicBezTo>
                    <a:pt x="281" y="638"/>
                    <a:pt x="281" y="631"/>
                    <a:pt x="281" y="629"/>
                  </a:cubicBezTo>
                  <a:cubicBezTo>
                    <a:pt x="281" y="626"/>
                    <a:pt x="282" y="624"/>
                    <a:pt x="282" y="624"/>
                  </a:cubicBezTo>
                  <a:cubicBezTo>
                    <a:pt x="274" y="624"/>
                    <a:pt x="274" y="624"/>
                    <a:pt x="274" y="624"/>
                  </a:cubicBezTo>
                  <a:cubicBezTo>
                    <a:pt x="274" y="624"/>
                    <a:pt x="274" y="627"/>
                    <a:pt x="274" y="630"/>
                  </a:cubicBezTo>
                  <a:cubicBezTo>
                    <a:pt x="274" y="632"/>
                    <a:pt x="274" y="636"/>
                    <a:pt x="274" y="636"/>
                  </a:cubicBezTo>
                  <a:cubicBezTo>
                    <a:pt x="274" y="636"/>
                    <a:pt x="274" y="637"/>
                    <a:pt x="266" y="637"/>
                  </a:cubicBezTo>
                  <a:cubicBezTo>
                    <a:pt x="259" y="637"/>
                    <a:pt x="253" y="630"/>
                    <a:pt x="253" y="621"/>
                  </a:cubicBezTo>
                  <a:cubicBezTo>
                    <a:pt x="253" y="612"/>
                    <a:pt x="259" y="606"/>
                    <a:pt x="267" y="604"/>
                  </a:cubicBezTo>
                  <a:cubicBezTo>
                    <a:pt x="276" y="604"/>
                    <a:pt x="279" y="610"/>
                    <a:pt x="279" y="610"/>
                  </a:cubicBezTo>
                  <a:cubicBezTo>
                    <a:pt x="281" y="604"/>
                    <a:pt x="281" y="604"/>
                    <a:pt x="281" y="604"/>
                  </a:cubicBezTo>
                  <a:close/>
                  <a:moveTo>
                    <a:pt x="290" y="602"/>
                  </a:moveTo>
                  <a:cubicBezTo>
                    <a:pt x="290" y="602"/>
                    <a:pt x="290" y="614"/>
                    <a:pt x="290" y="621"/>
                  </a:cubicBezTo>
                  <a:cubicBezTo>
                    <a:pt x="290" y="627"/>
                    <a:pt x="290" y="640"/>
                    <a:pt x="290" y="640"/>
                  </a:cubicBezTo>
                  <a:cubicBezTo>
                    <a:pt x="311" y="640"/>
                    <a:pt x="311" y="640"/>
                    <a:pt x="311" y="640"/>
                  </a:cubicBezTo>
                  <a:cubicBezTo>
                    <a:pt x="311" y="636"/>
                    <a:pt x="311" y="636"/>
                    <a:pt x="311" y="636"/>
                  </a:cubicBezTo>
                  <a:cubicBezTo>
                    <a:pt x="311" y="636"/>
                    <a:pt x="307" y="636"/>
                    <a:pt x="305" y="636"/>
                  </a:cubicBezTo>
                  <a:cubicBezTo>
                    <a:pt x="302" y="636"/>
                    <a:pt x="298" y="636"/>
                    <a:pt x="298" y="636"/>
                  </a:cubicBezTo>
                  <a:cubicBezTo>
                    <a:pt x="298" y="623"/>
                    <a:pt x="298" y="623"/>
                    <a:pt x="298" y="623"/>
                  </a:cubicBezTo>
                  <a:cubicBezTo>
                    <a:pt x="298" y="623"/>
                    <a:pt x="301" y="622"/>
                    <a:pt x="304" y="622"/>
                  </a:cubicBezTo>
                  <a:cubicBezTo>
                    <a:pt x="306" y="622"/>
                    <a:pt x="310" y="623"/>
                    <a:pt x="310" y="623"/>
                  </a:cubicBezTo>
                  <a:cubicBezTo>
                    <a:pt x="310" y="618"/>
                    <a:pt x="310" y="618"/>
                    <a:pt x="310" y="618"/>
                  </a:cubicBezTo>
                  <a:cubicBezTo>
                    <a:pt x="310" y="618"/>
                    <a:pt x="307" y="618"/>
                    <a:pt x="304" y="618"/>
                  </a:cubicBezTo>
                  <a:cubicBezTo>
                    <a:pt x="302" y="618"/>
                    <a:pt x="298" y="618"/>
                    <a:pt x="298" y="618"/>
                  </a:cubicBezTo>
                  <a:cubicBezTo>
                    <a:pt x="298" y="606"/>
                    <a:pt x="298" y="606"/>
                    <a:pt x="298" y="606"/>
                  </a:cubicBezTo>
                  <a:cubicBezTo>
                    <a:pt x="298" y="606"/>
                    <a:pt x="301" y="606"/>
                    <a:pt x="304" y="606"/>
                  </a:cubicBezTo>
                  <a:cubicBezTo>
                    <a:pt x="306" y="606"/>
                    <a:pt x="310" y="607"/>
                    <a:pt x="310" y="607"/>
                  </a:cubicBezTo>
                  <a:cubicBezTo>
                    <a:pt x="310" y="602"/>
                    <a:pt x="310" y="602"/>
                    <a:pt x="310" y="602"/>
                  </a:cubicBezTo>
                  <a:cubicBezTo>
                    <a:pt x="310" y="602"/>
                    <a:pt x="304" y="602"/>
                    <a:pt x="301" y="602"/>
                  </a:cubicBezTo>
                  <a:cubicBezTo>
                    <a:pt x="298" y="602"/>
                    <a:pt x="290" y="602"/>
                    <a:pt x="290" y="602"/>
                  </a:cubicBezTo>
                  <a:close/>
                  <a:moveTo>
                    <a:pt x="367" y="602"/>
                  </a:moveTo>
                  <a:cubicBezTo>
                    <a:pt x="367" y="602"/>
                    <a:pt x="367" y="614"/>
                    <a:pt x="367" y="621"/>
                  </a:cubicBezTo>
                  <a:cubicBezTo>
                    <a:pt x="367" y="627"/>
                    <a:pt x="367" y="640"/>
                    <a:pt x="367" y="640"/>
                  </a:cubicBezTo>
                  <a:cubicBezTo>
                    <a:pt x="389" y="640"/>
                    <a:pt x="389" y="640"/>
                    <a:pt x="389" y="640"/>
                  </a:cubicBezTo>
                  <a:cubicBezTo>
                    <a:pt x="389" y="636"/>
                    <a:pt x="389" y="636"/>
                    <a:pt x="389" y="636"/>
                  </a:cubicBezTo>
                  <a:cubicBezTo>
                    <a:pt x="389" y="636"/>
                    <a:pt x="385" y="636"/>
                    <a:pt x="382" y="636"/>
                  </a:cubicBezTo>
                  <a:cubicBezTo>
                    <a:pt x="379" y="636"/>
                    <a:pt x="376" y="636"/>
                    <a:pt x="376" y="636"/>
                  </a:cubicBezTo>
                  <a:cubicBezTo>
                    <a:pt x="376" y="623"/>
                    <a:pt x="376" y="623"/>
                    <a:pt x="376" y="623"/>
                  </a:cubicBezTo>
                  <a:cubicBezTo>
                    <a:pt x="376" y="623"/>
                    <a:pt x="378" y="622"/>
                    <a:pt x="381" y="622"/>
                  </a:cubicBezTo>
                  <a:cubicBezTo>
                    <a:pt x="384" y="622"/>
                    <a:pt x="389" y="623"/>
                    <a:pt x="389" y="623"/>
                  </a:cubicBezTo>
                  <a:cubicBezTo>
                    <a:pt x="389" y="618"/>
                    <a:pt x="389" y="618"/>
                    <a:pt x="389" y="618"/>
                  </a:cubicBezTo>
                  <a:cubicBezTo>
                    <a:pt x="389" y="618"/>
                    <a:pt x="385" y="618"/>
                    <a:pt x="382" y="618"/>
                  </a:cubicBezTo>
                  <a:cubicBezTo>
                    <a:pt x="379" y="618"/>
                    <a:pt x="376" y="618"/>
                    <a:pt x="376" y="618"/>
                  </a:cubicBezTo>
                  <a:cubicBezTo>
                    <a:pt x="376" y="606"/>
                    <a:pt x="376" y="606"/>
                    <a:pt x="376" y="606"/>
                  </a:cubicBezTo>
                  <a:cubicBezTo>
                    <a:pt x="376" y="606"/>
                    <a:pt x="379" y="606"/>
                    <a:pt x="381" y="606"/>
                  </a:cubicBezTo>
                  <a:cubicBezTo>
                    <a:pt x="385" y="606"/>
                    <a:pt x="389" y="607"/>
                    <a:pt x="389" y="607"/>
                  </a:cubicBezTo>
                  <a:cubicBezTo>
                    <a:pt x="389" y="602"/>
                    <a:pt x="389" y="602"/>
                    <a:pt x="389" y="602"/>
                  </a:cubicBezTo>
                  <a:cubicBezTo>
                    <a:pt x="389" y="602"/>
                    <a:pt x="381" y="602"/>
                    <a:pt x="378" y="602"/>
                  </a:cubicBezTo>
                  <a:cubicBezTo>
                    <a:pt x="376" y="602"/>
                    <a:pt x="367" y="602"/>
                    <a:pt x="367" y="602"/>
                  </a:cubicBezTo>
                  <a:close/>
                  <a:moveTo>
                    <a:pt x="5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83"/>
                    <a:pt x="0" y="683"/>
                    <a:pt x="0" y="683"/>
                  </a:cubicBezTo>
                  <a:cubicBezTo>
                    <a:pt x="543" y="683"/>
                    <a:pt x="543" y="683"/>
                    <a:pt x="543" y="683"/>
                  </a:cubicBezTo>
                  <a:lnTo>
                    <a:pt x="543" y="0"/>
                  </a:lnTo>
                  <a:close/>
                  <a:moveTo>
                    <a:pt x="15" y="15"/>
                  </a:moveTo>
                  <a:cubicBezTo>
                    <a:pt x="528" y="15"/>
                    <a:pt x="528" y="15"/>
                    <a:pt x="528" y="15"/>
                  </a:cubicBezTo>
                  <a:cubicBezTo>
                    <a:pt x="528" y="668"/>
                    <a:pt x="528" y="668"/>
                    <a:pt x="528" y="668"/>
                  </a:cubicBezTo>
                  <a:cubicBezTo>
                    <a:pt x="15" y="668"/>
                    <a:pt x="15" y="668"/>
                    <a:pt x="15" y="668"/>
                  </a:cubicBezTo>
                  <a:lnTo>
                    <a:pt x="15" y="1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922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5" r:id="rId2"/>
    <p:sldLayoutId id="2147483663" r:id="rId3"/>
    <p:sldLayoutId id="2147483664" r:id="rId4"/>
    <p:sldLayoutId id="2147483662" r:id="rId5"/>
    <p:sldLayoutId id="2147483682" r:id="rId6"/>
    <p:sldLayoutId id="2147483666" r:id="rId7"/>
    <p:sldLayoutId id="2147483690" r:id="rId8"/>
    <p:sldLayoutId id="2147483692" r:id="rId9"/>
    <p:sldLayoutId id="2147483691" r:id="rId10"/>
    <p:sldLayoutId id="2147483693" r:id="rId11"/>
    <p:sldLayoutId id="2147483694" r:id="rId12"/>
    <p:sldLayoutId id="2147483689" r:id="rId13"/>
    <p:sldLayoutId id="2147483668" r:id="rId14"/>
    <p:sldLayoutId id="2147483667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96" r:id="rId2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356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微软雅黑" pitchFamily="34" charset="-122"/>
          <a:cs typeface="Arial" pitchFamily="34" charset="0"/>
        </a:defRPr>
      </a:lvl1pPr>
    </p:titleStyle>
    <p:bodyStyle>
      <a:lvl1pPr marL="214308" marR="0" indent="-214308" algn="l" defTabSz="914356" rtl="0" eaLnBrk="1" fontAlgn="auto" latinLnBrk="0" hangingPunct="1">
        <a:lnSpc>
          <a:spcPct val="120000"/>
        </a:lnSpc>
        <a:spcBef>
          <a:spcPts val="0"/>
        </a:spcBef>
        <a:spcAft>
          <a:spcPts val="0"/>
        </a:spcAft>
        <a:buClr>
          <a:srgbClr val="717171"/>
        </a:buClr>
        <a:buSzPct val="80000"/>
        <a:buFont typeface="Wingdings" pitchFamily="2" charset="2"/>
        <a:buChar char="l"/>
        <a:tabLst/>
        <a:defRPr sz="1800" kern="1200">
          <a:solidFill>
            <a:schemeClr val="tx1"/>
          </a:solidFill>
          <a:latin typeface="Arial" pitchFamily="34" charset="0"/>
          <a:ea typeface="微软雅黑" pitchFamily="34" charset="-122"/>
          <a:cs typeface="Arial" pitchFamily="34" charset="0"/>
        </a:defRPr>
      </a:lvl1pPr>
      <a:lvl2pPr marL="465523" marR="0" indent="-214308" algn="l" defTabSz="914356" rtl="0" eaLnBrk="1" fontAlgn="auto" latinLnBrk="0" hangingPunct="1">
        <a:lnSpc>
          <a:spcPct val="120000"/>
        </a:lnSpc>
        <a:spcBef>
          <a:spcPts val="0"/>
        </a:spcBef>
        <a:spcAft>
          <a:spcPts val="0"/>
        </a:spcAft>
        <a:buClr>
          <a:srgbClr val="717171"/>
        </a:buClr>
        <a:buSzTx/>
        <a:buFont typeface="Arial" pitchFamily="34" charset="0"/>
        <a:buChar char="•"/>
        <a:tabLst/>
        <a:defRPr sz="1800" kern="1200">
          <a:solidFill>
            <a:schemeClr val="tx1"/>
          </a:solidFill>
          <a:latin typeface="Arial" pitchFamily="34" charset="0"/>
          <a:ea typeface="微软雅黑" pitchFamily="34" charset="-122"/>
          <a:cs typeface="Arial" pitchFamily="34" charset="0"/>
        </a:defRPr>
      </a:lvl2pPr>
      <a:lvl3pPr marL="671497" marR="0" indent="-214308" algn="l" defTabSz="914356" rtl="0" eaLnBrk="1" fontAlgn="auto" latinLnBrk="0" hangingPunct="1">
        <a:lnSpc>
          <a:spcPct val="120000"/>
        </a:lnSpc>
        <a:spcBef>
          <a:spcPts val="0"/>
        </a:spcBef>
        <a:spcAft>
          <a:spcPts val="0"/>
        </a:spcAft>
        <a:buClr>
          <a:srgbClr val="717171"/>
        </a:buClr>
        <a:buSzTx/>
        <a:buFont typeface="Arial" pitchFamily="34" charset="0"/>
        <a:buChar char="•"/>
        <a:tabLst/>
        <a:defRPr sz="1800" kern="1200">
          <a:solidFill>
            <a:schemeClr val="tx1"/>
          </a:solidFill>
          <a:latin typeface="Arial" pitchFamily="34" charset="0"/>
          <a:ea typeface="微软雅黑" pitchFamily="34" charset="-122"/>
          <a:cs typeface="Arial" pitchFamily="34" charset="0"/>
        </a:defRPr>
      </a:lvl3pPr>
      <a:lvl4pPr marL="872708" marR="0" indent="-214308" algn="l" defTabSz="914356" rtl="0" eaLnBrk="1" fontAlgn="auto" latinLnBrk="0" hangingPunct="1">
        <a:lnSpc>
          <a:spcPct val="120000"/>
        </a:lnSpc>
        <a:spcBef>
          <a:spcPts val="0"/>
        </a:spcBef>
        <a:spcAft>
          <a:spcPts val="0"/>
        </a:spcAft>
        <a:buClr>
          <a:srgbClr val="717171"/>
        </a:buClr>
        <a:buSzTx/>
        <a:buFont typeface="Arial" pitchFamily="34" charset="0"/>
        <a:buChar char="•"/>
        <a:tabLst/>
        <a:defRPr sz="1400" kern="1200">
          <a:solidFill>
            <a:schemeClr val="tx1"/>
          </a:solidFill>
          <a:latin typeface="Arial" pitchFamily="34" charset="0"/>
          <a:ea typeface="微软雅黑" pitchFamily="34" charset="-122"/>
          <a:cs typeface="Arial" pitchFamily="34" charset="0"/>
        </a:defRPr>
      </a:lvl4pPr>
      <a:lvl5pPr marL="1078680" marR="0" indent="-214308" algn="l" defTabSz="914356" rtl="0" eaLnBrk="1" fontAlgn="auto" latinLnBrk="0" hangingPunct="1">
        <a:lnSpc>
          <a:spcPct val="120000"/>
        </a:lnSpc>
        <a:spcBef>
          <a:spcPts val="0"/>
        </a:spcBef>
        <a:spcAft>
          <a:spcPts val="0"/>
        </a:spcAft>
        <a:buClr>
          <a:srgbClr val="717171"/>
        </a:buClr>
        <a:buSzTx/>
        <a:buFont typeface="Arial" pitchFamily="34" charset="0"/>
        <a:buChar char="•"/>
        <a:tabLst/>
        <a:defRPr sz="1400" kern="1200">
          <a:solidFill>
            <a:schemeClr val="tx1"/>
          </a:solidFill>
          <a:latin typeface="Arial" pitchFamily="34" charset="0"/>
          <a:ea typeface="微软雅黑" pitchFamily="34" charset="-122"/>
          <a:cs typeface="Arial" pitchFamily="34" charset="0"/>
        </a:defRPr>
      </a:lvl5pPr>
      <a:lvl6pPr marL="2514474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6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453" userDrawn="1">
          <p15:clr>
            <a:srgbClr val="F26B43"/>
          </p15:clr>
        </p15:guide>
        <p15:guide id="3" pos="7227" userDrawn="1">
          <p15:clr>
            <a:srgbClr val="F26B43"/>
          </p15:clr>
        </p15:guide>
        <p15:guide id="4" orient="horz" pos="3853" userDrawn="1">
          <p15:clr>
            <a:srgbClr val="F26B43"/>
          </p15:clr>
        </p15:guide>
        <p15:guide id="5" orient="horz" pos="708" userDrawn="1">
          <p15:clr>
            <a:srgbClr val="F26B43"/>
          </p15:clr>
        </p15:guide>
        <p15:guide id="6" orient="horz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OC-SS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cs typeface="+mn-ea"/>
                <a:sym typeface="+mn-lt"/>
              </a:rPr>
              <a:t>Meter</a:t>
            </a:r>
            <a:r>
              <a:rPr lang="zh-CN" altLang="en-US" dirty="0" smtClean="0">
                <a:cs typeface="+mn-ea"/>
                <a:sym typeface="+mn-lt"/>
              </a:rPr>
              <a:t>介绍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982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>
                <a:cs typeface="+mn-ea"/>
                <a:sym typeface="+mn-lt"/>
              </a:rPr>
              <a:t>国际视野  洞察中国 </a:t>
            </a:r>
            <a:r>
              <a:rPr lang="en-US" altLang="zh-CN" smtClean="0">
                <a:cs typeface="+mn-ea"/>
                <a:sym typeface="+mn-lt"/>
              </a:rPr>
              <a:t>|  Global Perception</a:t>
            </a:r>
            <a:r>
              <a:rPr lang="zh-CN" altLang="en-US" smtClean="0">
                <a:cs typeface="+mn-ea"/>
                <a:sym typeface="+mn-lt"/>
              </a:rPr>
              <a:t>，</a:t>
            </a:r>
            <a:r>
              <a:rPr lang="en-US" altLang="zh-CN" smtClean="0">
                <a:cs typeface="+mn-ea"/>
                <a:sym typeface="+mn-lt"/>
              </a:rPr>
              <a:t>China Insight</a:t>
            </a:r>
            <a:endParaRPr lang="en-US">
              <a:cs typeface="+mn-ea"/>
              <a:sym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P </a:t>
            </a:r>
            <a:fld id="{75168D04-7926-484C-B90B-2D13ABC6EC67}" type="slidenum">
              <a:rPr lang="zh-CN" altLang="en-US" smtClean="0">
                <a:cs typeface="+mn-ea"/>
                <a:sym typeface="+mn-lt"/>
              </a:rPr>
              <a:pPr/>
              <a:t>10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7" name="标题 1"/>
          <p:cNvSpPr>
            <a:spLocks noGrp="1"/>
          </p:cNvSpPr>
          <p:nvPr>
            <p:ph type="title"/>
          </p:nvPr>
        </p:nvSpPr>
        <p:spPr>
          <a:xfrm>
            <a:off x="719667" y="116635"/>
            <a:ext cx="10755197" cy="912067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探索发展方向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：多维用户标签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719138" y="1123950"/>
            <a:ext cx="10753725" cy="325438"/>
          </a:xfrm>
        </p:spPr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行为数据及线上回答融合后的标签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等腰三角形 48"/>
          <p:cNvSpPr/>
          <p:nvPr/>
        </p:nvSpPr>
        <p:spPr>
          <a:xfrm>
            <a:off x="4066307" y="2346797"/>
            <a:ext cx="1787525" cy="149066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0" name="等腰三角形 49"/>
          <p:cNvSpPr/>
          <p:nvPr/>
        </p:nvSpPr>
        <p:spPr>
          <a:xfrm rot="10800000">
            <a:off x="2961407" y="2315047"/>
            <a:ext cx="1787525" cy="1490662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1" name="等腰三角形 50"/>
          <p:cNvSpPr/>
          <p:nvPr/>
        </p:nvSpPr>
        <p:spPr>
          <a:xfrm rot="10800000">
            <a:off x="5171207" y="2315047"/>
            <a:ext cx="1787525" cy="1490662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2" name="等腰三角形 51"/>
          <p:cNvSpPr/>
          <p:nvPr/>
        </p:nvSpPr>
        <p:spPr>
          <a:xfrm rot="10800000">
            <a:off x="4066307" y="4004147"/>
            <a:ext cx="1787525" cy="1490662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3" name="文本框 5"/>
          <p:cNvSpPr txBox="1"/>
          <p:nvPr/>
        </p:nvSpPr>
        <p:spPr>
          <a:xfrm>
            <a:off x="703982" y="1884834"/>
            <a:ext cx="2160587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cs typeface="+mn-ea"/>
                <a:sym typeface="+mn-lt"/>
              </a:rPr>
              <a:t>线</a:t>
            </a:r>
            <a:r>
              <a:rPr lang="zh-CN" altLang="en-US" sz="2000" b="1" dirty="0" smtClean="0">
                <a:cs typeface="+mn-ea"/>
                <a:sym typeface="+mn-lt"/>
              </a:rPr>
              <a:t>上行为数据</a:t>
            </a:r>
            <a:endParaRPr lang="en-US" altLang="zh-CN" sz="2000" b="1" dirty="0" smtClean="0"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54" name="文本框 6"/>
          <p:cNvSpPr txBox="1">
            <a:spLocks noChangeArrowheads="1"/>
          </p:cNvSpPr>
          <p:nvPr/>
        </p:nvSpPr>
        <p:spPr bwMode="auto">
          <a:xfrm>
            <a:off x="703982" y="2284884"/>
            <a:ext cx="21605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 smtClean="0">
                <a:cs typeface="+mn-ea"/>
                <a:sym typeface="+mn-lt"/>
              </a:rPr>
              <a:t>监测得到的线上行为数据</a:t>
            </a:r>
            <a:endParaRPr lang="en-US" altLang="zh-CN" sz="1400" dirty="0">
              <a:cs typeface="+mn-ea"/>
              <a:sym typeface="+mn-lt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703982" y="2284884"/>
            <a:ext cx="2160587" cy="317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8"/>
          <p:cNvSpPr txBox="1"/>
          <p:nvPr/>
        </p:nvSpPr>
        <p:spPr>
          <a:xfrm>
            <a:off x="7031757" y="1884834"/>
            <a:ext cx="21605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cs typeface="+mn-ea"/>
                <a:sym typeface="+mn-lt"/>
              </a:rPr>
              <a:t>历史数据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57" name="文本框 9"/>
          <p:cNvSpPr txBox="1">
            <a:spLocks noChangeArrowheads="1"/>
          </p:cNvSpPr>
          <p:nvPr/>
        </p:nvSpPr>
        <p:spPr bwMode="auto">
          <a:xfrm>
            <a:off x="7031757" y="2284884"/>
            <a:ext cx="21605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 smtClean="0">
                <a:cs typeface="+mn-ea"/>
                <a:sym typeface="+mn-lt"/>
              </a:rPr>
              <a:t>过往历史数据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7031757" y="2284884"/>
            <a:ext cx="2160587" cy="317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11"/>
          <p:cNvSpPr txBox="1"/>
          <p:nvPr/>
        </p:nvSpPr>
        <p:spPr>
          <a:xfrm>
            <a:off x="4960069" y="5691659"/>
            <a:ext cx="21605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cs typeface="+mn-ea"/>
                <a:sym typeface="+mn-lt"/>
              </a:rPr>
              <a:t>线上用户维护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60" name="文本框 12"/>
          <p:cNvSpPr txBox="1">
            <a:spLocks noChangeArrowheads="1"/>
          </p:cNvSpPr>
          <p:nvPr/>
        </p:nvSpPr>
        <p:spPr bwMode="auto">
          <a:xfrm>
            <a:off x="4960069" y="6091709"/>
            <a:ext cx="21605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>
                <a:cs typeface="+mn-ea"/>
                <a:sym typeface="+mn-lt"/>
              </a:rPr>
              <a:t>线</a:t>
            </a:r>
            <a:r>
              <a:rPr lang="zh-CN" altLang="en-US" sz="1400" dirty="0" smtClean="0">
                <a:cs typeface="+mn-ea"/>
                <a:sym typeface="+mn-lt"/>
              </a:rPr>
              <a:t>上运营交互数据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4960069" y="6091709"/>
            <a:ext cx="2160588" cy="317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4960069" y="5561484"/>
            <a:ext cx="0" cy="5302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16"/>
          <p:cNvSpPr txBox="1"/>
          <p:nvPr/>
        </p:nvSpPr>
        <p:spPr>
          <a:xfrm>
            <a:off x="4047257" y="2977034"/>
            <a:ext cx="182562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cs typeface="+mn-ea"/>
                <a:sym typeface="+mn-lt"/>
              </a:rPr>
              <a:t>用户</a:t>
            </a:r>
            <a:endParaRPr lang="en-US" altLang="zh-CN" sz="2400" b="1" dirty="0">
              <a:cs typeface="+mn-ea"/>
              <a:sym typeface="+mn-lt"/>
            </a:endParaRPr>
          </a:p>
        </p:txBody>
      </p:sp>
      <p:sp>
        <p:nvSpPr>
          <p:cNvPr id="64" name="文本框 18"/>
          <p:cNvSpPr txBox="1"/>
          <p:nvPr/>
        </p:nvSpPr>
        <p:spPr>
          <a:xfrm>
            <a:off x="766763" y="2996952"/>
            <a:ext cx="185181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多维数据标签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cs typeface="+mn-ea"/>
                <a:sym typeface="+mn-lt"/>
              </a:rPr>
              <a:t>人口属性</a:t>
            </a:r>
            <a:endParaRPr lang="en-US" altLang="zh-CN" sz="1600" dirty="0" smtClean="0">
              <a:cs typeface="+mn-ea"/>
              <a:sym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cs typeface="+mn-ea"/>
                <a:sym typeface="+mn-lt"/>
              </a:rPr>
              <a:t>社会属性</a:t>
            </a:r>
            <a:endParaRPr lang="en-US" altLang="zh-CN" sz="1600" dirty="0" smtClean="0">
              <a:cs typeface="+mn-ea"/>
              <a:sym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cs typeface="+mn-ea"/>
                <a:sym typeface="+mn-lt"/>
              </a:rPr>
              <a:t>地理</a:t>
            </a:r>
            <a:r>
              <a:rPr lang="zh-CN" altLang="en-US" sz="1600" dirty="0" smtClean="0">
                <a:cs typeface="+mn-ea"/>
                <a:sym typeface="+mn-lt"/>
              </a:rPr>
              <a:t>属性</a:t>
            </a:r>
            <a:endParaRPr lang="en-US" altLang="zh-CN" sz="1600" dirty="0" smtClean="0">
              <a:cs typeface="+mn-ea"/>
              <a:sym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cs typeface="+mn-ea"/>
                <a:sym typeface="+mn-lt"/>
              </a:rPr>
              <a:t>设备</a:t>
            </a:r>
            <a:r>
              <a:rPr lang="zh-CN" altLang="en-US" sz="1600" dirty="0" smtClean="0">
                <a:cs typeface="+mn-ea"/>
                <a:sym typeface="+mn-lt"/>
              </a:rPr>
              <a:t>属性</a:t>
            </a:r>
            <a:endParaRPr lang="en-US" altLang="zh-CN" sz="1600" dirty="0" smtClean="0">
              <a:cs typeface="+mn-ea"/>
              <a:sym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cs typeface="+mn-ea"/>
                <a:sym typeface="+mn-lt"/>
              </a:rPr>
              <a:t>消费属性</a:t>
            </a:r>
            <a:endParaRPr lang="en-US" altLang="zh-CN" sz="1600" dirty="0" smtClean="0">
              <a:cs typeface="+mn-ea"/>
              <a:sym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cs typeface="+mn-ea"/>
                <a:sym typeface="+mn-lt"/>
              </a:rPr>
              <a:t>媒体属性</a:t>
            </a:r>
            <a:endParaRPr lang="en-US" altLang="zh-CN" sz="1600" dirty="0" smtClean="0">
              <a:cs typeface="+mn-ea"/>
              <a:sym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cs typeface="+mn-ea"/>
                <a:sym typeface="+mn-lt"/>
              </a:rPr>
              <a:t>长期</a:t>
            </a:r>
            <a:r>
              <a:rPr lang="zh-CN" altLang="en-US" sz="1600" dirty="0" smtClean="0">
                <a:cs typeface="+mn-ea"/>
                <a:sym typeface="+mn-lt"/>
              </a:rPr>
              <a:t>兴趣</a:t>
            </a:r>
            <a:endParaRPr lang="en-US" altLang="zh-CN" sz="1600" dirty="0" smtClean="0">
              <a:cs typeface="+mn-ea"/>
              <a:sym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cs typeface="+mn-ea"/>
                <a:sym typeface="+mn-lt"/>
              </a:rPr>
              <a:t>浏览行为</a:t>
            </a:r>
            <a:endParaRPr lang="en-US" altLang="zh-CN" sz="1600" dirty="0" smtClean="0">
              <a:cs typeface="+mn-ea"/>
              <a:sym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smtClean="0">
                <a:cs typeface="+mn-ea"/>
                <a:sym typeface="+mn-lt"/>
              </a:rPr>
              <a:t>…</a:t>
            </a:r>
            <a:endParaRPr lang="en-US" altLang="zh-CN" sz="2000" dirty="0">
              <a:cs typeface="+mn-ea"/>
              <a:sym typeface="+mn-lt"/>
            </a:endParaRPr>
          </a:p>
        </p:txBody>
      </p:sp>
      <p:sp>
        <p:nvSpPr>
          <p:cNvPr id="65" name="等腰三角形 64"/>
          <p:cNvSpPr/>
          <p:nvPr/>
        </p:nvSpPr>
        <p:spPr>
          <a:xfrm>
            <a:off x="2961407" y="4008909"/>
            <a:ext cx="1787525" cy="14906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6" name="等腰三角形 65"/>
          <p:cNvSpPr/>
          <p:nvPr/>
        </p:nvSpPr>
        <p:spPr>
          <a:xfrm>
            <a:off x="5171207" y="4004147"/>
            <a:ext cx="1787525" cy="149066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7634842" y="3289109"/>
            <a:ext cx="3619060" cy="2093342"/>
            <a:chOff x="7877540" y="3207866"/>
            <a:chExt cx="3619060" cy="2093342"/>
          </a:xfrm>
        </p:grpSpPr>
        <p:cxnSp>
          <p:nvCxnSpPr>
            <p:cNvPr id="68" name="直接箭头连接符 67"/>
            <p:cNvCxnSpPr/>
            <p:nvPr/>
          </p:nvCxnSpPr>
          <p:spPr>
            <a:xfrm flipV="1">
              <a:off x="9389707" y="3438699"/>
              <a:ext cx="0" cy="122685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9389707" y="4665551"/>
              <a:ext cx="210689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flipH="1">
              <a:off x="8544272" y="4665551"/>
              <a:ext cx="845436" cy="63565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9389708" y="3207866"/>
              <a:ext cx="666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cs typeface="+mn-ea"/>
                  <a:sym typeface="+mn-lt"/>
                </a:rPr>
                <a:t>空间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829868" y="4665552"/>
              <a:ext cx="666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cs typeface="+mn-ea"/>
                  <a:sym typeface="+mn-lt"/>
                </a:rPr>
                <a:t>时间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877540" y="4931876"/>
              <a:ext cx="666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cs typeface="+mn-ea"/>
                  <a:sym typeface="+mn-lt"/>
                </a:rPr>
                <a:t>事件</a:t>
              </a:r>
            </a:p>
          </p:txBody>
        </p:sp>
      </p:grpSp>
      <p:cxnSp>
        <p:nvCxnSpPr>
          <p:cNvPr id="85" name="直接箭头连接符 84"/>
          <p:cNvCxnSpPr/>
          <p:nvPr/>
        </p:nvCxnSpPr>
        <p:spPr>
          <a:xfrm flipH="1" flipV="1">
            <a:off x="5447928" y="3218684"/>
            <a:ext cx="3024336" cy="7854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5447928" y="3403350"/>
            <a:ext cx="3096344" cy="7821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4" name="矩形 1023"/>
          <p:cNvSpPr/>
          <p:nvPr/>
        </p:nvSpPr>
        <p:spPr>
          <a:xfrm>
            <a:off x="6662579" y="347732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标签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93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数据结构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P </a:t>
            </a:r>
            <a:fld id="{75168D04-7926-484C-B90B-2D13ABC6EC67}" type="slidenum">
              <a:rPr lang="zh-CN" altLang="en-US" smtClean="0">
                <a:cs typeface="+mn-ea"/>
                <a:sym typeface="+mn-lt"/>
              </a:rPr>
              <a:pPr/>
              <a:t>11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zh-CN" altLang="en-US" smtClean="0">
                <a:cs typeface="+mn-ea"/>
                <a:sym typeface="+mn-lt"/>
              </a:rPr>
              <a:t>国际视野  洞察中国 </a:t>
            </a:r>
            <a:r>
              <a:rPr lang="en-US" altLang="zh-CN" smtClean="0">
                <a:cs typeface="+mn-ea"/>
                <a:sym typeface="+mn-lt"/>
              </a:rPr>
              <a:t>|  Global Perception</a:t>
            </a:r>
            <a:r>
              <a:rPr lang="zh-CN" altLang="en-US" smtClean="0">
                <a:cs typeface="+mn-ea"/>
                <a:sym typeface="+mn-lt"/>
              </a:rPr>
              <a:t>，</a:t>
            </a:r>
            <a:r>
              <a:rPr lang="en-US" altLang="zh-CN" smtClean="0">
                <a:cs typeface="+mn-ea"/>
                <a:sym typeface="+mn-lt"/>
              </a:rPr>
              <a:t>China Insight</a:t>
            </a:r>
            <a:endParaRPr lang="en-US"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9866" y="2272104"/>
            <a:ext cx="10945216" cy="1200329"/>
          </a:xfrm>
          <a:prstGeom prst="rect">
            <a:avLst/>
          </a:prstGeom>
          <a:blipFill>
            <a:blip r:embed="rId3"/>
            <a:srcRect/>
            <a:stretch>
              <a:fillRect t="-257599" b="-252202"/>
            </a:stretch>
          </a:blipFill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87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移动数据结构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>
                <a:cs typeface="+mn-ea"/>
                <a:sym typeface="+mn-lt"/>
              </a:rPr>
              <a:t>国际视野  洞察中国 </a:t>
            </a:r>
            <a:r>
              <a:rPr lang="en-US" altLang="zh-CN" smtClean="0">
                <a:cs typeface="+mn-ea"/>
                <a:sym typeface="+mn-lt"/>
              </a:rPr>
              <a:t>|  Global Perception</a:t>
            </a:r>
            <a:r>
              <a:rPr lang="zh-CN" altLang="en-US" smtClean="0">
                <a:cs typeface="+mn-ea"/>
                <a:sym typeface="+mn-lt"/>
              </a:rPr>
              <a:t>，</a:t>
            </a:r>
            <a:r>
              <a:rPr lang="en-US" altLang="zh-CN" smtClean="0">
                <a:cs typeface="+mn-ea"/>
                <a:sym typeface="+mn-lt"/>
              </a:rPr>
              <a:t>China Insight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P </a:t>
            </a:r>
            <a:fld id="{75168D04-7926-484C-B90B-2D13ABC6EC67}" type="slidenum">
              <a:rPr lang="zh-CN" altLang="en-US" smtClean="0">
                <a:cs typeface="+mn-ea"/>
                <a:sym typeface="+mn-lt"/>
              </a:rPr>
              <a:pPr/>
              <a:t>12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硬件及网络数据结构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52" name="组 6"/>
          <p:cNvGrpSpPr/>
          <p:nvPr/>
        </p:nvGrpSpPr>
        <p:grpSpPr>
          <a:xfrm>
            <a:off x="0" y="3277364"/>
            <a:ext cx="3052676" cy="720295"/>
            <a:chOff x="0" y="2743200"/>
            <a:chExt cx="2806262" cy="662152"/>
          </a:xfrm>
          <a:solidFill>
            <a:srgbClr val="002060"/>
          </a:solidFill>
        </p:grpSpPr>
        <p:grpSp>
          <p:nvGrpSpPr>
            <p:cNvPr id="153" name="组 4"/>
            <p:cNvGrpSpPr/>
            <p:nvPr/>
          </p:nvGrpSpPr>
          <p:grpSpPr>
            <a:xfrm>
              <a:off x="0" y="2743200"/>
              <a:ext cx="2806262" cy="662152"/>
              <a:chOff x="0" y="2743200"/>
              <a:chExt cx="2806262" cy="662152"/>
            </a:xfrm>
            <a:grpFill/>
          </p:grpSpPr>
          <p:sp>
            <p:nvSpPr>
              <p:cNvPr id="155" name="矩形 154"/>
              <p:cNvSpPr/>
              <p:nvPr/>
            </p:nvSpPr>
            <p:spPr>
              <a:xfrm>
                <a:off x="0" y="2916621"/>
                <a:ext cx="2806262" cy="4887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" name="三角形 3"/>
              <p:cNvSpPr/>
              <p:nvPr/>
            </p:nvSpPr>
            <p:spPr>
              <a:xfrm>
                <a:off x="1182414" y="2743200"/>
                <a:ext cx="362607" cy="17342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54" name="矩形 153"/>
            <p:cNvSpPr/>
            <p:nvPr/>
          </p:nvSpPr>
          <p:spPr>
            <a:xfrm>
              <a:off x="764913" y="2979685"/>
              <a:ext cx="1276440" cy="33951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kumimoji="1" lang="en-US" altLang="zh-CN" b="1" kern="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DeviceInfo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57" name="矩形 156"/>
          <p:cNvSpPr/>
          <p:nvPr/>
        </p:nvSpPr>
        <p:spPr>
          <a:xfrm>
            <a:off x="1090963" y="2159087"/>
            <a:ext cx="8707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8" name="文本框 17"/>
          <p:cNvSpPr txBox="1"/>
          <p:nvPr/>
        </p:nvSpPr>
        <p:spPr>
          <a:xfrm>
            <a:off x="136055" y="4684315"/>
            <a:ext cx="278056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+mn-ea"/>
                <a:sym typeface="+mn-lt"/>
              </a:rPr>
              <a:t>获取用户的唯一用户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+mn-ea"/>
                <a:sym typeface="+mn-lt"/>
              </a:rPr>
              <a:t>ID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+mn-ea"/>
                <a:sym typeface="+mn-lt"/>
              </a:rPr>
              <a:t>及使用设备的多种唯一编码，并且可以获取用户使用的电信运营商的公司及区域，精确进行人机匹配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972340" y="4192156"/>
            <a:ext cx="1107996" cy="417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rgbClr val="002060"/>
                </a:solidFill>
                <a:cs typeface="+mn-ea"/>
                <a:sym typeface="+mn-lt"/>
              </a:rPr>
              <a:t>设备数据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60" name="组 64"/>
          <p:cNvGrpSpPr/>
          <p:nvPr/>
        </p:nvGrpSpPr>
        <p:grpSpPr>
          <a:xfrm>
            <a:off x="3046442" y="3471861"/>
            <a:ext cx="3052676" cy="720295"/>
            <a:chOff x="3046442" y="3471861"/>
            <a:chExt cx="3052676" cy="720295"/>
          </a:xfrm>
          <a:solidFill>
            <a:srgbClr val="FFC000"/>
          </a:solidFill>
        </p:grpSpPr>
        <p:grpSp>
          <p:nvGrpSpPr>
            <p:cNvPr id="161" name="组 26"/>
            <p:cNvGrpSpPr/>
            <p:nvPr/>
          </p:nvGrpSpPr>
          <p:grpSpPr>
            <a:xfrm rot="10800000">
              <a:off x="3046442" y="3471861"/>
              <a:ext cx="3052676" cy="720295"/>
              <a:chOff x="0" y="2743200"/>
              <a:chExt cx="2806262" cy="662152"/>
            </a:xfrm>
            <a:grpFill/>
          </p:grpSpPr>
          <p:sp>
            <p:nvSpPr>
              <p:cNvPr id="163" name="矩形 162"/>
              <p:cNvSpPr/>
              <p:nvPr/>
            </p:nvSpPr>
            <p:spPr>
              <a:xfrm>
                <a:off x="0" y="2916621"/>
                <a:ext cx="2806262" cy="4887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4" name="三角形 29"/>
              <p:cNvSpPr/>
              <p:nvPr/>
            </p:nvSpPr>
            <p:spPr>
              <a:xfrm>
                <a:off x="1182414" y="2743200"/>
                <a:ext cx="362607" cy="17342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62" name="矩形 161"/>
            <p:cNvSpPr/>
            <p:nvPr/>
          </p:nvSpPr>
          <p:spPr>
            <a:xfrm>
              <a:off x="3602002" y="3523187"/>
              <a:ext cx="1941557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kumimoji="1" lang="en-US" altLang="zh-CN" b="1" kern="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LocationRecord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65" name="矩形 164"/>
          <p:cNvSpPr/>
          <p:nvPr/>
        </p:nvSpPr>
        <p:spPr>
          <a:xfrm>
            <a:off x="4135802" y="4748232"/>
            <a:ext cx="8739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6" name="文本框 24"/>
          <p:cNvSpPr txBox="1"/>
          <p:nvPr/>
        </p:nvSpPr>
        <p:spPr>
          <a:xfrm>
            <a:off x="3052677" y="2457990"/>
            <a:ext cx="304020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C000"/>
                </a:solidFill>
                <a:cs typeface="+mn-ea"/>
                <a:sym typeface="+mn-lt"/>
              </a:rPr>
              <a:t>多种</a:t>
            </a:r>
            <a:r>
              <a:rPr lang="zh-CN" altLang="en-US" sz="1200" dirty="0" smtClean="0">
                <a:solidFill>
                  <a:srgbClr val="FFC000"/>
                </a:solidFill>
                <a:cs typeface="+mn-ea"/>
                <a:sym typeface="+mn-lt"/>
              </a:rPr>
              <a:t>方式对设备使用的地理位置进行实时定位，还原用户的设备线下使用的生活场景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3787950" y="1965831"/>
            <a:ext cx="1569660" cy="417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rgbClr val="FFC000"/>
                </a:solidFill>
                <a:cs typeface="+mn-ea"/>
                <a:sym typeface="+mn-lt"/>
              </a:rPr>
              <a:t>地理位置数据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68" name="组 42"/>
          <p:cNvGrpSpPr/>
          <p:nvPr/>
        </p:nvGrpSpPr>
        <p:grpSpPr>
          <a:xfrm>
            <a:off x="6092882" y="3277364"/>
            <a:ext cx="3052676" cy="720295"/>
            <a:chOff x="0" y="2743200"/>
            <a:chExt cx="2806262" cy="662152"/>
          </a:xfrm>
          <a:solidFill>
            <a:schemeClr val="accent4"/>
          </a:solidFill>
        </p:grpSpPr>
        <p:grpSp>
          <p:nvGrpSpPr>
            <p:cNvPr id="169" name="组 47"/>
            <p:cNvGrpSpPr/>
            <p:nvPr/>
          </p:nvGrpSpPr>
          <p:grpSpPr>
            <a:xfrm>
              <a:off x="0" y="2743200"/>
              <a:ext cx="2806262" cy="662152"/>
              <a:chOff x="0" y="2743200"/>
              <a:chExt cx="2806262" cy="662152"/>
            </a:xfrm>
            <a:grpFill/>
          </p:grpSpPr>
          <p:sp>
            <p:nvSpPr>
              <p:cNvPr id="171" name="矩形 170"/>
              <p:cNvSpPr/>
              <p:nvPr/>
            </p:nvSpPr>
            <p:spPr>
              <a:xfrm>
                <a:off x="0" y="2916621"/>
                <a:ext cx="2806262" cy="4887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2" name="三角形 50"/>
              <p:cNvSpPr/>
              <p:nvPr/>
            </p:nvSpPr>
            <p:spPr>
              <a:xfrm>
                <a:off x="1182414" y="2743200"/>
                <a:ext cx="362607" cy="17342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70" name="矩形 169"/>
            <p:cNvSpPr/>
            <p:nvPr/>
          </p:nvSpPr>
          <p:spPr>
            <a:xfrm>
              <a:off x="522505" y="2979685"/>
              <a:ext cx="1761256" cy="33951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kumimoji="1" lang="en-US" altLang="zh-CN" b="1" kern="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NetworkRecord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3" name="矩形 172"/>
          <p:cNvSpPr/>
          <p:nvPr/>
        </p:nvSpPr>
        <p:spPr>
          <a:xfrm>
            <a:off x="7182242" y="2159087"/>
            <a:ext cx="8739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4" name="文本框 45"/>
          <p:cNvSpPr txBox="1"/>
          <p:nvPr/>
        </p:nvSpPr>
        <p:spPr>
          <a:xfrm>
            <a:off x="6228937" y="4684315"/>
            <a:ext cx="2780566" cy="548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accent4"/>
                </a:solidFill>
                <a:cs typeface="+mn-ea"/>
                <a:sym typeface="+mn-lt"/>
              </a:rPr>
              <a:t>鉴别用户当前使用智能设备的实时网络环境，分别用户当前的网络使用形态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6834390" y="4192156"/>
            <a:ext cx="1569660" cy="417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accent4"/>
                </a:solidFill>
                <a:cs typeface="+mn-ea"/>
                <a:sym typeface="+mn-lt"/>
              </a:rPr>
              <a:t>网络</a:t>
            </a:r>
            <a:r>
              <a:rPr lang="zh-CN" altLang="en-US" b="1" kern="0" dirty="0" smtClean="0">
                <a:solidFill>
                  <a:schemeClr val="accent4"/>
                </a:solidFill>
                <a:cs typeface="+mn-ea"/>
                <a:sym typeface="+mn-lt"/>
              </a:rPr>
              <a:t>状态数据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76" name="组 65"/>
          <p:cNvGrpSpPr/>
          <p:nvPr/>
        </p:nvGrpSpPr>
        <p:grpSpPr>
          <a:xfrm>
            <a:off x="9139324" y="3471861"/>
            <a:ext cx="3052676" cy="720295"/>
            <a:chOff x="9139324" y="3471861"/>
            <a:chExt cx="3052676" cy="720295"/>
          </a:xfrm>
        </p:grpSpPr>
        <p:grpSp>
          <p:nvGrpSpPr>
            <p:cNvPr id="177" name="组 52"/>
            <p:cNvGrpSpPr/>
            <p:nvPr/>
          </p:nvGrpSpPr>
          <p:grpSpPr>
            <a:xfrm rot="10800000">
              <a:off x="9139324" y="3471861"/>
              <a:ext cx="3052676" cy="720295"/>
              <a:chOff x="0" y="2743200"/>
              <a:chExt cx="2806262" cy="662152"/>
            </a:xfrm>
            <a:solidFill>
              <a:schemeClr val="accent5"/>
            </a:solidFill>
          </p:grpSpPr>
          <p:sp>
            <p:nvSpPr>
              <p:cNvPr id="179" name="矩形 178"/>
              <p:cNvSpPr/>
              <p:nvPr/>
            </p:nvSpPr>
            <p:spPr>
              <a:xfrm>
                <a:off x="0" y="2916621"/>
                <a:ext cx="2806262" cy="4887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0" name="三角形 59"/>
              <p:cNvSpPr/>
              <p:nvPr/>
            </p:nvSpPr>
            <p:spPr>
              <a:xfrm>
                <a:off x="1182414" y="2743200"/>
                <a:ext cx="362607" cy="17342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78" name="矩形 177"/>
            <p:cNvSpPr/>
            <p:nvPr/>
          </p:nvSpPr>
          <p:spPr>
            <a:xfrm>
              <a:off x="9823124" y="3523187"/>
              <a:ext cx="16850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kumimoji="1" lang="en-US" altLang="zh-CN" b="1" kern="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TrafficRecord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81" name="矩形 180"/>
          <p:cNvSpPr/>
          <p:nvPr/>
        </p:nvSpPr>
        <p:spPr>
          <a:xfrm>
            <a:off x="10228684" y="4748232"/>
            <a:ext cx="8739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2" name="文本框 56"/>
          <p:cNvSpPr txBox="1"/>
          <p:nvPr/>
        </p:nvSpPr>
        <p:spPr>
          <a:xfrm>
            <a:off x="9145559" y="2457990"/>
            <a:ext cx="3040206" cy="548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noProof="0" dirty="0" smtClean="0">
                <a:solidFill>
                  <a:schemeClr val="accent5"/>
                </a:solidFill>
                <a:cs typeface="+mn-ea"/>
                <a:sym typeface="+mn-lt"/>
              </a:rPr>
              <a:t>记录用户每一步线上行为的流量使用情况，多维还原用户立体的线上行为习惯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9880832" y="1965831"/>
            <a:ext cx="1569660" cy="417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accent5"/>
                </a:solidFill>
                <a:cs typeface="+mn-ea"/>
                <a:sym typeface="+mn-lt"/>
              </a:rPr>
              <a:t>流量</a:t>
            </a:r>
            <a:r>
              <a:rPr lang="zh-CN" altLang="en-US" b="1" kern="0" dirty="0" smtClean="0">
                <a:solidFill>
                  <a:schemeClr val="accent5"/>
                </a:solidFill>
                <a:cs typeface="+mn-ea"/>
                <a:sym typeface="+mn-lt"/>
              </a:rPr>
              <a:t>使用数据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96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移动数据结构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>
                <a:cs typeface="+mn-ea"/>
                <a:sym typeface="+mn-lt"/>
              </a:rPr>
              <a:t>国际视野  洞察中国 </a:t>
            </a:r>
            <a:r>
              <a:rPr lang="en-US" altLang="zh-CN" smtClean="0">
                <a:cs typeface="+mn-ea"/>
                <a:sym typeface="+mn-lt"/>
              </a:rPr>
              <a:t>|  Global Perception</a:t>
            </a:r>
            <a:r>
              <a:rPr lang="zh-CN" altLang="en-US" smtClean="0">
                <a:cs typeface="+mn-ea"/>
                <a:sym typeface="+mn-lt"/>
              </a:rPr>
              <a:t>，</a:t>
            </a:r>
            <a:r>
              <a:rPr lang="en-US" altLang="zh-CN" smtClean="0">
                <a:cs typeface="+mn-ea"/>
                <a:sym typeface="+mn-lt"/>
              </a:rPr>
              <a:t>China Insight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P </a:t>
            </a:r>
            <a:fld id="{75168D04-7926-484C-B90B-2D13ABC6EC67}" type="slidenum">
              <a:rPr lang="zh-CN" altLang="en-US" smtClean="0">
                <a:cs typeface="+mn-ea"/>
                <a:sym typeface="+mn-lt"/>
              </a:rPr>
              <a:pPr/>
              <a:t>13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应用与浏览器数据结构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52" name="组 6"/>
          <p:cNvGrpSpPr/>
          <p:nvPr/>
        </p:nvGrpSpPr>
        <p:grpSpPr>
          <a:xfrm>
            <a:off x="0" y="3277364"/>
            <a:ext cx="3052676" cy="720295"/>
            <a:chOff x="0" y="2743200"/>
            <a:chExt cx="2806262" cy="662152"/>
          </a:xfrm>
          <a:solidFill>
            <a:schemeClr val="tx2">
              <a:lumMod val="75000"/>
            </a:schemeClr>
          </a:solidFill>
        </p:grpSpPr>
        <p:grpSp>
          <p:nvGrpSpPr>
            <p:cNvPr id="153" name="组 4"/>
            <p:cNvGrpSpPr/>
            <p:nvPr/>
          </p:nvGrpSpPr>
          <p:grpSpPr>
            <a:xfrm>
              <a:off x="0" y="2743200"/>
              <a:ext cx="2806262" cy="662152"/>
              <a:chOff x="0" y="2743200"/>
              <a:chExt cx="2806262" cy="662152"/>
            </a:xfrm>
            <a:grpFill/>
          </p:grpSpPr>
          <p:sp>
            <p:nvSpPr>
              <p:cNvPr id="155" name="矩形 154"/>
              <p:cNvSpPr/>
              <p:nvPr/>
            </p:nvSpPr>
            <p:spPr>
              <a:xfrm>
                <a:off x="0" y="2916621"/>
                <a:ext cx="2806262" cy="4887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" name="三角形 3"/>
              <p:cNvSpPr/>
              <p:nvPr/>
            </p:nvSpPr>
            <p:spPr>
              <a:xfrm>
                <a:off x="1182414" y="2743200"/>
                <a:ext cx="362607" cy="17342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54" name="矩形 153"/>
            <p:cNvSpPr/>
            <p:nvPr/>
          </p:nvSpPr>
          <p:spPr>
            <a:xfrm>
              <a:off x="949113" y="2979685"/>
              <a:ext cx="908037" cy="33951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kumimoji="1" lang="en-US" altLang="zh-CN" b="1" kern="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AppList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57" name="矩形 156"/>
          <p:cNvSpPr/>
          <p:nvPr/>
        </p:nvSpPr>
        <p:spPr>
          <a:xfrm>
            <a:off x="1090963" y="2159087"/>
            <a:ext cx="8707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05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8" name="文本框 17"/>
          <p:cNvSpPr txBox="1"/>
          <p:nvPr/>
        </p:nvSpPr>
        <p:spPr>
          <a:xfrm>
            <a:off x="136055" y="4684315"/>
            <a:ext cx="278056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分别标明系统应用及用户安装应用，获取用户智能设备终端内的全部应用安装，分析用户的应用选择趋向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972340" y="4192156"/>
            <a:ext cx="1107996" cy="416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lnSpc>
                <a:spcPct val="130000"/>
              </a:lnSpc>
              <a:defRPr/>
            </a:pPr>
            <a:r>
              <a:rPr lang="zh-CN" altLang="en-US" b="1" kern="0" dirty="0" smtClean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rPr>
              <a:t>安装数据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60" name="组 64"/>
          <p:cNvGrpSpPr/>
          <p:nvPr/>
        </p:nvGrpSpPr>
        <p:grpSpPr>
          <a:xfrm>
            <a:off x="3046442" y="3471861"/>
            <a:ext cx="3052676" cy="720295"/>
            <a:chOff x="3046442" y="3471861"/>
            <a:chExt cx="3052676" cy="720295"/>
          </a:xfrm>
          <a:solidFill>
            <a:srgbClr val="00B050"/>
          </a:solidFill>
        </p:grpSpPr>
        <p:grpSp>
          <p:nvGrpSpPr>
            <p:cNvPr id="161" name="组 26"/>
            <p:cNvGrpSpPr/>
            <p:nvPr/>
          </p:nvGrpSpPr>
          <p:grpSpPr>
            <a:xfrm rot="10800000">
              <a:off x="3046442" y="3471861"/>
              <a:ext cx="3052676" cy="720295"/>
              <a:chOff x="0" y="2743200"/>
              <a:chExt cx="2806262" cy="662152"/>
            </a:xfrm>
            <a:grpFill/>
          </p:grpSpPr>
          <p:sp>
            <p:nvSpPr>
              <p:cNvPr id="163" name="矩形 162"/>
              <p:cNvSpPr/>
              <p:nvPr/>
            </p:nvSpPr>
            <p:spPr>
              <a:xfrm>
                <a:off x="0" y="2916621"/>
                <a:ext cx="2806262" cy="4887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4" name="三角形 29"/>
              <p:cNvSpPr/>
              <p:nvPr/>
            </p:nvSpPr>
            <p:spPr>
              <a:xfrm>
                <a:off x="1182414" y="2743200"/>
                <a:ext cx="362607" cy="17342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62" name="矩形 161"/>
            <p:cNvSpPr/>
            <p:nvPr/>
          </p:nvSpPr>
          <p:spPr>
            <a:xfrm>
              <a:off x="3840850" y="3523187"/>
              <a:ext cx="1463863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kumimoji="1" lang="en-US" altLang="zh-CN" b="1" kern="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AppRecord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65" name="矩形 164"/>
          <p:cNvSpPr/>
          <p:nvPr/>
        </p:nvSpPr>
        <p:spPr>
          <a:xfrm>
            <a:off x="4137405" y="4748232"/>
            <a:ext cx="8707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+mn-ea"/>
                <a:sym typeface="+mn-lt"/>
              </a:rPr>
              <a:t>06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6" name="文本框 24"/>
          <p:cNvSpPr txBox="1"/>
          <p:nvPr/>
        </p:nvSpPr>
        <p:spPr>
          <a:xfrm>
            <a:off x="3052677" y="2457990"/>
            <a:ext cx="304020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+mn-ea"/>
                <a:sym typeface="+mn-lt"/>
              </a:rPr>
              <a:t>实时扫描用户的应用使用情况，抓取用户对每个应用的使用时间、时长，分析用户对应用的使用情况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3797568" y="1965831"/>
            <a:ext cx="1550424" cy="417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00B050"/>
                </a:solidFill>
                <a:cs typeface="+mn-ea"/>
                <a:sym typeface="+mn-lt"/>
              </a:rPr>
              <a:t>APP</a:t>
            </a:r>
            <a:r>
              <a:rPr lang="zh-CN" altLang="en-US" b="1" kern="0" dirty="0" smtClean="0">
                <a:solidFill>
                  <a:srgbClr val="00B050"/>
                </a:solidFill>
                <a:cs typeface="+mn-ea"/>
                <a:sym typeface="+mn-lt"/>
              </a:rPr>
              <a:t>使用数据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68" name="组 42"/>
          <p:cNvGrpSpPr/>
          <p:nvPr/>
        </p:nvGrpSpPr>
        <p:grpSpPr>
          <a:xfrm>
            <a:off x="6092882" y="3277364"/>
            <a:ext cx="3052676" cy="720295"/>
            <a:chOff x="0" y="2743200"/>
            <a:chExt cx="2806262" cy="662152"/>
          </a:xfrm>
          <a:solidFill>
            <a:srgbClr val="C00000"/>
          </a:solidFill>
        </p:grpSpPr>
        <p:grpSp>
          <p:nvGrpSpPr>
            <p:cNvPr id="169" name="组 47"/>
            <p:cNvGrpSpPr/>
            <p:nvPr/>
          </p:nvGrpSpPr>
          <p:grpSpPr>
            <a:xfrm>
              <a:off x="0" y="2743200"/>
              <a:ext cx="2806262" cy="662152"/>
              <a:chOff x="0" y="2743200"/>
              <a:chExt cx="2806262" cy="662152"/>
            </a:xfrm>
            <a:grpFill/>
          </p:grpSpPr>
          <p:sp>
            <p:nvSpPr>
              <p:cNvPr id="171" name="矩形 170"/>
              <p:cNvSpPr/>
              <p:nvPr/>
            </p:nvSpPr>
            <p:spPr>
              <a:xfrm>
                <a:off x="0" y="2916621"/>
                <a:ext cx="2806262" cy="4887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2" name="三角形 50"/>
              <p:cNvSpPr/>
              <p:nvPr/>
            </p:nvSpPr>
            <p:spPr>
              <a:xfrm>
                <a:off x="1182414" y="2743200"/>
                <a:ext cx="362607" cy="17342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70" name="矩形 169"/>
            <p:cNvSpPr/>
            <p:nvPr/>
          </p:nvSpPr>
          <p:spPr>
            <a:xfrm>
              <a:off x="563764" y="2979685"/>
              <a:ext cx="1678734" cy="33951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kumimoji="1" lang="en-US" altLang="zh-CN" b="1" kern="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InternetRecord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3" name="矩形 172"/>
          <p:cNvSpPr/>
          <p:nvPr/>
        </p:nvSpPr>
        <p:spPr>
          <a:xfrm>
            <a:off x="7183845" y="2159087"/>
            <a:ext cx="8707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lt"/>
              </a:rPr>
              <a:t>07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4" name="文本框 45"/>
          <p:cNvSpPr txBox="1"/>
          <p:nvPr/>
        </p:nvSpPr>
        <p:spPr>
          <a:xfrm>
            <a:off x="6228937" y="4684315"/>
            <a:ext cx="278056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C00000"/>
                </a:solidFill>
                <a:cs typeface="+mn-ea"/>
                <a:sym typeface="+mn-lt"/>
              </a:rPr>
              <a:t>记录用户的每一步原生浏览器的使用，最大程度还原用户在原生浏览器上的所有行为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6141892" y="4192156"/>
            <a:ext cx="2954655" cy="417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rgbClr val="C00000"/>
                </a:solidFill>
                <a:cs typeface="+mn-ea"/>
                <a:sym typeface="+mn-lt"/>
              </a:rPr>
              <a:t>系统自带浏览器的</a:t>
            </a:r>
            <a:r>
              <a:rPr lang="zh-CN" altLang="en-US" b="1" kern="0" dirty="0" smtClean="0">
                <a:solidFill>
                  <a:srgbClr val="C00000"/>
                </a:solidFill>
                <a:cs typeface="+mn-ea"/>
                <a:sym typeface="+mn-lt"/>
              </a:rPr>
              <a:t>使用数据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76" name="组 65"/>
          <p:cNvGrpSpPr/>
          <p:nvPr/>
        </p:nvGrpSpPr>
        <p:grpSpPr>
          <a:xfrm>
            <a:off x="9139324" y="3471861"/>
            <a:ext cx="3052676" cy="720295"/>
            <a:chOff x="9139324" y="3471861"/>
            <a:chExt cx="3052676" cy="720295"/>
          </a:xfrm>
          <a:solidFill>
            <a:schemeClr val="accent3">
              <a:lumMod val="75000"/>
            </a:schemeClr>
          </a:solidFill>
        </p:grpSpPr>
        <p:grpSp>
          <p:nvGrpSpPr>
            <p:cNvPr id="177" name="组 52"/>
            <p:cNvGrpSpPr/>
            <p:nvPr/>
          </p:nvGrpSpPr>
          <p:grpSpPr>
            <a:xfrm rot="10800000">
              <a:off x="9139324" y="3471861"/>
              <a:ext cx="3052676" cy="720295"/>
              <a:chOff x="0" y="2743200"/>
              <a:chExt cx="2806262" cy="662152"/>
            </a:xfrm>
            <a:grpFill/>
          </p:grpSpPr>
          <p:sp>
            <p:nvSpPr>
              <p:cNvPr id="179" name="矩形 178"/>
              <p:cNvSpPr/>
              <p:nvPr/>
            </p:nvSpPr>
            <p:spPr>
              <a:xfrm>
                <a:off x="0" y="2916621"/>
                <a:ext cx="2806262" cy="4887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0" name="三角形 59"/>
              <p:cNvSpPr/>
              <p:nvPr/>
            </p:nvSpPr>
            <p:spPr>
              <a:xfrm>
                <a:off x="1182414" y="2743200"/>
                <a:ext cx="362607" cy="17342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78" name="矩形 177"/>
            <p:cNvSpPr/>
            <p:nvPr/>
          </p:nvSpPr>
          <p:spPr>
            <a:xfrm>
              <a:off x="9791065" y="3523187"/>
              <a:ext cx="1749197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kumimoji="1" lang="en-US" altLang="zh-CN" b="1" kern="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ScreenRecord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81" name="矩形 180"/>
          <p:cNvSpPr/>
          <p:nvPr/>
        </p:nvSpPr>
        <p:spPr>
          <a:xfrm>
            <a:off x="10230287" y="4748232"/>
            <a:ext cx="8707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08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2" name="文本框 56"/>
          <p:cNvSpPr txBox="1"/>
          <p:nvPr/>
        </p:nvSpPr>
        <p:spPr>
          <a:xfrm>
            <a:off x="9145559" y="2457990"/>
            <a:ext cx="3040206" cy="548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关注当前智能设备的开锁屏情况，分析出当前用户的使用焦点频率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9880832" y="1965831"/>
            <a:ext cx="1569660" cy="417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accent3">
                    <a:lumMod val="75000"/>
                  </a:schemeClr>
                </a:solidFill>
                <a:cs typeface="+mn-ea"/>
                <a:sym typeface="+mn-lt"/>
              </a:rPr>
              <a:t>屏幕</a:t>
            </a:r>
            <a:r>
              <a:rPr lang="zh-CN" altLang="en-US" b="1" kern="0" dirty="0" smtClean="0">
                <a:solidFill>
                  <a:schemeClr val="accent3">
                    <a:lumMod val="75000"/>
                  </a:schemeClr>
                </a:solidFill>
                <a:cs typeface="+mn-ea"/>
                <a:sym typeface="+mn-lt"/>
              </a:rPr>
              <a:t>状态</a:t>
            </a:r>
            <a:r>
              <a:rPr lang="zh-CN" altLang="en-US" b="1" kern="0" dirty="0">
                <a:solidFill>
                  <a:schemeClr val="accent3">
                    <a:lumMod val="75000"/>
                  </a:schemeClr>
                </a:solidFill>
                <a:cs typeface="+mn-ea"/>
                <a:sym typeface="+mn-lt"/>
              </a:rPr>
              <a:t>数据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54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移动数据结构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P </a:t>
            </a:r>
            <a:fld id="{75168D04-7926-484C-B90B-2D13ABC6EC6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国际视野  洞察中国 </a:t>
            </a:r>
            <a:r>
              <a:rPr lang="en-US" altLang="zh-CN" smtClean="0"/>
              <a:t>|  Global Perception</a:t>
            </a:r>
            <a:r>
              <a:rPr lang="en-US" smtClean="0"/>
              <a:t>，</a:t>
            </a:r>
            <a:r>
              <a:rPr lang="en-US" altLang="zh-CN" smtClean="0"/>
              <a:t>China Insight</a:t>
            </a:r>
            <a:endParaRPr lang="en-US"/>
          </a:p>
        </p:txBody>
      </p:sp>
      <p:grpSp>
        <p:nvGrpSpPr>
          <p:cNvPr id="5" name="2f996129-97f4-43d8-bffb-8a5da1b04bf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lc="http://schemas.openxmlformats.org/drawingml/2006/lockedCanvas" xmlns:a16="http://schemas.microsoft.com/office/drawing/2014/main" id="{DBCB0A6C-9516-4424-98E2-81D4045545D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55439" y="1"/>
            <a:ext cx="11136561" cy="6877305"/>
            <a:chOff x="1055437" y="0"/>
            <a:chExt cx="11136563" cy="6877306"/>
          </a:xfrm>
        </p:grpSpPr>
        <p:sp>
          <p:nvSpPr>
            <p:cNvPr id="6" name="îṥľiḓ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0FE49F87-0908-431A-9E49-91A023E36A5E}"/>
                </a:ext>
              </a:extLst>
            </p:cNvPr>
            <p:cNvSpPr/>
            <p:nvPr/>
          </p:nvSpPr>
          <p:spPr bwMode="auto">
            <a:xfrm>
              <a:off x="6358321" y="0"/>
              <a:ext cx="5833679" cy="6877306"/>
            </a:xfrm>
            <a:custGeom>
              <a:avLst/>
              <a:gdLst>
                <a:gd name="connsiteX0" fmla="*/ 3429000 w 5833679"/>
                <a:gd name="connsiteY0" fmla="*/ 0 h 6877306"/>
                <a:gd name="connsiteX1" fmla="*/ 4053370 w 5833679"/>
                <a:gd name="connsiteY1" fmla="*/ 0 h 6877306"/>
                <a:gd name="connsiteX2" fmla="*/ 5833679 w 5833679"/>
                <a:gd name="connsiteY2" fmla="*/ 1780309 h 6877306"/>
                <a:gd name="connsiteX3" fmla="*/ 5833679 w 5833679"/>
                <a:gd name="connsiteY3" fmla="*/ 2540224 h 6877306"/>
                <a:gd name="connsiteX4" fmla="*/ 3741185 w 5833679"/>
                <a:gd name="connsiteY4" fmla="*/ 447730 h 6877306"/>
                <a:gd name="connsiteX5" fmla="*/ 759915 w 5833679"/>
                <a:gd name="connsiteY5" fmla="*/ 3429000 h 6877306"/>
                <a:gd name="connsiteX6" fmla="*/ 3741185 w 5833679"/>
                <a:gd name="connsiteY6" fmla="*/ 6410270 h 6877306"/>
                <a:gd name="connsiteX7" fmla="*/ 5833679 w 5833679"/>
                <a:gd name="connsiteY7" fmla="*/ 4317776 h 6877306"/>
                <a:gd name="connsiteX8" fmla="*/ 5833679 w 5833679"/>
                <a:gd name="connsiteY8" fmla="*/ 5077691 h 6877306"/>
                <a:gd name="connsiteX9" fmla="*/ 4034064 w 5833679"/>
                <a:gd name="connsiteY9" fmla="*/ 6877306 h 6877306"/>
                <a:gd name="connsiteX10" fmla="*/ 3448306 w 5833679"/>
                <a:gd name="connsiteY10" fmla="*/ 6877306 h 6877306"/>
                <a:gd name="connsiteX11" fmla="*/ 0 w 5833679"/>
                <a:gd name="connsiteY11" fmla="*/ 3429000 h 6877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33679" h="6877306">
                  <a:moveTo>
                    <a:pt x="3429000" y="0"/>
                  </a:moveTo>
                  <a:lnTo>
                    <a:pt x="4053370" y="0"/>
                  </a:lnTo>
                  <a:lnTo>
                    <a:pt x="5833679" y="1780309"/>
                  </a:lnTo>
                  <a:lnTo>
                    <a:pt x="5833679" y="2540224"/>
                  </a:lnTo>
                  <a:lnTo>
                    <a:pt x="3741185" y="447730"/>
                  </a:lnTo>
                  <a:lnTo>
                    <a:pt x="759915" y="3429000"/>
                  </a:lnTo>
                  <a:lnTo>
                    <a:pt x="3741185" y="6410270"/>
                  </a:lnTo>
                  <a:lnTo>
                    <a:pt x="5833679" y="4317776"/>
                  </a:lnTo>
                  <a:lnTo>
                    <a:pt x="5833679" y="5077691"/>
                  </a:lnTo>
                  <a:lnTo>
                    <a:pt x="4034064" y="6877306"/>
                  </a:lnTo>
                  <a:lnTo>
                    <a:pt x="3448306" y="6877306"/>
                  </a:lnTo>
                  <a:lnTo>
                    <a:pt x="0" y="342900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šļïd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D5868EEC-DA71-4BEC-A75C-EA068A223AFF}"/>
                </a:ext>
              </a:extLst>
            </p:cNvPr>
            <p:cNvSpPr/>
            <p:nvPr/>
          </p:nvSpPr>
          <p:spPr bwMode="auto">
            <a:xfrm>
              <a:off x="5630394" y="1867723"/>
              <a:ext cx="3266570" cy="3266570"/>
            </a:xfrm>
            <a:prstGeom prst="diamond">
              <a:avLst/>
            </a:prstGeom>
            <a:blipFill>
              <a:blip r:embed="rId3"/>
              <a:srcRect/>
              <a:stretch>
                <a:fillRect l="-25127" r="-24932"/>
              </a:stretch>
            </a:blipFill>
            <a:ln w="9525">
              <a:noFill/>
              <a:round/>
              <a:headEnd/>
              <a:tailEnd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ïṡľïd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4AA69BD7-0F6A-474C-BA5F-112A4A29EBDE}"/>
                </a:ext>
              </a:extLst>
            </p:cNvPr>
            <p:cNvGrpSpPr/>
            <p:nvPr/>
          </p:nvGrpSpPr>
          <p:grpSpPr>
            <a:xfrm>
              <a:off x="9430120" y="2413061"/>
              <a:ext cx="1338772" cy="1425793"/>
              <a:chOff x="9430120" y="2383473"/>
              <a:chExt cx="1338772" cy="1425793"/>
            </a:xfrm>
          </p:grpSpPr>
          <p:sp>
            <p:nvSpPr>
              <p:cNvPr id="24" name="iṩlîḑè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FFAACAEC-164D-4D66-ADB8-7BF088234E30}"/>
                  </a:ext>
                </a:extLst>
              </p:cNvPr>
              <p:cNvSpPr/>
              <p:nvPr/>
            </p:nvSpPr>
            <p:spPr>
              <a:xfrm>
                <a:off x="9430120" y="3416698"/>
                <a:ext cx="1338772" cy="3925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12" tIns="45700" rIns="91412" bIns="45700" anchor="t" anchorCtr="0">
                <a:normAutofit fontScale="92500" lnSpcReduction="10000"/>
              </a:bodyPr>
              <a:lstStyle/>
              <a:p>
                <a:pPr algn="ctr">
                  <a:lnSpc>
                    <a:spcPct val="110000"/>
                  </a:lnSpc>
                  <a:buSzPct val="25000"/>
                </a:pPr>
                <a:r>
                  <a:rPr lang="zh-CN" altLang="en-US" sz="2000" b="1" dirty="0" smtClean="0">
                    <a:solidFill>
                      <a:schemeClr val="accent1"/>
                    </a:solidFill>
                  </a:rPr>
                  <a:t>新增五种数据结构</a:t>
                </a:r>
                <a:endParaRPr lang="zh-CN" altLang="en-US" sz="2000" b="1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5" name="ïŝḻiḓè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19A0C7AE-3F70-4429-AB20-878AFEA03565}"/>
                  </a:ext>
                </a:extLst>
              </p:cNvPr>
              <p:cNvGrpSpPr/>
              <p:nvPr/>
            </p:nvGrpSpPr>
            <p:grpSpPr>
              <a:xfrm>
                <a:off x="9710524" y="2383473"/>
                <a:ext cx="777964" cy="777964"/>
                <a:chOff x="790456" y="5247104"/>
                <a:chExt cx="415102" cy="415102"/>
              </a:xfrm>
              <a:solidFill>
                <a:schemeClr val="accent1"/>
              </a:solidFill>
            </p:grpSpPr>
            <p:sp>
              <p:nvSpPr>
                <p:cNvPr id="26" name="išľiḓe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id="{A60842F3-7E49-4468-BC29-7D0DB89F1F7B}"/>
                    </a:ext>
                  </a:extLst>
                </p:cNvPr>
                <p:cNvSpPr/>
                <p:nvPr/>
              </p:nvSpPr>
              <p:spPr>
                <a:xfrm>
                  <a:off x="790456" y="5247104"/>
                  <a:ext cx="415102" cy="41510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işḻiḍe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id="{9C77FA3B-72C8-4599-8A89-92246AFB182A}"/>
                    </a:ext>
                  </a:extLst>
                </p:cNvPr>
                <p:cNvSpPr/>
                <p:nvPr/>
              </p:nvSpPr>
              <p:spPr>
                <a:xfrm>
                  <a:off x="911682" y="5372326"/>
                  <a:ext cx="172652" cy="164657"/>
                </a:xfrm>
                <a:custGeom>
                  <a:avLst/>
                  <a:gdLst>
                    <a:gd name="connsiteX0" fmla="*/ 315778 w 607639"/>
                    <a:gd name="connsiteY0" fmla="*/ 173080 h 579502"/>
                    <a:gd name="connsiteX1" fmla="*/ 315778 w 607639"/>
                    <a:gd name="connsiteY1" fmla="*/ 266058 h 579502"/>
                    <a:gd name="connsiteX2" fmla="*/ 303493 w 607639"/>
                    <a:gd name="connsiteY2" fmla="*/ 278325 h 579502"/>
                    <a:gd name="connsiteX3" fmla="*/ 210375 w 607639"/>
                    <a:gd name="connsiteY3" fmla="*/ 278325 h 579502"/>
                    <a:gd name="connsiteX4" fmla="*/ 303493 w 607639"/>
                    <a:gd name="connsiteY4" fmla="*/ 359925 h 579502"/>
                    <a:gd name="connsiteX5" fmla="*/ 397500 w 607639"/>
                    <a:gd name="connsiteY5" fmla="*/ 266058 h 579502"/>
                    <a:gd name="connsiteX6" fmla="*/ 315778 w 607639"/>
                    <a:gd name="connsiteY6" fmla="*/ 173080 h 579502"/>
                    <a:gd name="connsiteX7" fmla="*/ 249814 w 607639"/>
                    <a:gd name="connsiteY7" fmla="*/ 160816 h 579502"/>
                    <a:gd name="connsiteX8" fmla="*/ 198110 w 607639"/>
                    <a:gd name="connsiteY8" fmla="*/ 212449 h 579502"/>
                    <a:gd name="connsiteX9" fmla="*/ 249814 w 607639"/>
                    <a:gd name="connsiteY9" fmla="*/ 212449 h 579502"/>
                    <a:gd name="connsiteX10" fmla="*/ 303493 w 607639"/>
                    <a:gd name="connsiteY10" fmla="*/ 147835 h 579502"/>
                    <a:gd name="connsiteX11" fmla="*/ 421981 w 607639"/>
                    <a:gd name="connsiteY11" fmla="*/ 266058 h 579502"/>
                    <a:gd name="connsiteX12" fmla="*/ 303493 w 607639"/>
                    <a:gd name="connsiteY12" fmla="*/ 384370 h 579502"/>
                    <a:gd name="connsiteX13" fmla="*/ 185093 w 607639"/>
                    <a:gd name="connsiteY13" fmla="*/ 266058 h 579502"/>
                    <a:gd name="connsiteX14" fmla="*/ 197289 w 607639"/>
                    <a:gd name="connsiteY14" fmla="*/ 253880 h 579502"/>
                    <a:gd name="connsiteX15" fmla="*/ 291297 w 607639"/>
                    <a:gd name="connsiteY15" fmla="*/ 253880 h 579502"/>
                    <a:gd name="connsiteX16" fmla="*/ 291297 w 607639"/>
                    <a:gd name="connsiteY16" fmla="*/ 160013 h 579502"/>
                    <a:gd name="connsiteX17" fmla="*/ 303493 w 607639"/>
                    <a:gd name="connsiteY17" fmla="*/ 147835 h 579502"/>
                    <a:gd name="connsiteX18" fmla="*/ 262095 w 607639"/>
                    <a:gd name="connsiteY18" fmla="*/ 135133 h 579502"/>
                    <a:gd name="connsiteX19" fmla="*/ 274287 w 607639"/>
                    <a:gd name="connsiteY19" fmla="*/ 147397 h 579502"/>
                    <a:gd name="connsiteX20" fmla="*/ 274287 w 607639"/>
                    <a:gd name="connsiteY20" fmla="*/ 224713 h 579502"/>
                    <a:gd name="connsiteX21" fmla="*/ 262095 w 607639"/>
                    <a:gd name="connsiteY21" fmla="*/ 236888 h 579502"/>
                    <a:gd name="connsiteX22" fmla="*/ 184672 w 607639"/>
                    <a:gd name="connsiteY22" fmla="*/ 236888 h 579502"/>
                    <a:gd name="connsiteX23" fmla="*/ 172391 w 607639"/>
                    <a:gd name="connsiteY23" fmla="*/ 224713 h 579502"/>
                    <a:gd name="connsiteX24" fmla="*/ 262095 w 607639"/>
                    <a:gd name="connsiteY24" fmla="*/ 135133 h 579502"/>
                    <a:gd name="connsiteX25" fmla="*/ 58120 w 607639"/>
                    <a:gd name="connsiteY25" fmla="*/ 108514 h 579502"/>
                    <a:gd name="connsiteX26" fmla="*/ 58120 w 607639"/>
                    <a:gd name="connsiteY26" fmla="*/ 413970 h 579502"/>
                    <a:gd name="connsiteX27" fmla="*/ 549430 w 607639"/>
                    <a:gd name="connsiteY27" fmla="*/ 413970 h 579502"/>
                    <a:gd name="connsiteX28" fmla="*/ 549430 w 607639"/>
                    <a:gd name="connsiteY28" fmla="*/ 108514 h 579502"/>
                    <a:gd name="connsiteX29" fmla="*/ 27236 w 607639"/>
                    <a:gd name="connsiteY29" fmla="*/ 56079 h 579502"/>
                    <a:gd name="connsiteX30" fmla="*/ 27236 w 607639"/>
                    <a:gd name="connsiteY30" fmla="*/ 81319 h 579502"/>
                    <a:gd name="connsiteX31" fmla="*/ 580403 w 607639"/>
                    <a:gd name="connsiteY31" fmla="*/ 81319 h 579502"/>
                    <a:gd name="connsiteX32" fmla="*/ 580403 w 607639"/>
                    <a:gd name="connsiteY32" fmla="*/ 56079 h 579502"/>
                    <a:gd name="connsiteX33" fmla="*/ 303775 w 607639"/>
                    <a:gd name="connsiteY33" fmla="*/ 0 h 579502"/>
                    <a:gd name="connsiteX34" fmla="*/ 317393 w 607639"/>
                    <a:gd name="connsiteY34" fmla="*/ 13597 h 579502"/>
                    <a:gd name="connsiteX35" fmla="*/ 317393 w 607639"/>
                    <a:gd name="connsiteY35" fmla="*/ 28884 h 579502"/>
                    <a:gd name="connsiteX36" fmla="*/ 580403 w 607639"/>
                    <a:gd name="connsiteY36" fmla="*/ 28884 h 579502"/>
                    <a:gd name="connsiteX37" fmla="*/ 607639 w 607639"/>
                    <a:gd name="connsiteY37" fmla="*/ 56079 h 579502"/>
                    <a:gd name="connsiteX38" fmla="*/ 607639 w 607639"/>
                    <a:gd name="connsiteY38" fmla="*/ 81319 h 579502"/>
                    <a:gd name="connsiteX39" fmla="*/ 580403 w 607639"/>
                    <a:gd name="connsiteY39" fmla="*/ 108514 h 579502"/>
                    <a:gd name="connsiteX40" fmla="*/ 576665 w 607639"/>
                    <a:gd name="connsiteY40" fmla="*/ 108514 h 579502"/>
                    <a:gd name="connsiteX41" fmla="*/ 576665 w 607639"/>
                    <a:gd name="connsiteY41" fmla="*/ 413970 h 579502"/>
                    <a:gd name="connsiteX42" fmla="*/ 549430 w 607639"/>
                    <a:gd name="connsiteY42" fmla="*/ 441165 h 579502"/>
                    <a:gd name="connsiteX43" fmla="*/ 317393 w 607639"/>
                    <a:gd name="connsiteY43" fmla="*/ 441165 h 579502"/>
                    <a:gd name="connsiteX44" fmla="*/ 317393 w 607639"/>
                    <a:gd name="connsiteY44" fmla="*/ 481069 h 579502"/>
                    <a:gd name="connsiteX45" fmla="*/ 418236 w 607639"/>
                    <a:gd name="connsiteY45" fmla="*/ 554923 h 579502"/>
                    <a:gd name="connsiteX46" fmla="*/ 421173 w 607639"/>
                    <a:gd name="connsiteY46" fmla="*/ 573942 h 579502"/>
                    <a:gd name="connsiteX47" fmla="*/ 410225 w 607639"/>
                    <a:gd name="connsiteY47" fmla="*/ 579452 h 579502"/>
                    <a:gd name="connsiteX48" fmla="*/ 402215 w 607639"/>
                    <a:gd name="connsiteY48" fmla="*/ 576874 h 579502"/>
                    <a:gd name="connsiteX49" fmla="*/ 317393 w 607639"/>
                    <a:gd name="connsiteY49" fmla="*/ 514752 h 579502"/>
                    <a:gd name="connsiteX50" fmla="*/ 317393 w 607639"/>
                    <a:gd name="connsiteY50" fmla="*/ 565854 h 579502"/>
                    <a:gd name="connsiteX51" fmla="*/ 303775 w 607639"/>
                    <a:gd name="connsiteY51" fmla="*/ 579452 h 579502"/>
                    <a:gd name="connsiteX52" fmla="*/ 290157 w 607639"/>
                    <a:gd name="connsiteY52" fmla="*/ 565854 h 579502"/>
                    <a:gd name="connsiteX53" fmla="*/ 290157 w 607639"/>
                    <a:gd name="connsiteY53" fmla="*/ 514752 h 579502"/>
                    <a:gd name="connsiteX54" fmla="*/ 205424 w 607639"/>
                    <a:gd name="connsiteY54" fmla="*/ 576874 h 579502"/>
                    <a:gd name="connsiteX55" fmla="*/ 186377 w 607639"/>
                    <a:gd name="connsiteY55" fmla="*/ 573942 h 579502"/>
                    <a:gd name="connsiteX56" fmla="*/ 189314 w 607639"/>
                    <a:gd name="connsiteY56" fmla="*/ 554923 h 579502"/>
                    <a:gd name="connsiteX57" fmla="*/ 290157 w 607639"/>
                    <a:gd name="connsiteY57" fmla="*/ 481069 h 579502"/>
                    <a:gd name="connsiteX58" fmla="*/ 290157 w 607639"/>
                    <a:gd name="connsiteY58" fmla="*/ 441165 h 579502"/>
                    <a:gd name="connsiteX59" fmla="*/ 58120 w 607639"/>
                    <a:gd name="connsiteY59" fmla="*/ 441165 h 579502"/>
                    <a:gd name="connsiteX60" fmla="*/ 30885 w 607639"/>
                    <a:gd name="connsiteY60" fmla="*/ 413970 h 579502"/>
                    <a:gd name="connsiteX61" fmla="*/ 30885 w 607639"/>
                    <a:gd name="connsiteY61" fmla="*/ 108514 h 579502"/>
                    <a:gd name="connsiteX62" fmla="*/ 27236 w 607639"/>
                    <a:gd name="connsiteY62" fmla="*/ 108514 h 579502"/>
                    <a:gd name="connsiteX63" fmla="*/ 0 w 607639"/>
                    <a:gd name="connsiteY63" fmla="*/ 81319 h 579502"/>
                    <a:gd name="connsiteX64" fmla="*/ 0 w 607639"/>
                    <a:gd name="connsiteY64" fmla="*/ 56079 h 579502"/>
                    <a:gd name="connsiteX65" fmla="*/ 27236 w 607639"/>
                    <a:gd name="connsiteY65" fmla="*/ 28884 h 579502"/>
                    <a:gd name="connsiteX66" fmla="*/ 290157 w 607639"/>
                    <a:gd name="connsiteY66" fmla="*/ 28884 h 579502"/>
                    <a:gd name="connsiteX67" fmla="*/ 290157 w 607639"/>
                    <a:gd name="connsiteY67" fmla="*/ 13597 h 579502"/>
                    <a:gd name="connsiteX68" fmla="*/ 303775 w 607639"/>
                    <a:gd name="connsiteY68" fmla="*/ 0 h 579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607639" h="579502">
                      <a:moveTo>
                        <a:pt x="315778" y="173080"/>
                      </a:moveTo>
                      <a:lnTo>
                        <a:pt x="315778" y="266058"/>
                      </a:lnTo>
                      <a:cubicBezTo>
                        <a:pt x="315778" y="272814"/>
                        <a:pt x="310258" y="278325"/>
                        <a:pt x="303493" y="278325"/>
                      </a:cubicBezTo>
                      <a:lnTo>
                        <a:pt x="210375" y="278325"/>
                      </a:lnTo>
                      <a:cubicBezTo>
                        <a:pt x="216429" y="324281"/>
                        <a:pt x="255866" y="359925"/>
                        <a:pt x="303493" y="359925"/>
                      </a:cubicBezTo>
                      <a:cubicBezTo>
                        <a:pt x="355303" y="359925"/>
                        <a:pt x="397500" y="317792"/>
                        <a:pt x="397500" y="266058"/>
                      </a:cubicBezTo>
                      <a:cubicBezTo>
                        <a:pt x="397500" y="218502"/>
                        <a:pt x="361802" y="179124"/>
                        <a:pt x="315778" y="173080"/>
                      </a:cubicBezTo>
                      <a:close/>
                      <a:moveTo>
                        <a:pt x="249814" y="160816"/>
                      </a:moveTo>
                      <a:cubicBezTo>
                        <a:pt x="223740" y="165793"/>
                        <a:pt x="203093" y="186410"/>
                        <a:pt x="198110" y="212449"/>
                      </a:cubicBezTo>
                      <a:lnTo>
                        <a:pt x="249814" y="212449"/>
                      </a:lnTo>
                      <a:close/>
                      <a:moveTo>
                        <a:pt x="303493" y="147835"/>
                      </a:moveTo>
                      <a:cubicBezTo>
                        <a:pt x="368835" y="147835"/>
                        <a:pt x="421981" y="200902"/>
                        <a:pt x="421981" y="266058"/>
                      </a:cubicBezTo>
                      <a:cubicBezTo>
                        <a:pt x="421981" y="331303"/>
                        <a:pt x="368835" y="384370"/>
                        <a:pt x="303493" y="384370"/>
                      </a:cubicBezTo>
                      <a:cubicBezTo>
                        <a:pt x="238239" y="384370"/>
                        <a:pt x="185093" y="331303"/>
                        <a:pt x="185093" y="266058"/>
                      </a:cubicBezTo>
                      <a:cubicBezTo>
                        <a:pt x="185093" y="259303"/>
                        <a:pt x="190523" y="253880"/>
                        <a:pt x="197289" y="253880"/>
                      </a:cubicBezTo>
                      <a:lnTo>
                        <a:pt x="291297" y="253880"/>
                      </a:lnTo>
                      <a:lnTo>
                        <a:pt x="291297" y="160013"/>
                      </a:lnTo>
                      <a:cubicBezTo>
                        <a:pt x="291297" y="153257"/>
                        <a:pt x="296727" y="147835"/>
                        <a:pt x="303493" y="147835"/>
                      </a:cubicBezTo>
                      <a:close/>
                      <a:moveTo>
                        <a:pt x="262095" y="135133"/>
                      </a:moveTo>
                      <a:cubicBezTo>
                        <a:pt x="268859" y="135133"/>
                        <a:pt x="274287" y="140643"/>
                        <a:pt x="274287" y="147397"/>
                      </a:cubicBezTo>
                      <a:lnTo>
                        <a:pt x="274287" y="224713"/>
                      </a:lnTo>
                      <a:cubicBezTo>
                        <a:pt x="274287" y="231467"/>
                        <a:pt x="268859" y="236888"/>
                        <a:pt x="262095" y="236888"/>
                      </a:cubicBezTo>
                      <a:lnTo>
                        <a:pt x="184672" y="236888"/>
                      </a:lnTo>
                      <a:cubicBezTo>
                        <a:pt x="177909" y="236888"/>
                        <a:pt x="172391" y="231467"/>
                        <a:pt x="172391" y="224713"/>
                      </a:cubicBezTo>
                      <a:cubicBezTo>
                        <a:pt x="172391" y="175302"/>
                        <a:pt x="212616" y="135133"/>
                        <a:pt x="262095" y="135133"/>
                      </a:cubicBezTo>
                      <a:close/>
                      <a:moveTo>
                        <a:pt x="58120" y="108514"/>
                      </a:moveTo>
                      <a:lnTo>
                        <a:pt x="58120" y="413970"/>
                      </a:lnTo>
                      <a:lnTo>
                        <a:pt x="549430" y="413970"/>
                      </a:lnTo>
                      <a:lnTo>
                        <a:pt x="549430" y="108514"/>
                      </a:lnTo>
                      <a:close/>
                      <a:moveTo>
                        <a:pt x="27236" y="56079"/>
                      </a:moveTo>
                      <a:lnTo>
                        <a:pt x="27236" y="81319"/>
                      </a:lnTo>
                      <a:lnTo>
                        <a:pt x="580403" y="81319"/>
                      </a:lnTo>
                      <a:lnTo>
                        <a:pt x="580403" y="56079"/>
                      </a:lnTo>
                      <a:close/>
                      <a:moveTo>
                        <a:pt x="303775" y="0"/>
                      </a:moveTo>
                      <a:cubicBezTo>
                        <a:pt x="311341" y="0"/>
                        <a:pt x="317393" y="6132"/>
                        <a:pt x="317393" y="13597"/>
                      </a:cubicBezTo>
                      <a:lnTo>
                        <a:pt x="317393" y="28884"/>
                      </a:lnTo>
                      <a:lnTo>
                        <a:pt x="580403" y="28884"/>
                      </a:lnTo>
                      <a:cubicBezTo>
                        <a:pt x="595356" y="28884"/>
                        <a:pt x="607639" y="41148"/>
                        <a:pt x="607639" y="56079"/>
                      </a:cubicBezTo>
                      <a:lnTo>
                        <a:pt x="607639" y="81319"/>
                      </a:lnTo>
                      <a:cubicBezTo>
                        <a:pt x="607639" y="96338"/>
                        <a:pt x="595356" y="108514"/>
                        <a:pt x="580403" y="108514"/>
                      </a:cubicBezTo>
                      <a:lnTo>
                        <a:pt x="576665" y="108514"/>
                      </a:lnTo>
                      <a:lnTo>
                        <a:pt x="576665" y="413970"/>
                      </a:lnTo>
                      <a:cubicBezTo>
                        <a:pt x="576665" y="428990"/>
                        <a:pt x="564472" y="441165"/>
                        <a:pt x="549430" y="441165"/>
                      </a:cubicBezTo>
                      <a:lnTo>
                        <a:pt x="317393" y="441165"/>
                      </a:lnTo>
                      <a:lnTo>
                        <a:pt x="317393" y="481069"/>
                      </a:lnTo>
                      <a:lnTo>
                        <a:pt x="418236" y="554923"/>
                      </a:lnTo>
                      <a:cubicBezTo>
                        <a:pt x="424377" y="559366"/>
                        <a:pt x="425623" y="567898"/>
                        <a:pt x="421173" y="573942"/>
                      </a:cubicBezTo>
                      <a:cubicBezTo>
                        <a:pt x="418503" y="577585"/>
                        <a:pt x="414409" y="579452"/>
                        <a:pt x="410225" y="579452"/>
                      </a:cubicBezTo>
                      <a:cubicBezTo>
                        <a:pt x="407466" y="579452"/>
                        <a:pt x="404618" y="578652"/>
                        <a:pt x="402215" y="576874"/>
                      </a:cubicBezTo>
                      <a:lnTo>
                        <a:pt x="317393" y="514752"/>
                      </a:lnTo>
                      <a:lnTo>
                        <a:pt x="317393" y="565854"/>
                      </a:lnTo>
                      <a:cubicBezTo>
                        <a:pt x="317393" y="573408"/>
                        <a:pt x="311341" y="579452"/>
                        <a:pt x="303775" y="579452"/>
                      </a:cubicBezTo>
                      <a:cubicBezTo>
                        <a:pt x="296299" y="579452"/>
                        <a:pt x="290157" y="573408"/>
                        <a:pt x="290157" y="565854"/>
                      </a:cubicBezTo>
                      <a:lnTo>
                        <a:pt x="290157" y="514752"/>
                      </a:lnTo>
                      <a:lnTo>
                        <a:pt x="205424" y="576874"/>
                      </a:lnTo>
                      <a:cubicBezTo>
                        <a:pt x="199372" y="581318"/>
                        <a:pt x="190827" y="579985"/>
                        <a:pt x="186377" y="573942"/>
                      </a:cubicBezTo>
                      <a:cubicBezTo>
                        <a:pt x="181927" y="567898"/>
                        <a:pt x="183262" y="559366"/>
                        <a:pt x="189314" y="554923"/>
                      </a:cubicBezTo>
                      <a:lnTo>
                        <a:pt x="290157" y="481069"/>
                      </a:lnTo>
                      <a:lnTo>
                        <a:pt x="290157" y="441165"/>
                      </a:lnTo>
                      <a:lnTo>
                        <a:pt x="58120" y="441165"/>
                      </a:lnTo>
                      <a:cubicBezTo>
                        <a:pt x="43167" y="441165"/>
                        <a:pt x="30885" y="428990"/>
                        <a:pt x="30885" y="413970"/>
                      </a:cubicBezTo>
                      <a:lnTo>
                        <a:pt x="30885" y="108514"/>
                      </a:lnTo>
                      <a:lnTo>
                        <a:pt x="27236" y="108514"/>
                      </a:lnTo>
                      <a:cubicBezTo>
                        <a:pt x="12194" y="108514"/>
                        <a:pt x="0" y="96338"/>
                        <a:pt x="0" y="81319"/>
                      </a:cubicBezTo>
                      <a:lnTo>
                        <a:pt x="0" y="56079"/>
                      </a:lnTo>
                      <a:cubicBezTo>
                        <a:pt x="0" y="41148"/>
                        <a:pt x="12194" y="28884"/>
                        <a:pt x="27236" y="28884"/>
                      </a:cubicBezTo>
                      <a:lnTo>
                        <a:pt x="290157" y="28884"/>
                      </a:lnTo>
                      <a:lnTo>
                        <a:pt x="290157" y="13597"/>
                      </a:lnTo>
                      <a:cubicBezTo>
                        <a:pt x="290157" y="6132"/>
                        <a:pt x="296299" y="0"/>
                        <a:pt x="3037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0" name="ïsḻiď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22737397-873D-4ECD-8032-00004908D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544" y="2369046"/>
              <a:ext cx="2217931" cy="77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r>
                <a:rPr lang="zh-CN" altLang="en-US" sz="1000" dirty="0">
                  <a:cs typeface="+mn-ea"/>
                  <a:sym typeface="+mn-lt"/>
                </a:rPr>
                <a:t>获取用户使用的应用所对应的进程</a:t>
              </a:r>
              <a:endParaRPr lang="en-US" altLang="zh-CN" sz="1000" dirty="0">
                <a:cs typeface="+mn-ea"/>
                <a:sym typeface="+mn-lt"/>
              </a:endParaRPr>
            </a:p>
            <a:p>
              <a:r>
                <a:rPr lang="zh-CN" altLang="en-US" sz="1000" dirty="0">
                  <a:cs typeface="+mn-ea"/>
                  <a:sym typeface="+mn-lt"/>
                </a:rPr>
                <a:t>可能出现一个应对应多个进程</a:t>
              </a:r>
              <a:endParaRPr lang="en-US" altLang="zh-CN" sz="1000" dirty="0">
                <a:cs typeface="+mn-ea"/>
                <a:sym typeface="+mn-lt"/>
              </a:endParaRPr>
            </a:p>
            <a:p>
              <a:r>
                <a:rPr lang="zh-CN" altLang="en-US" sz="1000" dirty="0">
                  <a:cs typeface="+mn-ea"/>
                  <a:sym typeface="+mn-lt"/>
                </a:rPr>
                <a:t>或单一应用对应单一进程</a:t>
              </a:r>
              <a:endParaRPr lang="en-US" altLang="zh-CN" sz="1000" dirty="0">
                <a:cs typeface="+mn-ea"/>
                <a:sym typeface="+mn-lt"/>
              </a:endParaRPr>
            </a:p>
            <a:p>
              <a:r>
                <a:rPr lang="zh-CN" altLang="en-US" sz="1000" dirty="0">
                  <a:cs typeface="+mn-ea"/>
                  <a:sym typeface="+mn-lt"/>
                </a:rPr>
                <a:t>获取用户背后的应用信息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11" name="ïŝ1îḓ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64DEEA1E-C3A2-4BF6-8998-EBF8DDA9352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33340" y="1728366"/>
              <a:ext cx="2217931" cy="548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20000"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accent1"/>
                  </a:solidFill>
                  <a:cs typeface="+mn-ea"/>
                  <a:sym typeface="+mn-lt"/>
                </a:rPr>
                <a:t>应用与进程对应</a:t>
              </a:r>
              <a:r>
                <a:rPr lang="zh-CN" altLang="en-US" dirty="0" smtClean="0">
                  <a:solidFill>
                    <a:schemeClr val="accent1"/>
                  </a:solidFill>
                  <a:cs typeface="+mn-ea"/>
                  <a:sym typeface="+mn-lt"/>
                </a:rPr>
                <a:t>关系</a:t>
              </a:r>
              <a:endParaRPr lang="en-US" altLang="zh-CN" dirty="0" smtClean="0">
                <a:solidFill>
                  <a:schemeClr val="accent1"/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dirty="0" err="1" smtClean="0">
                  <a:solidFill>
                    <a:schemeClr val="accent1"/>
                  </a:solidFill>
                  <a:cs typeface="+mn-ea"/>
                  <a:sym typeface="+mn-lt"/>
                </a:rPr>
                <a:t>ApplistWithProcess</a:t>
              </a:r>
              <a:endParaRPr lang="zh-CN" altLang="en-US" sz="18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îṡľiḋ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6C8B4FF5-6E6D-4A69-B1C0-D0102F1E6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1271" y="3222308"/>
              <a:ext cx="2217931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r>
                <a:rPr lang="zh-CN" altLang="en-US" sz="1000" dirty="0">
                  <a:cs typeface="+mn-ea"/>
                  <a:sym typeface="+mn-lt"/>
                </a:rPr>
                <a:t>甄别当前无线网络的唯一设备编码</a:t>
              </a:r>
              <a:endParaRPr lang="en-US" altLang="zh-CN" sz="1000" dirty="0">
                <a:cs typeface="+mn-ea"/>
                <a:sym typeface="+mn-lt"/>
              </a:endParaRPr>
            </a:p>
            <a:p>
              <a:r>
                <a:rPr lang="zh-CN" altLang="en-US" sz="1000" dirty="0">
                  <a:cs typeface="+mn-ea"/>
                  <a:sym typeface="+mn-lt"/>
                </a:rPr>
                <a:t>判断实时无线网络的信号强度</a:t>
              </a:r>
              <a:endParaRPr lang="en-US" altLang="zh-CN" sz="1000" dirty="0">
                <a:cs typeface="+mn-ea"/>
                <a:sym typeface="+mn-lt"/>
              </a:endParaRPr>
            </a:p>
            <a:p>
              <a:r>
                <a:rPr lang="zh-CN" altLang="en-US" sz="1000" dirty="0">
                  <a:cs typeface="+mn-ea"/>
                  <a:sym typeface="+mn-lt"/>
                </a:rPr>
                <a:t>精准定位用户的线下生活场景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13" name="íSḻiḍ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77EDB52E-B5C7-45BF-8CD2-2C58CBF2BF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57398" y="2492896"/>
              <a:ext cx="221793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en-US" altLang="zh-CN" dirty="0" err="1">
                  <a:solidFill>
                    <a:schemeClr val="accent2"/>
                  </a:solidFill>
                  <a:cs typeface="+mn-ea"/>
                  <a:sym typeface="+mn-lt"/>
                </a:rPr>
                <a:t>wifi</a:t>
              </a:r>
              <a:r>
                <a:rPr lang="zh-CN" altLang="en-US" dirty="0">
                  <a:solidFill>
                    <a:schemeClr val="accent2"/>
                  </a:solidFill>
                  <a:cs typeface="+mn-ea"/>
                  <a:sym typeface="+mn-lt"/>
                </a:rPr>
                <a:t>信息记录</a:t>
              </a:r>
              <a:endParaRPr lang="en-US" altLang="zh-CN" dirty="0">
                <a:solidFill>
                  <a:schemeClr val="accent2"/>
                </a:solidFill>
                <a:cs typeface="+mn-ea"/>
                <a:sym typeface="+mn-lt"/>
              </a:endParaRPr>
            </a:p>
            <a:p>
              <a:pPr algn="ctr"/>
              <a:r>
                <a:rPr lang="en-US" altLang="zh-CN" dirty="0" err="1" smtClean="0">
                  <a:solidFill>
                    <a:schemeClr val="accent2"/>
                  </a:solidFill>
                  <a:cs typeface="+mn-ea"/>
                  <a:sym typeface="+mn-lt"/>
                </a:rPr>
                <a:t>WifiRecord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" name="işḻîḋ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7A063F70-ED04-4490-8266-0AB289156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437" y="4586181"/>
              <a:ext cx="2217931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r>
                <a:rPr lang="zh-CN" altLang="en-US" sz="1000" dirty="0">
                  <a:cs typeface="+mn-ea"/>
                  <a:sym typeface="+mn-lt"/>
                </a:rPr>
                <a:t>获取全部的用户短信相关数据</a:t>
              </a:r>
              <a:endParaRPr lang="en-US" altLang="zh-CN" sz="1000" dirty="0">
                <a:cs typeface="+mn-ea"/>
                <a:sym typeface="+mn-lt"/>
              </a:endParaRPr>
            </a:p>
            <a:p>
              <a:r>
                <a:rPr lang="zh-CN" altLang="en-US" sz="1000" dirty="0">
                  <a:cs typeface="+mn-ea"/>
                  <a:sym typeface="+mn-lt"/>
                </a:rPr>
                <a:t>立体还原设备使用者的智能终端操作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15" name="íşlïḍ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4F9B32A3-CFAE-44DC-BBAD-A50C19F315B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65781" y="3980098"/>
              <a:ext cx="2217931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lnSpcReduction="10000"/>
            </a:bodyPr>
            <a:lstStyle/>
            <a:p>
              <a:pPr algn="ctr"/>
              <a:r>
                <a:rPr lang="zh-CN" altLang="en-US" dirty="0">
                  <a:solidFill>
                    <a:schemeClr val="accent3"/>
                  </a:solidFill>
                  <a:cs typeface="+mn-ea"/>
                  <a:sym typeface="+mn-lt"/>
                </a:rPr>
                <a:t>短信数据</a:t>
              </a:r>
              <a:endParaRPr lang="en-US" altLang="zh-CN" dirty="0">
                <a:solidFill>
                  <a:schemeClr val="accent3"/>
                </a:solidFill>
                <a:cs typeface="+mn-ea"/>
                <a:sym typeface="+mn-lt"/>
              </a:endParaRPr>
            </a:p>
            <a:p>
              <a:pPr algn="ctr"/>
              <a:r>
                <a:rPr lang="en-US" altLang="zh-CN" dirty="0" err="1" smtClean="0">
                  <a:solidFill>
                    <a:schemeClr val="accent3"/>
                  </a:solidFill>
                  <a:cs typeface="+mn-ea"/>
                  <a:sym typeface="+mn-lt"/>
                </a:rPr>
                <a:t>SMSRecord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16" name="íŝ1id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567EC506-BA00-48C4-8282-CFB0215A0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7360" y="4855594"/>
              <a:ext cx="2217931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r>
                <a:rPr lang="zh-CN" altLang="en-US" sz="1000" dirty="0">
                  <a:cs typeface="+mn-ea"/>
                  <a:sym typeface="+mn-lt"/>
                </a:rPr>
                <a:t>获取全部的用户通讯录相关数据</a:t>
              </a:r>
              <a:endParaRPr lang="en-US" altLang="zh-CN" sz="1000" dirty="0">
                <a:cs typeface="+mn-ea"/>
                <a:sym typeface="+mn-lt"/>
              </a:endParaRPr>
            </a:p>
            <a:p>
              <a:r>
                <a:rPr lang="zh-CN" altLang="en-US" sz="1000" dirty="0">
                  <a:cs typeface="+mn-ea"/>
                  <a:sym typeface="+mn-lt"/>
                </a:rPr>
                <a:t>立体还原设备使用者的智能终端操作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17" name="ïṣḻïḍ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B7AF9356-2FB5-41E6-AF96-B51430EF08C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44475" y="4344797"/>
              <a:ext cx="2217931" cy="452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4"/>
                  </a:solidFill>
                  <a:cs typeface="+mn-ea"/>
                  <a:sym typeface="+mn-lt"/>
                </a:rPr>
                <a:t>通讯录数据</a:t>
              </a:r>
              <a:endParaRPr lang="en-US" altLang="zh-CN" dirty="0">
                <a:solidFill>
                  <a:schemeClr val="accent4"/>
                </a:solidFill>
                <a:cs typeface="+mn-ea"/>
                <a:sym typeface="+mn-lt"/>
              </a:endParaRPr>
            </a:p>
            <a:p>
              <a:pPr algn="ctr"/>
              <a:r>
                <a:rPr lang="en-US" altLang="zh-CN" dirty="0" err="1">
                  <a:solidFill>
                    <a:schemeClr val="accent4"/>
                  </a:solidFill>
                  <a:cs typeface="+mn-ea"/>
                  <a:sym typeface="+mn-lt"/>
                </a:rPr>
                <a:t>ContactMan</a:t>
              </a:r>
              <a:endParaRPr lang="en-US" altLang="zh-CN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18" name="íṧlíď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F3CAE15C-12B0-4A20-9A1B-B73816784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3447" y="5419486"/>
              <a:ext cx="2217931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r>
                <a:rPr lang="zh-CN" altLang="en-US" sz="1000" dirty="0">
                  <a:cs typeface="+mn-ea"/>
                  <a:sym typeface="+mn-lt"/>
                </a:rPr>
                <a:t>获取全部的用户通话记录相关数据</a:t>
              </a:r>
              <a:endParaRPr lang="en-US" altLang="zh-CN" sz="1000" dirty="0">
                <a:cs typeface="+mn-ea"/>
                <a:sym typeface="+mn-lt"/>
              </a:endParaRPr>
            </a:p>
            <a:p>
              <a:r>
                <a:rPr lang="zh-CN" altLang="en-US" sz="1000" dirty="0">
                  <a:cs typeface="+mn-ea"/>
                  <a:sym typeface="+mn-lt"/>
                </a:rPr>
                <a:t>立体还原设备使用者的智能终端操作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19" name="iṥḷïd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CE84E9D6-E1E7-4749-89E9-578B9CFA429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03911" y="4864881"/>
              <a:ext cx="2217931" cy="481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10000"/>
            </a:bodyPr>
            <a:lstStyle/>
            <a:p>
              <a:pPr algn="ctr"/>
              <a:r>
                <a:rPr lang="zh-CN" altLang="en-US" dirty="0">
                  <a:solidFill>
                    <a:schemeClr val="accent5"/>
                  </a:solidFill>
                  <a:cs typeface="+mn-ea"/>
                  <a:sym typeface="+mn-lt"/>
                </a:rPr>
                <a:t>通话记录数据</a:t>
              </a:r>
              <a:endParaRPr lang="en-US" altLang="zh-CN" dirty="0">
                <a:solidFill>
                  <a:schemeClr val="accent5"/>
                </a:solidFill>
                <a:cs typeface="+mn-ea"/>
                <a:sym typeface="+mn-lt"/>
              </a:endParaRPr>
            </a:p>
            <a:p>
              <a:pPr algn="ctr"/>
              <a:r>
                <a:rPr lang="en-US" altLang="zh-CN" dirty="0" err="1">
                  <a:solidFill>
                    <a:schemeClr val="accent5"/>
                  </a:solidFill>
                  <a:cs typeface="+mn-ea"/>
                  <a:sym typeface="+mn-lt"/>
                </a:rPr>
                <a:t>CallRecord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5321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PC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数据结构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>
                <a:cs typeface="+mn-ea"/>
                <a:sym typeface="+mn-lt"/>
              </a:rPr>
              <a:t>国际视野  洞察中国 </a:t>
            </a:r>
            <a:r>
              <a:rPr lang="en-US" altLang="zh-CN" smtClean="0">
                <a:cs typeface="+mn-ea"/>
                <a:sym typeface="+mn-lt"/>
              </a:rPr>
              <a:t>|  Global Perception</a:t>
            </a:r>
            <a:r>
              <a:rPr lang="zh-CN" altLang="en-US" smtClean="0">
                <a:cs typeface="+mn-ea"/>
                <a:sym typeface="+mn-lt"/>
              </a:rPr>
              <a:t>，</a:t>
            </a:r>
            <a:r>
              <a:rPr lang="en-US" altLang="zh-CN" smtClean="0">
                <a:cs typeface="+mn-ea"/>
                <a:sym typeface="+mn-lt"/>
              </a:rPr>
              <a:t>China Insight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P </a:t>
            </a:r>
            <a:fld id="{75168D04-7926-484C-B90B-2D13ABC6EC67}" type="slidenum">
              <a:rPr lang="zh-CN" altLang="en-US" smtClean="0">
                <a:cs typeface="+mn-ea"/>
                <a:sym typeface="+mn-lt"/>
              </a:rPr>
              <a:pPr/>
              <a:t>15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数据呈现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9" name="직선 연결선 14"/>
          <p:cNvCxnSpPr/>
          <p:nvPr/>
        </p:nvCxnSpPr>
        <p:spPr>
          <a:xfrm>
            <a:off x="3669506" y="4496089"/>
            <a:ext cx="560325" cy="698034"/>
          </a:xfrm>
          <a:prstGeom prst="line">
            <a:avLst/>
          </a:prstGeom>
          <a:noFill/>
          <a:ln w="19050">
            <a:solidFill>
              <a:srgbClr val="C3595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15"/>
          <p:cNvCxnSpPr/>
          <p:nvPr/>
        </p:nvCxnSpPr>
        <p:spPr>
          <a:xfrm flipH="1">
            <a:off x="4810937" y="4934861"/>
            <a:ext cx="911881" cy="455942"/>
          </a:xfrm>
          <a:prstGeom prst="line">
            <a:avLst/>
          </a:prstGeom>
          <a:noFill/>
          <a:ln w="19050">
            <a:solidFill>
              <a:srgbClr val="C3595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6"/>
          <p:cNvCxnSpPr/>
          <p:nvPr/>
        </p:nvCxnSpPr>
        <p:spPr>
          <a:xfrm flipH="1">
            <a:off x="6268161" y="3423997"/>
            <a:ext cx="241381" cy="1001282"/>
          </a:xfrm>
          <a:prstGeom prst="line">
            <a:avLst/>
          </a:prstGeom>
          <a:noFill/>
          <a:ln w="19050">
            <a:solidFill>
              <a:srgbClr val="C3595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7"/>
          <p:cNvCxnSpPr/>
          <p:nvPr/>
        </p:nvCxnSpPr>
        <p:spPr>
          <a:xfrm flipV="1">
            <a:off x="6957696" y="2330377"/>
            <a:ext cx="986213" cy="508710"/>
          </a:xfrm>
          <a:prstGeom prst="line">
            <a:avLst/>
          </a:prstGeom>
          <a:noFill/>
          <a:ln w="19050">
            <a:solidFill>
              <a:srgbClr val="C3595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" name="그룹 30"/>
          <p:cNvGrpSpPr/>
          <p:nvPr/>
        </p:nvGrpSpPr>
        <p:grpSpPr>
          <a:xfrm>
            <a:off x="1105315" y="3752829"/>
            <a:ext cx="1751141" cy="670479"/>
            <a:chOff x="7260819" y="1766847"/>
            <a:chExt cx="1606608" cy="615141"/>
          </a:xfrm>
        </p:grpSpPr>
        <p:sp>
          <p:nvSpPr>
            <p:cNvPr id="14" name="Rectangle 3"/>
            <p:cNvSpPr txBox="1">
              <a:spLocks noChangeArrowheads="1"/>
            </p:cNvSpPr>
            <p:nvPr/>
          </p:nvSpPr>
          <p:spPr bwMode="auto">
            <a:xfrm>
              <a:off x="7260819" y="1766847"/>
              <a:ext cx="1606606" cy="406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itchFamily="34" charset="0"/>
                  <a:ea typeface="Yoon 윤고딕 550_TT" pitchFamily="18" charset="-127"/>
                  <a:cs typeface="Microsoft Sans Serif" pitchFamily="34" charset="0"/>
                </a:defRPr>
              </a:lvl1pPr>
            </a:lstStyle>
            <a:p>
              <a:pPr marL="0" lvl="1" algn="r">
                <a:lnSpc>
                  <a:spcPct val="80000"/>
                </a:lnSpc>
              </a:pPr>
              <a:r>
                <a:rPr lang="en-US" altLang="ko-KR" sz="2000" b="1" dirty="0" smtClean="0">
                  <a:solidFill>
                    <a:srgbClr val="C35954"/>
                  </a:solidFill>
                  <a:cs typeface="+mn-ea"/>
                  <a:sym typeface="+mn-lt"/>
                </a:rPr>
                <a:t>01</a:t>
              </a:r>
            </a:p>
            <a:p>
              <a:pPr marL="0" lvl="1" algn="r">
                <a:lnSpc>
                  <a:spcPct val="80000"/>
                </a:lnSpc>
              </a:pPr>
              <a:r>
                <a:rPr lang="zh-CN" altLang="en-US" sz="1600" b="1" dirty="0" smtClean="0">
                  <a:solidFill>
                    <a:srgbClr val="C35954"/>
                  </a:solidFill>
                  <a:cs typeface="+mn-ea"/>
                  <a:sym typeface="+mn-lt"/>
                </a:rPr>
                <a:t>覆盖人数</a:t>
              </a:r>
              <a:endParaRPr lang="en-US" altLang="ko-KR" sz="1600" b="1" dirty="0">
                <a:solidFill>
                  <a:srgbClr val="C35954"/>
                </a:solidFill>
                <a:cs typeface="+mn-ea"/>
                <a:sym typeface="+mn-lt"/>
              </a:endParaRPr>
            </a:p>
          </p:txBody>
        </p:sp>
        <p:sp>
          <p:nvSpPr>
            <p:cNvPr id="15" name="Rectangle 3"/>
            <p:cNvSpPr txBox="1">
              <a:spLocks noChangeArrowheads="1"/>
            </p:cNvSpPr>
            <p:nvPr/>
          </p:nvSpPr>
          <p:spPr bwMode="auto">
            <a:xfrm>
              <a:off x="7260819" y="2233741"/>
              <a:ext cx="1606608" cy="148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itchFamily="34" charset="0"/>
                  <a:ea typeface="Yoon 윤고딕 550_TT" pitchFamily="18" charset="-127"/>
                  <a:cs typeface="Microsoft Sans Serif" pitchFamily="34" charset="0"/>
                </a:defRPr>
              </a:lvl1pPr>
            </a:lstStyle>
            <a:p>
              <a:pPr algn="r">
                <a:defRPr/>
              </a:pPr>
              <a:r>
                <a:rPr lang="zh-CN" altLang="en-US" sz="1050" dirty="0" smtClean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网站覆盖的人群规模</a:t>
              </a:r>
              <a:endParaRPr lang="en-US" altLang="ko-KR" sz="105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Group 104"/>
          <p:cNvGrpSpPr/>
          <p:nvPr/>
        </p:nvGrpSpPr>
        <p:grpSpPr>
          <a:xfrm>
            <a:off x="3019557" y="3815868"/>
            <a:ext cx="769168" cy="769168"/>
            <a:chOff x="3019557" y="3815868"/>
            <a:chExt cx="769168" cy="769168"/>
          </a:xfrm>
        </p:grpSpPr>
        <p:sp>
          <p:nvSpPr>
            <p:cNvPr id="17" name="타원 6"/>
            <p:cNvSpPr/>
            <p:nvPr/>
          </p:nvSpPr>
          <p:spPr>
            <a:xfrm>
              <a:off x="3019557" y="3815868"/>
              <a:ext cx="769168" cy="769168"/>
            </a:xfrm>
            <a:prstGeom prst="ellipse">
              <a:avLst/>
            </a:prstGeom>
            <a:noFill/>
            <a:ln w="28575">
              <a:solidFill>
                <a:srgbClr val="C35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B5A85"/>
                </a:solidFill>
                <a:cs typeface="+mn-ea"/>
                <a:sym typeface="+mn-lt"/>
              </a:endParaRPr>
            </a:p>
          </p:txBody>
        </p:sp>
        <p:grpSp>
          <p:nvGrpSpPr>
            <p:cNvPr id="18" name="Group 35"/>
            <p:cNvGrpSpPr/>
            <p:nvPr/>
          </p:nvGrpSpPr>
          <p:grpSpPr>
            <a:xfrm>
              <a:off x="3210352" y="3979569"/>
              <a:ext cx="387578" cy="441766"/>
              <a:chOff x="4021138" y="1814513"/>
              <a:chExt cx="669925" cy="763588"/>
            </a:xfrm>
            <a:solidFill>
              <a:srgbClr val="C35954"/>
            </a:solidFill>
          </p:grpSpPr>
          <p:sp>
            <p:nvSpPr>
              <p:cNvPr id="19" name="Freeform 36"/>
              <p:cNvSpPr>
                <a:spLocks noEditPoints="1"/>
              </p:cNvSpPr>
              <p:nvPr/>
            </p:nvSpPr>
            <p:spPr bwMode="auto">
              <a:xfrm>
                <a:off x="4140200" y="1938338"/>
                <a:ext cx="431800" cy="639763"/>
              </a:xfrm>
              <a:custGeom>
                <a:avLst/>
                <a:gdLst>
                  <a:gd name="T0" fmla="*/ 96 w 272"/>
                  <a:gd name="T1" fmla="*/ 7 h 403"/>
                  <a:gd name="T2" fmla="*/ 40 w 272"/>
                  <a:gd name="T3" fmla="*/ 40 h 403"/>
                  <a:gd name="T4" fmla="*/ 5 w 272"/>
                  <a:gd name="T5" fmla="*/ 97 h 403"/>
                  <a:gd name="T6" fmla="*/ 1 w 272"/>
                  <a:gd name="T7" fmla="*/ 148 h 403"/>
                  <a:gd name="T8" fmla="*/ 29 w 272"/>
                  <a:gd name="T9" fmla="*/ 232 h 403"/>
                  <a:gd name="T10" fmla="*/ 55 w 272"/>
                  <a:gd name="T11" fmla="*/ 273 h 403"/>
                  <a:gd name="T12" fmla="*/ 63 w 272"/>
                  <a:gd name="T13" fmla="*/ 314 h 403"/>
                  <a:gd name="T14" fmla="*/ 55 w 272"/>
                  <a:gd name="T15" fmla="*/ 329 h 403"/>
                  <a:gd name="T16" fmla="*/ 55 w 272"/>
                  <a:gd name="T17" fmla="*/ 349 h 403"/>
                  <a:gd name="T18" fmla="*/ 55 w 272"/>
                  <a:gd name="T19" fmla="*/ 364 h 403"/>
                  <a:gd name="T20" fmla="*/ 61 w 272"/>
                  <a:gd name="T21" fmla="*/ 384 h 403"/>
                  <a:gd name="T22" fmla="*/ 80 w 272"/>
                  <a:gd name="T23" fmla="*/ 402 h 403"/>
                  <a:gd name="T24" fmla="*/ 189 w 272"/>
                  <a:gd name="T25" fmla="*/ 403 h 403"/>
                  <a:gd name="T26" fmla="*/ 206 w 272"/>
                  <a:gd name="T27" fmla="*/ 387 h 403"/>
                  <a:gd name="T28" fmla="*/ 217 w 272"/>
                  <a:gd name="T29" fmla="*/ 370 h 403"/>
                  <a:gd name="T30" fmla="*/ 217 w 272"/>
                  <a:gd name="T31" fmla="*/ 349 h 403"/>
                  <a:gd name="T32" fmla="*/ 217 w 272"/>
                  <a:gd name="T33" fmla="*/ 334 h 403"/>
                  <a:gd name="T34" fmla="*/ 212 w 272"/>
                  <a:gd name="T35" fmla="*/ 316 h 403"/>
                  <a:gd name="T36" fmla="*/ 214 w 272"/>
                  <a:gd name="T37" fmla="*/ 278 h 403"/>
                  <a:gd name="T38" fmla="*/ 236 w 272"/>
                  <a:gd name="T39" fmla="*/ 243 h 403"/>
                  <a:gd name="T40" fmla="*/ 269 w 272"/>
                  <a:gd name="T41" fmla="*/ 161 h 403"/>
                  <a:gd name="T42" fmla="*/ 270 w 272"/>
                  <a:gd name="T43" fmla="*/ 110 h 403"/>
                  <a:gd name="T44" fmla="*/ 241 w 272"/>
                  <a:gd name="T45" fmla="*/ 50 h 403"/>
                  <a:gd name="T46" fmla="*/ 189 w 272"/>
                  <a:gd name="T47" fmla="*/ 11 h 403"/>
                  <a:gd name="T48" fmla="*/ 136 w 272"/>
                  <a:gd name="T49" fmla="*/ 0 h 403"/>
                  <a:gd name="T50" fmla="*/ 201 w 272"/>
                  <a:gd name="T51" fmla="*/ 367 h 403"/>
                  <a:gd name="T52" fmla="*/ 202 w 272"/>
                  <a:gd name="T53" fmla="*/ 373 h 403"/>
                  <a:gd name="T54" fmla="*/ 192 w 272"/>
                  <a:gd name="T55" fmla="*/ 385 h 403"/>
                  <a:gd name="T56" fmla="*/ 87 w 272"/>
                  <a:gd name="T57" fmla="*/ 389 h 403"/>
                  <a:gd name="T58" fmla="*/ 79 w 272"/>
                  <a:gd name="T59" fmla="*/ 381 h 403"/>
                  <a:gd name="T60" fmla="*/ 69 w 272"/>
                  <a:gd name="T61" fmla="*/ 370 h 403"/>
                  <a:gd name="T62" fmla="*/ 71 w 272"/>
                  <a:gd name="T63" fmla="*/ 353 h 403"/>
                  <a:gd name="T64" fmla="*/ 70 w 272"/>
                  <a:gd name="T65" fmla="*/ 347 h 403"/>
                  <a:gd name="T66" fmla="*/ 70 w 272"/>
                  <a:gd name="T67" fmla="*/ 332 h 403"/>
                  <a:gd name="T68" fmla="*/ 72 w 272"/>
                  <a:gd name="T69" fmla="*/ 324 h 403"/>
                  <a:gd name="T70" fmla="*/ 203 w 272"/>
                  <a:gd name="T71" fmla="*/ 329 h 403"/>
                  <a:gd name="T72" fmla="*/ 203 w 272"/>
                  <a:gd name="T73" fmla="*/ 347 h 403"/>
                  <a:gd name="T74" fmla="*/ 92 w 272"/>
                  <a:gd name="T75" fmla="*/ 196 h 403"/>
                  <a:gd name="T76" fmla="*/ 148 w 272"/>
                  <a:gd name="T77" fmla="*/ 186 h 403"/>
                  <a:gd name="T78" fmla="*/ 109 w 272"/>
                  <a:gd name="T79" fmla="*/ 310 h 403"/>
                  <a:gd name="T80" fmla="*/ 197 w 272"/>
                  <a:gd name="T81" fmla="*/ 285 h 403"/>
                  <a:gd name="T82" fmla="*/ 185 w 272"/>
                  <a:gd name="T83" fmla="*/ 170 h 403"/>
                  <a:gd name="T84" fmla="*/ 148 w 272"/>
                  <a:gd name="T85" fmla="*/ 168 h 403"/>
                  <a:gd name="T86" fmla="*/ 92 w 272"/>
                  <a:gd name="T87" fmla="*/ 178 h 403"/>
                  <a:gd name="T88" fmla="*/ 77 w 272"/>
                  <a:gd name="T89" fmla="*/ 310 h 403"/>
                  <a:gd name="T90" fmla="*/ 68 w 272"/>
                  <a:gd name="T91" fmla="*/ 265 h 403"/>
                  <a:gd name="T92" fmla="*/ 41 w 272"/>
                  <a:gd name="T93" fmla="*/ 225 h 403"/>
                  <a:gd name="T94" fmla="*/ 15 w 272"/>
                  <a:gd name="T95" fmla="*/ 147 h 403"/>
                  <a:gd name="T96" fmla="*/ 19 w 272"/>
                  <a:gd name="T97" fmla="*/ 101 h 403"/>
                  <a:gd name="T98" fmla="*/ 49 w 272"/>
                  <a:gd name="T99" fmla="*/ 51 h 403"/>
                  <a:gd name="T100" fmla="*/ 99 w 272"/>
                  <a:gd name="T101" fmla="*/ 21 h 403"/>
                  <a:gd name="T102" fmla="*/ 149 w 272"/>
                  <a:gd name="T103" fmla="*/ 16 h 403"/>
                  <a:gd name="T104" fmla="*/ 204 w 272"/>
                  <a:gd name="T105" fmla="*/ 36 h 403"/>
                  <a:gd name="T106" fmla="*/ 244 w 272"/>
                  <a:gd name="T107" fmla="*/ 79 h 403"/>
                  <a:gd name="T108" fmla="*/ 258 w 272"/>
                  <a:gd name="T109" fmla="*/ 138 h 403"/>
                  <a:gd name="T110" fmla="*/ 245 w 272"/>
                  <a:gd name="T111" fmla="*/ 194 h 403"/>
                  <a:gd name="T112" fmla="*/ 208 w 272"/>
                  <a:gd name="T113" fmla="*/ 26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72" h="403">
                    <a:moveTo>
                      <a:pt x="136" y="0"/>
                    </a:moveTo>
                    <a:lnTo>
                      <a:pt x="136" y="0"/>
                    </a:lnTo>
                    <a:lnTo>
                      <a:pt x="122" y="2"/>
                    </a:lnTo>
                    <a:lnTo>
                      <a:pt x="109" y="4"/>
                    </a:lnTo>
                    <a:lnTo>
                      <a:pt x="96" y="7"/>
                    </a:lnTo>
                    <a:lnTo>
                      <a:pt x="83" y="11"/>
                    </a:lnTo>
                    <a:lnTo>
                      <a:pt x="71" y="18"/>
                    </a:lnTo>
                    <a:lnTo>
                      <a:pt x="59" y="24"/>
                    </a:lnTo>
                    <a:lnTo>
                      <a:pt x="49" y="32"/>
                    </a:lnTo>
                    <a:lnTo>
                      <a:pt x="40" y="40"/>
                    </a:lnTo>
                    <a:lnTo>
                      <a:pt x="31" y="50"/>
                    </a:lnTo>
                    <a:lnTo>
                      <a:pt x="22" y="61"/>
                    </a:lnTo>
                    <a:lnTo>
                      <a:pt x="16" y="73"/>
                    </a:lnTo>
                    <a:lnTo>
                      <a:pt x="11" y="85"/>
                    </a:lnTo>
                    <a:lnTo>
                      <a:pt x="5" y="97"/>
                    </a:lnTo>
                    <a:lnTo>
                      <a:pt x="2" y="110"/>
                    </a:lnTo>
                    <a:lnTo>
                      <a:pt x="0" y="12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1" y="148"/>
                    </a:lnTo>
                    <a:lnTo>
                      <a:pt x="3" y="161"/>
                    </a:lnTo>
                    <a:lnTo>
                      <a:pt x="6" y="178"/>
                    </a:lnTo>
                    <a:lnTo>
                      <a:pt x="13" y="198"/>
                    </a:lnTo>
                    <a:lnTo>
                      <a:pt x="22" y="220"/>
                    </a:lnTo>
                    <a:lnTo>
                      <a:pt x="29" y="232"/>
                    </a:lnTo>
                    <a:lnTo>
                      <a:pt x="35" y="243"/>
                    </a:lnTo>
                    <a:lnTo>
                      <a:pt x="44" y="255"/>
                    </a:lnTo>
                    <a:lnTo>
                      <a:pt x="53" y="268"/>
                    </a:lnTo>
                    <a:lnTo>
                      <a:pt x="53" y="268"/>
                    </a:lnTo>
                    <a:lnTo>
                      <a:pt x="55" y="273"/>
                    </a:lnTo>
                    <a:lnTo>
                      <a:pt x="58" y="277"/>
                    </a:lnTo>
                    <a:lnTo>
                      <a:pt x="60" y="289"/>
                    </a:lnTo>
                    <a:lnTo>
                      <a:pt x="62" y="301"/>
                    </a:lnTo>
                    <a:lnTo>
                      <a:pt x="63" y="314"/>
                    </a:lnTo>
                    <a:lnTo>
                      <a:pt x="63" y="314"/>
                    </a:lnTo>
                    <a:lnTo>
                      <a:pt x="59" y="316"/>
                    </a:lnTo>
                    <a:lnTo>
                      <a:pt x="57" y="319"/>
                    </a:lnTo>
                    <a:lnTo>
                      <a:pt x="55" y="323"/>
                    </a:lnTo>
                    <a:lnTo>
                      <a:pt x="55" y="329"/>
                    </a:lnTo>
                    <a:lnTo>
                      <a:pt x="55" y="329"/>
                    </a:lnTo>
                    <a:lnTo>
                      <a:pt x="55" y="334"/>
                    </a:lnTo>
                    <a:lnTo>
                      <a:pt x="58" y="339"/>
                    </a:lnTo>
                    <a:lnTo>
                      <a:pt x="58" y="339"/>
                    </a:lnTo>
                    <a:lnTo>
                      <a:pt x="55" y="344"/>
                    </a:lnTo>
                    <a:lnTo>
                      <a:pt x="55" y="349"/>
                    </a:lnTo>
                    <a:lnTo>
                      <a:pt x="55" y="349"/>
                    </a:lnTo>
                    <a:lnTo>
                      <a:pt x="55" y="355"/>
                    </a:lnTo>
                    <a:lnTo>
                      <a:pt x="58" y="360"/>
                    </a:lnTo>
                    <a:lnTo>
                      <a:pt x="58" y="360"/>
                    </a:lnTo>
                    <a:lnTo>
                      <a:pt x="55" y="364"/>
                    </a:lnTo>
                    <a:lnTo>
                      <a:pt x="55" y="370"/>
                    </a:lnTo>
                    <a:lnTo>
                      <a:pt x="55" y="370"/>
                    </a:lnTo>
                    <a:lnTo>
                      <a:pt x="55" y="375"/>
                    </a:lnTo>
                    <a:lnTo>
                      <a:pt x="57" y="381"/>
                    </a:lnTo>
                    <a:lnTo>
                      <a:pt x="61" y="384"/>
                    </a:lnTo>
                    <a:lnTo>
                      <a:pt x="66" y="387"/>
                    </a:lnTo>
                    <a:lnTo>
                      <a:pt x="66" y="387"/>
                    </a:lnTo>
                    <a:lnTo>
                      <a:pt x="68" y="394"/>
                    </a:lnTo>
                    <a:lnTo>
                      <a:pt x="73" y="399"/>
                    </a:lnTo>
                    <a:lnTo>
                      <a:pt x="80" y="402"/>
                    </a:lnTo>
                    <a:lnTo>
                      <a:pt x="83" y="403"/>
                    </a:lnTo>
                    <a:lnTo>
                      <a:pt x="87" y="403"/>
                    </a:lnTo>
                    <a:lnTo>
                      <a:pt x="185" y="403"/>
                    </a:lnTo>
                    <a:lnTo>
                      <a:pt x="185" y="403"/>
                    </a:lnTo>
                    <a:lnTo>
                      <a:pt x="189" y="403"/>
                    </a:lnTo>
                    <a:lnTo>
                      <a:pt x="192" y="402"/>
                    </a:lnTo>
                    <a:lnTo>
                      <a:pt x="198" y="399"/>
                    </a:lnTo>
                    <a:lnTo>
                      <a:pt x="204" y="394"/>
                    </a:lnTo>
                    <a:lnTo>
                      <a:pt x="206" y="387"/>
                    </a:lnTo>
                    <a:lnTo>
                      <a:pt x="206" y="387"/>
                    </a:lnTo>
                    <a:lnTo>
                      <a:pt x="210" y="384"/>
                    </a:lnTo>
                    <a:lnTo>
                      <a:pt x="215" y="381"/>
                    </a:lnTo>
                    <a:lnTo>
                      <a:pt x="217" y="375"/>
                    </a:lnTo>
                    <a:lnTo>
                      <a:pt x="217" y="370"/>
                    </a:lnTo>
                    <a:lnTo>
                      <a:pt x="217" y="370"/>
                    </a:lnTo>
                    <a:lnTo>
                      <a:pt x="217" y="364"/>
                    </a:lnTo>
                    <a:lnTo>
                      <a:pt x="214" y="360"/>
                    </a:lnTo>
                    <a:lnTo>
                      <a:pt x="214" y="360"/>
                    </a:lnTo>
                    <a:lnTo>
                      <a:pt x="217" y="355"/>
                    </a:lnTo>
                    <a:lnTo>
                      <a:pt x="217" y="349"/>
                    </a:lnTo>
                    <a:lnTo>
                      <a:pt x="217" y="349"/>
                    </a:lnTo>
                    <a:lnTo>
                      <a:pt x="217" y="344"/>
                    </a:lnTo>
                    <a:lnTo>
                      <a:pt x="214" y="339"/>
                    </a:lnTo>
                    <a:lnTo>
                      <a:pt x="214" y="339"/>
                    </a:lnTo>
                    <a:lnTo>
                      <a:pt x="217" y="334"/>
                    </a:lnTo>
                    <a:lnTo>
                      <a:pt x="217" y="329"/>
                    </a:lnTo>
                    <a:lnTo>
                      <a:pt x="217" y="329"/>
                    </a:lnTo>
                    <a:lnTo>
                      <a:pt x="217" y="323"/>
                    </a:lnTo>
                    <a:lnTo>
                      <a:pt x="215" y="319"/>
                    </a:lnTo>
                    <a:lnTo>
                      <a:pt x="212" y="316"/>
                    </a:lnTo>
                    <a:lnTo>
                      <a:pt x="208" y="313"/>
                    </a:lnTo>
                    <a:lnTo>
                      <a:pt x="208" y="313"/>
                    </a:lnTo>
                    <a:lnTo>
                      <a:pt x="209" y="303"/>
                    </a:lnTo>
                    <a:lnTo>
                      <a:pt x="210" y="290"/>
                    </a:lnTo>
                    <a:lnTo>
                      <a:pt x="214" y="278"/>
                    </a:lnTo>
                    <a:lnTo>
                      <a:pt x="216" y="273"/>
                    </a:lnTo>
                    <a:lnTo>
                      <a:pt x="219" y="268"/>
                    </a:lnTo>
                    <a:lnTo>
                      <a:pt x="219" y="268"/>
                    </a:lnTo>
                    <a:lnTo>
                      <a:pt x="228" y="255"/>
                    </a:lnTo>
                    <a:lnTo>
                      <a:pt x="236" y="243"/>
                    </a:lnTo>
                    <a:lnTo>
                      <a:pt x="243" y="232"/>
                    </a:lnTo>
                    <a:lnTo>
                      <a:pt x="249" y="220"/>
                    </a:lnTo>
                    <a:lnTo>
                      <a:pt x="259" y="198"/>
                    </a:lnTo>
                    <a:lnTo>
                      <a:pt x="265" y="178"/>
                    </a:lnTo>
                    <a:lnTo>
                      <a:pt x="269" y="161"/>
                    </a:lnTo>
                    <a:lnTo>
                      <a:pt x="271" y="148"/>
                    </a:lnTo>
                    <a:lnTo>
                      <a:pt x="272" y="138"/>
                    </a:lnTo>
                    <a:lnTo>
                      <a:pt x="272" y="138"/>
                    </a:lnTo>
                    <a:lnTo>
                      <a:pt x="272" y="124"/>
                    </a:lnTo>
                    <a:lnTo>
                      <a:pt x="270" y="110"/>
                    </a:lnTo>
                    <a:lnTo>
                      <a:pt x="266" y="97"/>
                    </a:lnTo>
                    <a:lnTo>
                      <a:pt x="261" y="85"/>
                    </a:lnTo>
                    <a:lnTo>
                      <a:pt x="256" y="73"/>
                    </a:lnTo>
                    <a:lnTo>
                      <a:pt x="249" y="61"/>
                    </a:lnTo>
                    <a:lnTo>
                      <a:pt x="241" y="50"/>
                    </a:lnTo>
                    <a:lnTo>
                      <a:pt x="232" y="40"/>
                    </a:lnTo>
                    <a:lnTo>
                      <a:pt x="222" y="32"/>
                    </a:lnTo>
                    <a:lnTo>
                      <a:pt x="212" y="24"/>
                    </a:lnTo>
                    <a:lnTo>
                      <a:pt x="201" y="18"/>
                    </a:lnTo>
                    <a:lnTo>
                      <a:pt x="189" y="11"/>
                    </a:lnTo>
                    <a:lnTo>
                      <a:pt x="177" y="7"/>
                    </a:lnTo>
                    <a:lnTo>
                      <a:pt x="163" y="4"/>
                    </a:lnTo>
                    <a:lnTo>
                      <a:pt x="150" y="2"/>
                    </a:lnTo>
                    <a:lnTo>
                      <a:pt x="136" y="0"/>
                    </a:lnTo>
                    <a:lnTo>
                      <a:pt x="136" y="0"/>
                    </a:lnTo>
                    <a:close/>
                    <a:moveTo>
                      <a:pt x="203" y="349"/>
                    </a:moveTo>
                    <a:lnTo>
                      <a:pt x="203" y="349"/>
                    </a:lnTo>
                    <a:lnTo>
                      <a:pt x="203" y="351"/>
                    </a:lnTo>
                    <a:lnTo>
                      <a:pt x="201" y="353"/>
                    </a:lnTo>
                    <a:lnTo>
                      <a:pt x="201" y="367"/>
                    </a:lnTo>
                    <a:lnTo>
                      <a:pt x="201" y="367"/>
                    </a:lnTo>
                    <a:lnTo>
                      <a:pt x="203" y="368"/>
                    </a:lnTo>
                    <a:lnTo>
                      <a:pt x="203" y="370"/>
                    </a:lnTo>
                    <a:lnTo>
                      <a:pt x="203" y="370"/>
                    </a:lnTo>
                    <a:lnTo>
                      <a:pt x="202" y="373"/>
                    </a:lnTo>
                    <a:lnTo>
                      <a:pt x="200" y="374"/>
                    </a:lnTo>
                    <a:lnTo>
                      <a:pt x="193" y="381"/>
                    </a:lnTo>
                    <a:lnTo>
                      <a:pt x="193" y="382"/>
                    </a:lnTo>
                    <a:lnTo>
                      <a:pt x="193" y="382"/>
                    </a:lnTo>
                    <a:lnTo>
                      <a:pt x="192" y="385"/>
                    </a:lnTo>
                    <a:lnTo>
                      <a:pt x="191" y="387"/>
                    </a:lnTo>
                    <a:lnTo>
                      <a:pt x="188" y="389"/>
                    </a:lnTo>
                    <a:lnTo>
                      <a:pt x="185" y="389"/>
                    </a:lnTo>
                    <a:lnTo>
                      <a:pt x="87" y="389"/>
                    </a:lnTo>
                    <a:lnTo>
                      <a:pt x="87" y="389"/>
                    </a:lnTo>
                    <a:lnTo>
                      <a:pt x="84" y="389"/>
                    </a:lnTo>
                    <a:lnTo>
                      <a:pt x="82" y="387"/>
                    </a:lnTo>
                    <a:lnTo>
                      <a:pt x="80" y="385"/>
                    </a:lnTo>
                    <a:lnTo>
                      <a:pt x="79" y="382"/>
                    </a:lnTo>
                    <a:lnTo>
                      <a:pt x="79" y="381"/>
                    </a:lnTo>
                    <a:lnTo>
                      <a:pt x="72" y="374"/>
                    </a:lnTo>
                    <a:lnTo>
                      <a:pt x="72" y="374"/>
                    </a:lnTo>
                    <a:lnTo>
                      <a:pt x="70" y="373"/>
                    </a:lnTo>
                    <a:lnTo>
                      <a:pt x="69" y="370"/>
                    </a:lnTo>
                    <a:lnTo>
                      <a:pt x="69" y="370"/>
                    </a:lnTo>
                    <a:lnTo>
                      <a:pt x="69" y="369"/>
                    </a:lnTo>
                    <a:lnTo>
                      <a:pt x="71" y="367"/>
                    </a:lnTo>
                    <a:lnTo>
                      <a:pt x="176" y="367"/>
                    </a:lnTo>
                    <a:lnTo>
                      <a:pt x="176" y="353"/>
                    </a:lnTo>
                    <a:lnTo>
                      <a:pt x="71" y="353"/>
                    </a:lnTo>
                    <a:lnTo>
                      <a:pt x="71" y="353"/>
                    </a:lnTo>
                    <a:lnTo>
                      <a:pt x="69" y="351"/>
                    </a:lnTo>
                    <a:lnTo>
                      <a:pt x="69" y="349"/>
                    </a:lnTo>
                    <a:lnTo>
                      <a:pt x="69" y="349"/>
                    </a:lnTo>
                    <a:lnTo>
                      <a:pt x="70" y="347"/>
                    </a:lnTo>
                    <a:lnTo>
                      <a:pt x="71" y="346"/>
                    </a:lnTo>
                    <a:lnTo>
                      <a:pt x="176" y="346"/>
                    </a:lnTo>
                    <a:lnTo>
                      <a:pt x="176" y="332"/>
                    </a:lnTo>
                    <a:lnTo>
                      <a:pt x="70" y="332"/>
                    </a:lnTo>
                    <a:lnTo>
                      <a:pt x="70" y="332"/>
                    </a:lnTo>
                    <a:lnTo>
                      <a:pt x="69" y="330"/>
                    </a:lnTo>
                    <a:lnTo>
                      <a:pt x="69" y="329"/>
                    </a:lnTo>
                    <a:lnTo>
                      <a:pt x="69" y="329"/>
                    </a:lnTo>
                    <a:lnTo>
                      <a:pt x="70" y="326"/>
                    </a:lnTo>
                    <a:lnTo>
                      <a:pt x="72" y="324"/>
                    </a:lnTo>
                    <a:lnTo>
                      <a:pt x="200" y="324"/>
                    </a:lnTo>
                    <a:lnTo>
                      <a:pt x="200" y="324"/>
                    </a:lnTo>
                    <a:lnTo>
                      <a:pt x="202" y="326"/>
                    </a:lnTo>
                    <a:lnTo>
                      <a:pt x="203" y="329"/>
                    </a:lnTo>
                    <a:lnTo>
                      <a:pt x="203" y="329"/>
                    </a:lnTo>
                    <a:lnTo>
                      <a:pt x="203" y="331"/>
                    </a:lnTo>
                    <a:lnTo>
                      <a:pt x="201" y="332"/>
                    </a:lnTo>
                    <a:lnTo>
                      <a:pt x="201" y="346"/>
                    </a:lnTo>
                    <a:lnTo>
                      <a:pt x="201" y="346"/>
                    </a:lnTo>
                    <a:lnTo>
                      <a:pt x="203" y="347"/>
                    </a:lnTo>
                    <a:lnTo>
                      <a:pt x="203" y="349"/>
                    </a:lnTo>
                    <a:lnTo>
                      <a:pt x="203" y="349"/>
                    </a:lnTo>
                    <a:close/>
                    <a:moveTo>
                      <a:pt x="109" y="310"/>
                    </a:moveTo>
                    <a:lnTo>
                      <a:pt x="90" y="195"/>
                    </a:lnTo>
                    <a:lnTo>
                      <a:pt x="92" y="196"/>
                    </a:lnTo>
                    <a:lnTo>
                      <a:pt x="103" y="186"/>
                    </a:lnTo>
                    <a:lnTo>
                      <a:pt x="114" y="196"/>
                    </a:lnTo>
                    <a:lnTo>
                      <a:pt x="125" y="186"/>
                    </a:lnTo>
                    <a:lnTo>
                      <a:pt x="137" y="196"/>
                    </a:lnTo>
                    <a:lnTo>
                      <a:pt x="148" y="186"/>
                    </a:lnTo>
                    <a:lnTo>
                      <a:pt x="158" y="196"/>
                    </a:lnTo>
                    <a:lnTo>
                      <a:pt x="170" y="186"/>
                    </a:lnTo>
                    <a:lnTo>
                      <a:pt x="181" y="196"/>
                    </a:lnTo>
                    <a:lnTo>
                      <a:pt x="163" y="310"/>
                    </a:lnTo>
                    <a:lnTo>
                      <a:pt x="109" y="310"/>
                    </a:lnTo>
                    <a:close/>
                    <a:moveTo>
                      <a:pt x="208" y="260"/>
                    </a:moveTo>
                    <a:lnTo>
                      <a:pt x="208" y="260"/>
                    </a:lnTo>
                    <a:lnTo>
                      <a:pt x="204" y="265"/>
                    </a:lnTo>
                    <a:lnTo>
                      <a:pt x="202" y="272"/>
                    </a:lnTo>
                    <a:lnTo>
                      <a:pt x="197" y="285"/>
                    </a:lnTo>
                    <a:lnTo>
                      <a:pt x="195" y="299"/>
                    </a:lnTo>
                    <a:lnTo>
                      <a:pt x="194" y="310"/>
                    </a:lnTo>
                    <a:lnTo>
                      <a:pt x="177" y="310"/>
                    </a:lnTo>
                    <a:lnTo>
                      <a:pt x="200" y="172"/>
                    </a:lnTo>
                    <a:lnTo>
                      <a:pt x="185" y="170"/>
                    </a:lnTo>
                    <a:lnTo>
                      <a:pt x="184" y="174"/>
                    </a:lnTo>
                    <a:lnTo>
                      <a:pt x="181" y="178"/>
                    </a:lnTo>
                    <a:lnTo>
                      <a:pt x="170" y="168"/>
                    </a:lnTo>
                    <a:lnTo>
                      <a:pt x="158" y="178"/>
                    </a:lnTo>
                    <a:lnTo>
                      <a:pt x="148" y="168"/>
                    </a:lnTo>
                    <a:lnTo>
                      <a:pt x="137" y="178"/>
                    </a:lnTo>
                    <a:lnTo>
                      <a:pt x="125" y="168"/>
                    </a:lnTo>
                    <a:lnTo>
                      <a:pt x="114" y="178"/>
                    </a:lnTo>
                    <a:lnTo>
                      <a:pt x="103" y="168"/>
                    </a:lnTo>
                    <a:lnTo>
                      <a:pt x="92" y="178"/>
                    </a:lnTo>
                    <a:lnTo>
                      <a:pt x="86" y="173"/>
                    </a:lnTo>
                    <a:lnTo>
                      <a:pt x="86" y="170"/>
                    </a:lnTo>
                    <a:lnTo>
                      <a:pt x="72" y="172"/>
                    </a:lnTo>
                    <a:lnTo>
                      <a:pt x="95" y="310"/>
                    </a:lnTo>
                    <a:lnTo>
                      <a:pt x="77" y="310"/>
                    </a:lnTo>
                    <a:lnTo>
                      <a:pt x="77" y="310"/>
                    </a:lnTo>
                    <a:lnTo>
                      <a:pt x="76" y="299"/>
                    </a:lnTo>
                    <a:lnTo>
                      <a:pt x="74" y="285"/>
                    </a:lnTo>
                    <a:lnTo>
                      <a:pt x="71" y="272"/>
                    </a:lnTo>
                    <a:lnTo>
                      <a:pt x="68" y="265"/>
                    </a:lnTo>
                    <a:lnTo>
                      <a:pt x="63" y="260"/>
                    </a:lnTo>
                    <a:lnTo>
                      <a:pt x="63" y="260"/>
                    </a:lnTo>
                    <a:lnTo>
                      <a:pt x="55" y="248"/>
                    </a:lnTo>
                    <a:lnTo>
                      <a:pt x="47" y="236"/>
                    </a:lnTo>
                    <a:lnTo>
                      <a:pt x="41" y="225"/>
                    </a:lnTo>
                    <a:lnTo>
                      <a:pt x="35" y="214"/>
                    </a:lnTo>
                    <a:lnTo>
                      <a:pt x="27" y="194"/>
                    </a:lnTo>
                    <a:lnTo>
                      <a:pt x="20" y="175"/>
                    </a:lnTo>
                    <a:lnTo>
                      <a:pt x="17" y="159"/>
                    </a:lnTo>
                    <a:lnTo>
                      <a:pt x="15" y="147"/>
                    </a:lnTo>
                    <a:lnTo>
                      <a:pt x="14" y="138"/>
                    </a:lnTo>
                    <a:lnTo>
                      <a:pt x="14" y="138"/>
                    </a:lnTo>
                    <a:lnTo>
                      <a:pt x="14" y="125"/>
                    </a:lnTo>
                    <a:lnTo>
                      <a:pt x="16" y="113"/>
                    </a:lnTo>
                    <a:lnTo>
                      <a:pt x="19" y="101"/>
                    </a:lnTo>
                    <a:lnTo>
                      <a:pt x="23" y="90"/>
                    </a:lnTo>
                    <a:lnTo>
                      <a:pt x="29" y="79"/>
                    </a:lnTo>
                    <a:lnTo>
                      <a:pt x="34" y="69"/>
                    </a:lnTo>
                    <a:lnTo>
                      <a:pt x="42" y="60"/>
                    </a:lnTo>
                    <a:lnTo>
                      <a:pt x="49" y="51"/>
                    </a:lnTo>
                    <a:lnTo>
                      <a:pt x="58" y="43"/>
                    </a:lnTo>
                    <a:lnTo>
                      <a:pt x="68" y="36"/>
                    </a:lnTo>
                    <a:lnTo>
                      <a:pt x="77" y="30"/>
                    </a:lnTo>
                    <a:lnTo>
                      <a:pt x="88" y="24"/>
                    </a:lnTo>
                    <a:lnTo>
                      <a:pt x="99" y="21"/>
                    </a:lnTo>
                    <a:lnTo>
                      <a:pt x="111" y="18"/>
                    </a:lnTo>
                    <a:lnTo>
                      <a:pt x="123" y="16"/>
                    </a:lnTo>
                    <a:lnTo>
                      <a:pt x="136" y="16"/>
                    </a:lnTo>
                    <a:lnTo>
                      <a:pt x="136" y="16"/>
                    </a:lnTo>
                    <a:lnTo>
                      <a:pt x="149" y="16"/>
                    </a:lnTo>
                    <a:lnTo>
                      <a:pt x="161" y="18"/>
                    </a:lnTo>
                    <a:lnTo>
                      <a:pt x="173" y="21"/>
                    </a:lnTo>
                    <a:lnTo>
                      <a:pt x="183" y="24"/>
                    </a:lnTo>
                    <a:lnTo>
                      <a:pt x="194" y="30"/>
                    </a:lnTo>
                    <a:lnTo>
                      <a:pt x="204" y="36"/>
                    </a:lnTo>
                    <a:lnTo>
                      <a:pt x="214" y="43"/>
                    </a:lnTo>
                    <a:lnTo>
                      <a:pt x="222" y="51"/>
                    </a:lnTo>
                    <a:lnTo>
                      <a:pt x="230" y="60"/>
                    </a:lnTo>
                    <a:lnTo>
                      <a:pt x="237" y="69"/>
                    </a:lnTo>
                    <a:lnTo>
                      <a:pt x="244" y="79"/>
                    </a:lnTo>
                    <a:lnTo>
                      <a:pt x="248" y="90"/>
                    </a:lnTo>
                    <a:lnTo>
                      <a:pt x="252" y="101"/>
                    </a:lnTo>
                    <a:lnTo>
                      <a:pt x="256" y="113"/>
                    </a:lnTo>
                    <a:lnTo>
                      <a:pt x="258" y="125"/>
                    </a:lnTo>
                    <a:lnTo>
                      <a:pt x="258" y="138"/>
                    </a:lnTo>
                    <a:lnTo>
                      <a:pt x="258" y="138"/>
                    </a:lnTo>
                    <a:lnTo>
                      <a:pt x="257" y="147"/>
                    </a:lnTo>
                    <a:lnTo>
                      <a:pt x="255" y="159"/>
                    </a:lnTo>
                    <a:lnTo>
                      <a:pt x="251" y="175"/>
                    </a:lnTo>
                    <a:lnTo>
                      <a:pt x="245" y="194"/>
                    </a:lnTo>
                    <a:lnTo>
                      <a:pt x="236" y="214"/>
                    </a:lnTo>
                    <a:lnTo>
                      <a:pt x="231" y="225"/>
                    </a:lnTo>
                    <a:lnTo>
                      <a:pt x="224" y="236"/>
                    </a:lnTo>
                    <a:lnTo>
                      <a:pt x="217" y="248"/>
                    </a:lnTo>
                    <a:lnTo>
                      <a:pt x="208" y="260"/>
                    </a:lnTo>
                    <a:lnTo>
                      <a:pt x="208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Rectangle 37"/>
              <p:cNvSpPr>
                <a:spLocks noChangeArrowheads="1"/>
              </p:cNvSpPr>
              <p:nvPr/>
            </p:nvSpPr>
            <p:spPr bwMode="auto">
              <a:xfrm>
                <a:off x="4338638" y="1814513"/>
                <a:ext cx="2381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Freeform 38"/>
              <p:cNvSpPr>
                <a:spLocks/>
              </p:cNvSpPr>
              <p:nvPr/>
            </p:nvSpPr>
            <p:spPr bwMode="auto">
              <a:xfrm>
                <a:off x="4173538" y="1855788"/>
                <a:ext cx="55563" cy="71438"/>
              </a:xfrm>
              <a:custGeom>
                <a:avLst/>
                <a:gdLst>
                  <a:gd name="T0" fmla="*/ 35 w 35"/>
                  <a:gd name="T1" fmla="*/ 37 h 45"/>
                  <a:gd name="T2" fmla="*/ 12 w 35"/>
                  <a:gd name="T3" fmla="*/ 0 h 45"/>
                  <a:gd name="T4" fmla="*/ 0 w 35"/>
                  <a:gd name="T5" fmla="*/ 7 h 45"/>
                  <a:gd name="T6" fmla="*/ 22 w 35"/>
                  <a:gd name="T7" fmla="*/ 45 h 45"/>
                  <a:gd name="T8" fmla="*/ 35 w 35"/>
                  <a:gd name="T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5">
                    <a:moveTo>
                      <a:pt x="35" y="37"/>
                    </a:moveTo>
                    <a:lnTo>
                      <a:pt x="12" y="0"/>
                    </a:lnTo>
                    <a:lnTo>
                      <a:pt x="0" y="7"/>
                    </a:lnTo>
                    <a:lnTo>
                      <a:pt x="22" y="45"/>
                    </a:lnTo>
                    <a:lnTo>
                      <a:pt x="35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Freeform 39"/>
              <p:cNvSpPr>
                <a:spLocks/>
              </p:cNvSpPr>
              <p:nvPr/>
            </p:nvSpPr>
            <p:spPr bwMode="auto">
              <a:xfrm>
                <a:off x="4057650" y="1976438"/>
                <a:ext cx="69850" cy="53975"/>
              </a:xfrm>
              <a:custGeom>
                <a:avLst/>
                <a:gdLst>
                  <a:gd name="T0" fmla="*/ 44 w 44"/>
                  <a:gd name="T1" fmla="*/ 22 h 34"/>
                  <a:gd name="T2" fmla="*/ 7 w 44"/>
                  <a:gd name="T3" fmla="*/ 0 h 34"/>
                  <a:gd name="T4" fmla="*/ 0 w 44"/>
                  <a:gd name="T5" fmla="*/ 12 h 34"/>
                  <a:gd name="T6" fmla="*/ 38 w 44"/>
                  <a:gd name="T7" fmla="*/ 34 h 34"/>
                  <a:gd name="T8" fmla="*/ 44 w 44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22"/>
                    </a:moveTo>
                    <a:lnTo>
                      <a:pt x="7" y="0"/>
                    </a:lnTo>
                    <a:lnTo>
                      <a:pt x="0" y="12"/>
                    </a:lnTo>
                    <a:lnTo>
                      <a:pt x="38" y="34"/>
                    </a:lnTo>
                    <a:lnTo>
                      <a:pt x="44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Rectangle 40"/>
              <p:cNvSpPr>
                <a:spLocks noChangeArrowheads="1"/>
              </p:cNvSpPr>
              <p:nvPr/>
            </p:nvSpPr>
            <p:spPr bwMode="auto">
              <a:xfrm>
                <a:off x="4021138" y="2143125"/>
                <a:ext cx="6826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Rectangle 41"/>
              <p:cNvSpPr>
                <a:spLocks noChangeArrowheads="1"/>
              </p:cNvSpPr>
              <p:nvPr/>
            </p:nvSpPr>
            <p:spPr bwMode="auto">
              <a:xfrm>
                <a:off x="4621213" y="2133600"/>
                <a:ext cx="69850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Freeform 42"/>
              <p:cNvSpPr>
                <a:spLocks/>
              </p:cNvSpPr>
              <p:nvPr/>
            </p:nvSpPr>
            <p:spPr bwMode="auto">
              <a:xfrm>
                <a:off x="4578350" y="1966913"/>
                <a:ext cx="69850" cy="53975"/>
              </a:xfrm>
              <a:custGeom>
                <a:avLst/>
                <a:gdLst>
                  <a:gd name="T0" fmla="*/ 44 w 44"/>
                  <a:gd name="T1" fmla="*/ 13 h 34"/>
                  <a:gd name="T2" fmla="*/ 38 w 44"/>
                  <a:gd name="T3" fmla="*/ 0 h 34"/>
                  <a:gd name="T4" fmla="*/ 0 w 44"/>
                  <a:gd name="T5" fmla="*/ 22 h 34"/>
                  <a:gd name="T6" fmla="*/ 7 w 44"/>
                  <a:gd name="T7" fmla="*/ 34 h 34"/>
                  <a:gd name="T8" fmla="*/ 44 w 44"/>
                  <a:gd name="T9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13"/>
                    </a:moveTo>
                    <a:lnTo>
                      <a:pt x="38" y="0"/>
                    </a:lnTo>
                    <a:lnTo>
                      <a:pt x="0" y="22"/>
                    </a:lnTo>
                    <a:lnTo>
                      <a:pt x="7" y="34"/>
                    </a:lnTo>
                    <a:lnTo>
                      <a:pt x="44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Freeform 43"/>
              <p:cNvSpPr>
                <a:spLocks/>
              </p:cNvSpPr>
              <p:nvPr/>
            </p:nvSpPr>
            <p:spPr bwMode="auto">
              <a:xfrm>
                <a:off x="4473575" y="1849438"/>
                <a:ext cx="55563" cy="73025"/>
              </a:xfrm>
              <a:custGeom>
                <a:avLst/>
                <a:gdLst>
                  <a:gd name="T0" fmla="*/ 35 w 35"/>
                  <a:gd name="T1" fmla="*/ 8 h 46"/>
                  <a:gd name="T2" fmla="*/ 23 w 35"/>
                  <a:gd name="T3" fmla="*/ 0 h 46"/>
                  <a:gd name="T4" fmla="*/ 0 w 35"/>
                  <a:gd name="T5" fmla="*/ 38 h 46"/>
                  <a:gd name="T6" fmla="*/ 13 w 35"/>
                  <a:gd name="T7" fmla="*/ 46 h 46"/>
                  <a:gd name="T8" fmla="*/ 35 w 35"/>
                  <a:gd name="T9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6">
                    <a:moveTo>
                      <a:pt x="35" y="8"/>
                    </a:moveTo>
                    <a:lnTo>
                      <a:pt x="23" y="0"/>
                    </a:lnTo>
                    <a:lnTo>
                      <a:pt x="0" y="38"/>
                    </a:lnTo>
                    <a:lnTo>
                      <a:pt x="13" y="46"/>
                    </a:lnTo>
                    <a:lnTo>
                      <a:pt x="35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Freeform 44"/>
              <p:cNvSpPr>
                <a:spLocks/>
              </p:cNvSpPr>
              <p:nvPr/>
            </p:nvSpPr>
            <p:spPr bwMode="auto">
              <a:xfrm>
                <a:off x="4579938" y="2271713"/>
                <a:ext cx="73025" cy="52388"/>
              </a:xfrm>
              <a:custGeom>
                <a:avLst/>
                <a:gdLst>
                  <a:gd name="T0" fmla="*/ 0 w 46"/>
                  <a:gd name="T1" fmla="*/ 12 h 33"/>
                  <a:gd name="T2" fmla="*/ 38 w 46"/>
                  <a:gd name="T3" fmla="*/ 33 h 33"/>
                  <a:gd name="T4" fmla="*/ 46 w 46"/>
                  <a:gd name="T5" fmla="*/ 22 h 33"/>
                  <a:gd name="T6" fmla="*/ 8 w 46"/>
                  <a:gd name="T7" fmla="*/ 0 h 33"/>
                  <a:gd name="T8" fmla="*/ 0 w 46"/>
                  <a:gd name="T9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3">
                    <a:moveTo>
                      <a:pt x="0" y="12"/>
                    </a:moveTo>
                    <a:lnTo>
                      <a:pt x="38" y="33"/>
                    </a:lnTo>
                    <a:lnTo>
                      <a:pt x="46" y="22"/>
                    </a:lnTo>
                    <a:lnTo>
                      <a:pt x="8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Freeform 45"/>
              <p:cNvSpPr>
                <a:spLocks/>
              </p:cNvSpPr>
              <p:nvPr/>
            </p:nvSpPr>
            <p:spPr bwMode="auto">
              <a:xfrm>
                <a:off x="4059238" y="2279650"/>
                <a:ext cx="71438" cy="53975"/>
              </a:xfrm>
              <a:custGeom>
                <a:avLst/>
                <a:gdLst>
                  <a:gd name="T0" fmla="*/ 0 w 45"/>
                  <a:gd name="T1" fmla="*/ 22 h 34"/>
                  <a:gd name="T2" fmla="*/ 8 w 45"/>
                  <a:gd name="T3" fmla="*/ 34 h 34"/>
                  <a:gd name="T4" fmla="*/ 45 w 45"/>
                  <a:gd name="T5" fmla="*/ 12 h 34"/>
                  <a:gd name="T6" fmla="*/ 38 w 45"/>
                  <a:gd name="T7" fmla="*/ 0 h 34"/>
                  <a:gd name="T8" fmla="*/ 0 w 45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4">
                    <a:moveTo>
                      <a:pt x="0" y="22"/>
                    </a:moveTo>
                    <a:lnTo>
                      <a:pt x="8" y="34"/>
                    </a:lnTo>
                    <a:lnTo>
                      <a:pt x="45" y="12"/>
                    </a:lnTo>
                    <a:lnTo>
                      <a:pt x="38" y="0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9" name="Group 108"/>
          <p:cNvGrpSpPr/>
          <p:nvPr/>
        </p:nvGrpSpPr>
        <p:grpSpPr>
          <a:xfrm>
            <a:off x="7901307" y="1771650"/>
            <a:ext cx="769168" cy="769168"/>
            <a:chOff x="7901307" y="1771650"/>
            <a:chExt cx="769168" cy="769168"/>
          </a:xfrm>
        </p:grpSpPr>
        <p:sp>
          <p:nvSpPr>
            <p:cNvPr id="30" name="타원 12"/>
            <p:cNvSpPr/>
            <p:nvPr/>
          </p:nvSpPr>
          <p:spPr>
            <a:xfrm>
              <a:off x="7901307" y="1771650"/>
              <a:ext cx="769168" cy="769168"/>
            </a:xfrm>
            <a:prstGeom prst="ellipse">
              <a:avLst/>
            </a:prstGeom>
            <a:noFill/>
            <a:ln w="28575">
              <a:solidFill>
                <a:srgbClr val="C35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B5A85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46"/>
            <p:cNvSpPr>
              <a:spLocks noEditPoints="1"/>
            </p:cNvSpPr>
            <p:nvPr/>
          </p:nvSpPr>
          <p:spPr bwMode="auto">
            <a:xfrm>
              <a:off x="8064549" y="1923871"/>
              <a:ext cx="442684" cy="464727"/>
            </a:xfrm>
            <a:custGeom>
              <a:avLst/>
              <a:gdLst>
                <a:gd name="T0" fmla="*/ 449 w 482"/>
                <a:gd name="T1" fmla="*/ 33 h 506"/>
                <a:gd name="T2" fmla="*/ 353 w 482"/>
                <a:gd name="T3" fmla="*/ 120 h 506"/>
                <a:gd name="T4" fmla="*/ 197 w 482"/>
                <a:gd name="T5" fmla="*/ 81 h 506"/>
                <a:gd name="T6" fmla="*/ 58 w 482"/>
                <a:gd name="T7" fmla="*/ 138 h 506"/>
                <a:gd name="T8" fmla="*/ 4 w 482"/>
                <a:gd name="T9" fmla="*/ 315 h 506"/>
                <a:gd name="T10" fmla="*/ 54 w 482"/>
                <a:gd name="T11" fmla="*/ 506 h 506"/>
                <a:gd name="T12" fmla="*/ 197 w 482"/>
                <a:gd name="T13" fmla="*/ 475 h 506"/>
                <a:gd name="T14" fmla="*/ 336 w 482"/>
                <a:gd name="T15" fmla="*/ 418 h 506"/>
                <a:gd name="T16" fmla="*/ 395 w 482"/>
                <a:gd name="T17" fmla="*/ 279 h 506"/>
                <a:gd name="T18" fmla="*/ 404 w 482"/>
                <a:gd name="T19" fmla="*/ 136 h 506"/>
                <a:gd name="T20" fmla="*/ 398 w 482"/>
                <a:gd name="T21" fmla="*/ 74 h 506"/>
                <a:gd name="T22" fmla="*/ 289 w 482"/>
                <a:gd name="T23" fmla="*/ 492 h 506"/>
                <a:gd name="T24" fmla="*/ 373 w 482"/>
                <a:gd name="T25" fmla="*/ 331 h 506"/>
                <a:gd name="T26" fmla="*/ 267 w 482"/>
                <a:gd name="T27" fmla="*/ 447 h 506"/>
                <a:gd name="T28" fmla="*/ 144 w 482"/>
                <a:gd name="T29" fmla="*/ 454 h 506"/>
                <a:gd name="T30" fmla="*/ 27 w 482"/>
                <a:gd name="T31" fmla="*/ 347 h 506"/>
                <a:gd name="T32" fmla="*/ 45 w 482"/>
                <a:gd name="T33" fmla="*/ 177 h 506"/>
                <a:gd name="T34" fmla="*/ 179 w 482"/>
                <a:gd name="T35" fmla="*/ 96 h 506"/>
                <a:gd name="T36" fmla="*/ 325 w 482"/>
                <a:gd name="T37" fmla="*/ 148 h 506"/>
                <a:gd name="T38" fmla="*/ 197 w 482"/>
                <a:gd name="T39" fmla="*/ 130 h 506"/>
                <a:gd name="T40" fmla="*/ 92 w 482"/>
                <a:gd name="T41" fmla="*/ 173 h 506"/>
                <a:gd name="T42" fmla="*/ 51 w 482"/>
                <a:gd name="T43" fmla="*/ 307 h 506"/>
                <a:gd name="T44" fmla="*/ 127 w 482"/>
                <a:gd name="T45" fmla="*/ 409 h 506"/>
                <a:gd name="T46" fmla="*/ 254 w 482"/>
                <a:gd name="T47" fmla="*/ 416 h 506"/>
                <a:gd name="T48" fmla="*/ 339 w 482"/>
                <a:gd name="T49" fmla="*/ 322 h 506"/>
                <a:gd name="T50" fmla="*/ 325 w 482"/>
                <a:gd name="T51" fmla="*/ 203 h 506"/>
                <a:gd name="T52" fmla="*/ 377 w 482"/>
                <a:gd name="T53" fmla="*/ 245 h 506"/>
                <a:gd name="T54" fmla="*/ 222 w 482"/>
                <a:gd name="T55" fmla="*/ 303 h 506"/>
                <a:gd name="T56" fmla="*/ 172 w 482"/>
                <a:gd name="T57" fmla="*/ 303 h 506"/>
                <a:gd name="T58" fmla="*/ 177 w 482"/>
                <a:gd name="T59" fmla="*/ 248 h 506"/>
                <a:gd name="T60" fmla="*/ 211 w 482"/>
                <a:gd name="T61" fmla="*/ 262 h 506"/>
                <a:gd name="T62" fmla="*/ 221 w 482"/>
                <a:gd name="T63" fmla="*/ 272 h 506"/>
                <a:gd name="T64" fmla="*/ 207 w 482"/>
                <a:gd name="T65" fmla="*/ 230 h 506"/>
                <a:gd name="T66" fmla="*/ 148 w 482"/>
                <a:gd name="T67" fmla="*/ 269 h 506"/>
                <a:gd name="T68" fmla="*/ 197 w 482"/>
                <a:gd name="T69" fmla="*/ 327 h 506"/>
                <a:gd name="T70" fmla="*/ 247 w 482"/>
                <a:gd name="T71" fmla="*/ 279 h 506"/>
                <a:gd name="T72" fmla="*/ 285 w 482"/>
                <a:gd name="T73" fmla="*/ 263 h 506"/>
                <a:gd name="T74" fmla="*/ 261 w 482"/>
                <a:gd name="T75" fmla="*/ 341 h 506"/>
                <a:gd name="T76" fmla="*/ 197 w 482"/>
                <a:gd name="T77" fmla="*/ 368 h 506"/>
                <a:gd name="T78" fmla="*/ 133 w 482"/>
                <a:gd name="T79" fmla="*/ 341 h 506"/>
                <a:gd name="T80" fmla="*/ 107 w 482"/>
                <a:gd name="T81" fmla="*/ 270 h 506"/>
                <a:gd name="T82" fmla="*/ 147 w 482"/>
                <a:gd name="T83" fmla="*/ 203 h 506"/>
                <a:gd name="T84" fmla="*/ 223 w 482"/>
                <a:gd name="T85" fmla="*/ 192 h 506"/>
                <a:gd name="T86" fmla="*/ 254 w 482"/>
                <a:gd name="T87" fmla="*/ 191 h 506"/>
                <a:gd name="T88" fmla="*/ 167 w 482"/>
                <a:gd name="T89" fmla="*/ 178 h 506"/>
                <a:gd name="T90" fmla="*/ 101 w 482"/>
                <a:gd name="T91" fmla="*/ 239 h 506"/>
                <a:gd name="T92" fmla="*/ 110 w 482"/>
                <a:gd name="T93" fmla="*/ 336 h 506"/>
                <a:gd name="T94" fmla="*/ 187 w 482"/>
                <a:gd name="T95" fmla="*/ 381 h 506"/>
                <a:gd name="T96" fmla="*/ 255 w 482"/>
                <a:gd name="T97" fmla="*/ 365 h 506"/>
                <a:gd name="T98" fmla="*/ 301 w 482"/>
                <a:gd name="T99" fmla="*/ 288 h 506"/>
                <a:gd name="T100" fmla="*/ 279 w 482"/>
                <a:gd name="T101" fmla="*/ 214 h 506"/>
                <a:gd name="T102" fmla="*/ 332 w 482"/>
                <a:gd name="T103" fmla="*/ 279 h 506"/>
                <a:gd name="T104" fmla="*/ 292 w 482"/>
                <a:gd name="T105" fmla="*/ 374 h 506"/>
                <a:gd name="T106" fmla="*/ 184 w 482"/>
                <a:gd name="T107" fmla="*/ 412 h 506"/>
                <a:gd name="T108" fmla="*/ 85 w 482"/>
                <a:gd name="T109" fmla="*/ 352 h 506"/>
                <a:gd name="T110" fmla="*/ 73 w 482"/>
                <a:gd name="T111" fmla="*/ 228 h 506"/>
                <a:gd name="T112" fmla="*/ 158 w 482"/>
                <a:gd name="T113" fmla="*/ 149 h 506"/>
                <a:gd name="T114" fmla="*/ 270 w 482"/>
                <a:gd name="T115" fmla="*/ 16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2" h="506">
                  <a:moveTo>
                    <a:pt x="404" y="136"/>
                  </a:moveTo>
                  <a:lnTo>
                    <a:pt x="482" y="57"/>
                  </a:lnTo>
                  <a:lnTo>
                    <a:pt x="447" y="45"/>
                  </a:lnTo>
                  <a:lnTo>
                    <a:pt x="449" y="44"/>
                  </a:lnTo>
                  <a:lnTo>
                    <a:pt x="449" y="44"/>
                  </a:lnTo>
                  <a:lnTo>
                    <a:pt x="451" y="42"/>
                  </a:lnTo>
                  <a:lnTo>
                    <a:pt x="451" y="39"/>
                  </a:lnTo>
                  <a:lnTo>
                    <a:pt x="451" y="37"/>
                  </a:lnTo>
                  <a:lnTo>
                    <a:pt x="449" y="33"/>
                  </a:lnTo>
                  <a:lnTo>
                    <a:pt x="449" y="33"/>
                  </a:lnTo>
                  <a:lnTo>
                    <a:pt x="446" y="32"/>
                  </a:lnTo>
                  <a:lnTo>
                    <a:pt x="444" y="32"/>
                  </a:lnTo>
                  <a:lnTo>
                    <a:pt x="441" y="32"/>
                  </a:lnTo>
                  <a:lnTo>
                    <a:pt x="439" y="33"/>
                  </a:lnTo>
                  <a:lnTo>
                    <a:pt x="437" y="36"/>
                  </a:lnTo>
                  <a:lnTo>
                    <a:pt x="425" y="0"/>
                  </a:lnTo>
                  <a:lnTo>
                    <a:pt x="346" y="79"/>
                  </a:lnTo>
                  <a:lnTo>
                    <a:pt x="358" y="114"/>
                  </a:lnTo>
                  <a:lnTo>
                    <a:pt x="353" y="119"/>
                  </a:lnTo>
                  <a:lnTo>
                    <a:pt x="353" y="120"/>
                  </a:lnTo>
                  <a:lnTo>
                    <a:pt x="335" y="137"/>
                  </a:lnTo>
                  <a:lnTo>
                    <a:pt x="335" y="137"/>
                  </a:lnTo>
                  <a:lnTo>
                    <a:pt x="321" y="124"/>
                  </a:lnTo>
                  <a:lnTo>
                    <a:pt x="305" y="113"/>
                  </a:lnTo>
                  <a:lnTo>
                    <a:pt x="289" y="104"/>
                  </a:lnTo>
                  <a:lnTo>
                    <a:pt x="271" y="95"/>
                  </a:lnTo>
                  <a:lnTo>
                    <a:pt x="254" y="90"/>
                  </a:lnTo>
                  <a:lnTo>
                    <a:pt x="236" y="84"/>
                  </a:lnTo>
                  <a:lnTo>
                    <a:pt x="216" y="82"/>
                  </a:lnTo>
                  <a:lnTo>
                    <a:pt x="197" y="81"/>
                  </a:lnTo>
                  <a:lnTo>
                    <a:pt x="197" y="81"/>
                  </a:lnTo>
                  <a:lnTo>
                    <a:pt x="177" y="82"/>
                  </a:lnTo>
                  <a:lnTo>
                    <a:pt x="158" y="84"/>
                  </a:lnTo>
                  <a:lnTo>
                    <a:pt x="140" y="90"/>
                  </a:lnTo>
                  <a:lnTo>
                    <a:pt x="121" y="96"/>
                  </a:lnTo>
                  <a:lnTo>
                    <a:pt x="104" y="104"/>
                  </a:lnTo>
                  <a:lnTo>
                    <a:pt x="88" y="114"/>
                  </a:lnTo>
                  <a:lnTo>
                    <a:pt x="72" y="125"/>
                  </a:lnTo>
                  <a:lnTo>
                    <a:pt x="58" y="138"/>
                  </a:lnTo>
                  <a:lnTo>
                    <a:pt x="58" y="138"/>
                  </a:lnTo>
                  <a:lnTo>
                    <a:pt x="44" y="153"/>
                  </a:lnTo>
                  <a:lnTo>
                    <a:pt x="33" y="169"/>
                  </a:lnTo>
                  <a:lnTo>
                    <a:pt x="22" y="187"/>
                  </a:lnTo>
                  <a:lnTo>
                    <a:pt x="14" y="204"/>
                  </a:lnTo>
                  <a:lnTo>
                    <a:pt x="8" y="221"/>
                  </a:lnTo>
                  <a:lnTo>
                    <a:pt x="4" y="241"/>
                  </a:lnTo>
                  <a:lnTo>
                    <a:pt x="0" y="259"/>
                  </a:lnTo>
                  <a:lnTo>
                    <a:pt x="0" y="279"/>
                  </a:lnTo>
                  <a:lnTo>
                    <a:pt x="0" y="297"/>
                  </a:lnTo>
                  <a:lnTo>
                    <a:pt x="4" y="315"/>
                  </a:lnTo>
                  <a:lnTo>
                    <a:pt x="8" y="335"/>
                  </a:lnTo>
                  <a:lnTo>
                    <a:pt x="14" y="352"/>
                  </a:lnTo>
                  <a:lnTo>
                    <a:pt x="22" y="369"/>
                  </a:lnTo>
                  <a:lnTo>
                    <a:pt x="33" y="387"/>
                  </a:lnTo>
                  <a:lnTo>
                    <a:pt x="44" y="403"/>
                  </a:lnTo>
                  <a:lnTo>
                    <a:pt x="58" y="418"/>
                  </a:lnTo>
                  <a:lnTo>
                    <a:pt x="58" y="418"/>
                  </a:lnTo>
                  <a:lnTo>
                    <a:pt x="66" y="425"/>
                  </a:lnTo>
                  <a:lnTo>
                    <a:pt x="76" y="433"/>
                  </a:lnTo>
                  <a:lnTo>
                    <a:pt x="54" y="506"/>
                  </a:lnTo>
                  <a:lnTo>
                    <a:pt x="115" y="506"/>
                  </a:lnTo>
                  <a:lnTo>
                    <a:pt x="128" y="462"/>
                  </a:lnTo>
                  <a:lnTo>
                    <a:pt x="128" y="462"/>
                  </a:lnTo>
                  <a:lnTo>
                    <a:pt x="144" y="469"/>
                  </a:lnTo>
                  <a:lnTo>
                    <a:pt x="161" y="472"/>
                  </a:lnTo>
                  <a:lnTo>
                    <a:pt x="180" y="474"/>
                  </a:lnTo>
                  <a:lnTo>
                    <a:pt x="197" y="475"/>
                  </a:lnTo>
                  <a:lnTo>
                    <a:pt x="197" y="475"/>
                  </a:lnTo>
                  <a:lnTo>
                    <a:pt x="197" y="475"/>
                  </a:lnTo>
                  <a:lnTo>
                    <a:pt x="197" y="475"/>
                  </a:lnTo>
                  <a:lnTo>
                    <a:pt x="215" y="474"/>
                  </a:lnTo>
                  <a:lnTo>
                    <a:pt x="233" y="472"/>
                  </a:lnTo>
                  <a:lnTo>
                    <a:pt x="249" y="469"/>
                  </a:lnTo>
                  <a:lnTo>
                    <a:pt x="266" y="463"/>
                  </a:lnTo>
                  <a:lnTo>
                    <a:pt x="278" y="506"/>
                  </a:lnTo>
                  <a:lnTo>
                    <a:pt x="338" y="506"/>
                  </a:lnTo>
                  <a:lnTo>
                    <a:pt x="318" y="434"/>
                  </a:lnTo>
                  <a:lnTo>
                    <a:pt x="318" y="434"/>
                  </a:lnTo>
                  <a:lnTo>
                    <a:pt x="328" y="427"/>
                  </a:lnTo>
                  <a:lnTo>
                    <a:pt x="336" y="418"/>
                  </a:lnTo>
                  <a:lnTo>
                    <a:pt x="336" y="418"/>
                  </a:lnTo>
                  <a:lnTo>
                    <a:pt x="350" y="403"/>
                  </a:lnTo>
                  <a:lnTo>
                    <a:pt x="361" y="388"/>
                  </a:lnTo>
                  <a:lnTo>
                    <a:pt x="371" y="371"/>
                  </a:lnTo>
                  <a:lnTo>
                    <a:pt x="379" y="354"/>
                  </a:lnTo>
                  <a:lnTo>
                    <a:pt x="386" y="336"/>
                  </a:lnTo>
                  <a:lnTo>
                    <a:pt x="390" y="316"/>
                  </a:lnTo>
                  <a:lnTo>
                    <a:pt x="393" y="298"/>
                  </a:lnTo>
                  <a:lnTo>
                    <a:pt x="395" y="279"/>
                  </a:lnTo>
                  <a:lnTo>
                    <a:pt x="395" y="279"/>
                  </a:lnTo>
                  <a:lnTo>
                    <a:pt x="393" y="260"/>
                  </a:lnTo>
                  <a:lnTo>
                    <a:pt x="391" y="242"/>
                  </a:lnTo>
                  <a:lnTo>
                    <a:pt x="387" y="225"/>
                  </a:lnTo>
                  <a:lnTo>
                    <a:pt x="382" y="208"/>
                  </a:lnTo>
                  <a:lnTo>
                    <a:pt x="375" y="192"/>
                  </a:lnTo>
                  <a:lnTo>
                    <a:pt x="366" y="176"/>
                  </a:lnTo>
                  <a:lnTo>
                    <a:pt x="357" y="162"/>
                  </a:lnTo>
                  <a:lnTo>
                    <a:pt x="345" y="148"/>
                  </a:lnTo>
                  <a:lnTo>
                    <a:pt x="369" y="124"/>
                  </a:lnTo>
                  <a:lnTo>
                    <a:pt x="404" y="136"/>
                  </a:lnTo>
                  <a:close/>
                  <a:moveTo>
                    <a:pt x="456" y="64"/>
                  </a:moveTo>
                  <a:lnTo>
                    <a:pt x="400" y="120"/>
                  </a:lnTo>
                  <a:lnTo>
                    <a:pt x="379" y="113"/>
                  </a:lnTo>
                  <a:lnTo>
                    <a:pt x="436" y="57"/>
                  </a:lnTo>
                  <a:lnTo>
                    <a:pt x="456" y="64"/>
                  </a:lnTo>
                  <a:close/>
                  <a:moveTo>
                    <a:pt x="370" y="103"/>
                  </a:moveTo>
                  <a:lnTo>
                    <a:pt x="362" y="82"/>
                  </a:lnTo>
                  <a:lnTo>
                    <a:pt x="418" y="26"/>
                  </a:lnTo>
                  <a:lnTo>
                    <a:pt x="426" y="46"/>
                  </a:lnTo>
                  <a:lnTo>
                    <a:pt x="398" y="74"/>
                  </a:lnTo>
                  <a:lnTo>
                    <a:pt x="370" y="103"/>
                  </a:lnTo>
                  <a:close/>
                  <a:moveTo>
                    <a:pt x="104" y="492"/>
                  </a:moveTo>
                  <a:lnTo>
                    <a:pt x="74" y="492"/>
                  </a:lnTo>
                  <a:lnTo>
                    <a:pt x="88" y="443"/>
                  </a:lnTo>
                  <a:lnTo>
                    <a:pt x="88" y="443"/>
                  </a:lnTo>
                  <a:lnTo>
                    <a:pt x="101" y="450"/>
                  </a:lnTo>
                  <a:lnTo>
                    <a:pt x="114" y="457"/>
                  </a:lnTo>
                  <a:lnTo>
                    <a:pt x="104" y="492"/>
                  </a:lnTo>
                  <a:close/>
                  <a:moveTo>
                    <a:pt x="319" y="492"/>
                  </a:moveTo>
                  <a:lnTo>
                    <a:pt x="289" y="492"/>
                  </a:lnTo>
                  <a:lnTo>
                    <a:pt x="279" y="458"/>
                  </a:lnTo>
                  <a:lnTo>
                    <a:pt x="279" y="458"/>
                  </a:lnTo>
                  <a:lnTo>
                    <a:pt x="292" y="451"/>
                  </a:lnTo>
                  <a:lnTo>
                    <a:pt x="305" y="443"/>
                  </a:lnTo>
                  <a:lnTo>
                    <a:pt x="319" y="492"/>
                  </a:lnTo>
                  <a:close/>
                  <a:moveTo>
                    <a:pt x="380" y="279"/>
                  </a:moveTo>
                  <a:lnTo>
                    <a:pt x="380" y="279"/>
                  </a:lnTo>
                  <a:lnTo>
                    <a:pt x="379" y="296"/>
                  </a:lnTo>
                  <a:lnTo>
                    <a:pt x="377" y="314"/>
                  </a:lnTo>
                  <a:lnTo>
                    <a:pt x="373" y="331"/>
                  </a:lnTo>
                  <a:lnTo>
                    <a:pt x="366" y="348"/>
                  </a:lnTo>
                  <a:lnTo>
                    <a:pt x="359" y="364"/>
                  </a:lnTo>
                  <a:lnTo>
                    <a:pt x="349" y="380"/>
                  </a:lnTo>
                  <a:lnTo>
                    <a:pt x="338" y="394"/>
                  </a:lnTo>
                  <a:lnTo>
                    <a:pt x="326" y="407"/>
                  </a:lnTo>
                  <a:lnTo>
                    <a:pt x="326" y="407"/>
                  </a:lnTo>
                  <a:lnTo>
                    <a:pt x="314" y="420"/>
                  </a:lnTo>
                  <a:lnTo>
                    <a:pt x="298" y="431"/>
                  </a:lnTo>
                  <a:lnTo>
                    <a:pt x="283" y="439"/>
                  </a:lnTo>
                  <a:lnTo>
                    <a:pt x="267" y="447"/>
                  </a:lnTo>
                  <a:lnTo>
                    <a:pt x="251" y="454"/>
                  </a:lnTo>
                  <a:lnTo>
                    <a:pt x="234" y="458"/>
                  </a:lnTo>
                  <a:lnTo>
                    <a:pt x="215" y="460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179" y="460"/>
                  </a:lnTo>
                  <a:lnTo>
                    <a:pt x="161" y="458"/>
                  </a:lnTo>
                  <a:lnTo>
                    <a:pt x="144" y="454"/>
                  </a:lnTo>
                  <a:lnTo>
                    <a:pt x="127" y="447"/>
                  </a:lnTo>
                  <a:lnTo>
                    <a:pt x="110" y="439"/>
                  </a:lnTo>
                  <a:lnTo>
                    <a:pt x="95" y="431"/>
                  </a:lnTo>
                  <a:lnTo>
                    <a:pt x="81" y="420"/>
                  </a:lnTo>
                  <a:lnTo>
                    <a:pt x="67" y="407"/>
                  </a:lnTo>
                  <a:lnTo>
                    <a:pt x="67" y="407"/>
                  </a:lnTo>
                  <a:lnTo>
                    <a:pt x="55" y="394"/>
                  </a:lnTo>
                  <a:lnTo>
                    <a:pt x="45" y="379"/>
                  </a:lnTo>
                  <a:lnTo>
                    <a:pt x="35" y="363"/>
                  </a:lnTo>
                  <a:lnTo>
                    <a:pt x="27" y="347"/>
                  </a:lnTo>
                  <a:lnTo>
                    <a:pt x="22" y="330"/>
                  </a:lnTo>
                  <a:lnTo>
                    <a:pt x="18" y="313"/>
                  </a:lnTo>
                  <a:lnTo>
                    <a:pt x="14" y="296"/>
                  </a:lnTo>
                  <a:lnTo>
                    <a:pt x="14" y="279"/>
                  </a:lnTo>
                  <a:lnTo>
                    <a:pt x="14" y="260"/>
                  </a:lnTo>
                  <a:lnTo>
                    <a:pt x="18" y="243"/>
                  </a:lnTo>
                  <a:lnTo>
                    <a:pt x="22" y="226"/>
                  </a:lnTo>
                  <a:lnTo>
                    <a:pt x="27" y="209"/>
                  </a:lnTo>
                  <a:lnTo>
                    <a:pt x="35" y="193"/>
                  </a:lnTo>
                  <a:lnTo>
                    <a:pt x="45" y="177"/>
                  </a:lnTo>
                  <a:lnTo>
                    <a:pt x="55" y="163"/>
                  </a:lnTo>
                  <a:lnTo>
                    <a:pt x="67" y="149"/>
                  </a:lnTo>
                  <a:lnTo>
                    <a:pt x="67" y="149"/>
                  </a:lnTo>
                  <a:lnTo>
                    <a:pt x="81" y="136"/>
                  </a:lnTo>
                  <a:lnTo>
                    <a:pt x="95" y="125"/>
                  </a:lnTo>
                  <a:lnTo>
                    <a:pt x="110" y="117"/>
                  </a:lnTo>
                  <a:lnTo>
                    <a:pt x="127" y="109"/>
                  </a:lnTo>
                  <a:lnTo>
                    <a:pt x="144" y="103"/>
                  </a:lnTo>
                  <a:lnTo>
                    <a:pt x="161" y="98"/>
                  </a:lnTo>
                  <a:lnTo>
                    <a:pt x="179" y="96"/>
                  </a:lnTo>
                  <a:lnTo>
                    <a:pt x="197" y="95"/>
                  </a:lnTo>
                  <a:lnTo>
                    <a:pt x="197" y="95"/>
                  </a:lnTo>
                  <a:lnTo>
                    <a:pt x="215" y="96"/>
                  </a:lnTo>
                  <a:lnTo>
                    <a:pt x="233" y="98"/>
                  </a:lnTo>
                  <a:lnTo>
                    <a:pt x="250" y="103"/>
                  </a:lnTo>
                  <a:lnTo>
                    <a:pt x="266" y="109"/>
                  </a:lnTo>
                  <a:lnTo>
                    <a:pt x="282" y="115"/>
                  </a:lnTo>
                  <a:lnTo>
                    <a:pt x="297" y="125"/>
                  </a:lnTo>
                  <a:lnTo>
                    <a:pt x="311" y="135"/>
                  </a:lnTo>
                  <a:lnTo>
                    <a:pt x="325" y="148"/>
                  </a:lnTo>
                  <a:lnTo>
                    <a:pt x="301" y="172"/>
                  </a:lnTo>
                  <a:lnTo>
                    <a:pt x="301" y="172"/>
                  </a:lnTo>
                  <a:lnTo>
                    <a:pt x="290" y="162"/>
                  </a:lnTo>
                  <a:lnTo>
                    <a:pt x="279" y="153"/>
                  </a:lnTo>
                  <a:lnTo>
                    <a:pt x="266" y="147"/>
                  </a:lnTo>
                  <a:lnTo>
                    <a:pt x="253" y="140"/>
                  </a:lnTo>
                  <a:lnTo>
                    <a:pt x="240" y="136"/>
                  </a:lnTo>
                  <a:lnTo>
                    <a:pt x="226" y="132"/>
                  </a:lnTo>
                  <a:lnTo>
                    <a:pt x="212" y="131"/>
                  </a:lnTo>
                  <a:lnTo>
                    <a:pt x="197" y="130"/>
                  </a:lnTo>
                  <a:lnTo>
                    <a:pt x="197" y="130"/>
                  </a:lnTo>
                  <a:lnTo>
                    <a:pt x="183" y="131"/>
                  </a:lnTo>
                  <a:lnTo>
                    <a:pt x="168" y="133"/>
                  </a:lnTo>
                  <a:lnTo>
                    <a:pt x="154" y="136"/>
                  </a:lnTo>
                  <a:lnTo>
                    <a:pt x="140" y="140"/>
                  </a:lnTo>
                  <a:lnTo>
                    <a:pt x="127" y="147"/>
                  </a:lnTo>
                  <a:lnTo>
                    <a:pt x="115" y="154"/>
                  </a:lnTo>
                  <a:lnTo>
                    <a:pt x="103" y="163"/>
                  </a:lnTo>
                  <a:lnTo>
                    <a:pt x="92" y="173"/>
                  </a:lnTo>
                  <a:lnTo>
                    <a:pt x="92" y="173"/>
                  </a:lnTo>
                  <a:lnTo>
                    <a:pt x="81" y="185"/>
                  </a:lnTo>
                  <a:lnTo>
                    <a:pt x="73" y="196"/>
                  </a:lnTo>
                  <a:lnTo>
                    <a:pt x="65" y="208"/>
                  </a:lnTo>
                  <a:lnTo>
                    <a:pt x="60" y="222"/>
                  </a:lnTo>
                  <a:lnTo>
                    <a:pt x="54" y="235"/>
                  </a:lnTo>
                  <a:lnTo>
                    <a:pt x="51" y="249"/>
                  </a:lnTo>
                  <a:lnTo>
                    <a:pt x="49" y="263"/>
                  </a:lnTo>
                  <a:lnTo>
                    <a:pt x="49" y="279"/>
                  </a:lnTo>
                  <a:lnTo>
                    <a:pt x="49" y="293"/>
                  </a:lnTo>
                  <a:lnTo>
                    <a:pt x="51" y="307"/>
                  </a:lnTo>
                  <a:lnTo>
                    <a:pt x="54" y="321"/>
                  </a:lnTo>
                  <a:lnTo>
                    <a:pt x="60" y="334"/>
                  </a:lnTo>
                  <a:lnTo>
                    <a:pt x="65" y="348"/>
                  </a:lnTo>
                  <a:lnTo>
                    <a:pt x="73" y="360"/>
                  </a:lnTo>
                  <a:lnTo>
                    <a:pt x="81" y="371"/>
                  </a:lnTo>
                  <a:lnTo>
                    <a:pt x="92" y="383"/>
                  </a:lnTo>
                  <a:lnTo>
                    <a:pt x="92" y="383"/>
                  </a:lnTo>
                  <a:lnTo>
                    <a:pt x="103" y="393"/>
                  </a:lnTo>
                  <a:lnTo>
                    <a:pt x="115" y="402"/>
                  </a:lnTo>
                  <a:lnTo>
                    <a:pt x="127" y="409"/>
                  </a:lnTo>
                  <a:lnTo>
                    <a:pt x="140" y="416"/>
                  </a:lnTo>
                  <a:lnTo>
                    <a:pt x="154" y="420"/>
                  </a:lnTo>
                  <a:lnTo>
                    <a:pt x="168" y="424"/>
                  </a:lnTo>
                  <a:lnTo>
                    <a:pt x="183" y="427"/>
                  </a:lnTo>
                  <a:lnTo>
                    <a:pt x="197" y="427"/>
                  </a:lnTo>
                  <a:lnTo>
                    <a:pt x="197" y="427"/>
                  </a:lnTo>
                  <a:lnTo>
                    <a:pt x="212" y="427"/>
                  </a:lnTo>
                  <a:lnTo>
                    <a:pt x="226" y="424"/>
                  </a:lnTo>
                  <a:lnTo>
                    <a:pt x="240" y="420"/>
                  </a:lnTo>
                  <a:lnTo>
                    <a:pt x="254" y="416"/>
                  </a:lnTo>
                  <a:lnTo>
                    <a:pt x="267" y="409"/>
                  </a:lnTo>
                  <a:lnTo>
                    <a:pt x="280" y="402"/>
                  </a:lnTo>
                  <a:lnTo>
                    <a:pt x="291" y="393"/>
                  </a:lnTo>
                  <a:lnTo>
                    <a:pt x="303" y="383"/>
                  </a:lnTo>
                  <a:lnTo>
                    <a:pt x="303" y="383"/>
                  </a:lnTo>
                  <a:lnTo>
                    <a:pt x="312" y="373"/>
                  </a:lnTo>
                  <a:lnTo>
                    <a:pt x="321" y="361"/>
                  </a:lnTo>
                  <a:lnTo>
                    <a:pt x="329" y="348"/>
                  </a:lnTo>
                  <a:lnTo>
                    <a:pt x="335" y="335"/>
                  </a:lnTo>
                  <a:lnTo>
                    <a:pt x="339" y="322"/>
                  </a:lnTo>
                  <a:lnTo>
                    <a:pt x="343" y="308"/>
                  </a:lnTo>
                  <a:lnTo>
                    <a:pt x="345" y="293"/>
                  </a:lnTo>
                  <a:lnTo>
                    <a:pt x="346" y="279"/>
                  </a:lnTo>
                  <a:lnTo>
                    <a:pt x="346" y="279"/>
                  </a:lnTo>
                  <a:lnTo>
                    <a:pt x="345" y="265"/>
                  </a:lnTo>
                  <a:lnTo>
                    <a:pt x="344" y="252"/>
                  </a:lnTo>
                  <a:lnTo>
                    <a:pt x="341" y="240"/>
                  </a:lnTo>
                  <a:lnTo>
                    <a:pt x="337" y="227"/>
                  </a:lnTo>
                  <a:lnTo>
                    <a:pt x="332" y="215"/>
                  </a:lnTo>
                  <a:lnTo>
                    <a:pt x="325" y="203"/>
                  </a:lnTo>
                  <a:lnTo>
                    <a:pt x="319" y="192"/>
                  </a:lnTo>
                  <a:lnTo>
                    <a:pt x="310" y="182"/>
                  </a:lnTo>
                  <a:lnTo>
                    <a:pt x="335" y="158"/>
                  </a:lnTo>
                  <a:lnTo>
                    <a:pt x="335" y="158"/>
                  </a:lnTo>
                  <a:lnTo>
                    <a:pt x="345" y="171"/>
                  </a:lnTo>
                  <a:lnTo>
                    <a:pt x="355" y="185"/>
                  </a:lnTo>
                  <a:lnTo>
                    <a:pt x="362" y="199"/>
                  </a:lnTo>
                  <a:lnTo>
                    <a:pt x="369" y="214"/>
                  </a:lnTo>
                  <a:lnTo>
                    <a:pt x="374" y="229"/>
                  </a:lnTo>
                  <a:lnTo>
                    <a:pt x="377" y="245"/>
                  </a:lnTo>
                  <a:lnTo>
                    <a:pt x="379" y="261"/>
                  </a:lnTo>
                  <a:lnTo>
                    <a:pt x="380" y="279"/>
                  </a:lnTo>
                  <a:lnTo>
                    <a:pt x="380" y="279"/>
                  </a:lnTo>
                  <a:close/>
                  <a:moveTo>
                    <a:pt x="233" y="279"/>
                  </a:moveTo>
                  <a:lnTo>
                    <a:pt x="233" y="279"/>
                  </a:lnTo>
                  <a:lnTo>
                    <a:pt x="231" y="285"/>
                  </a:lnTo>
                  <a:lnTo>
                    <a:pt x="230" y="292"/>
                  </a:lnTo>
                  <a:lnTo>
                    <a:pt x="226" y="298"/>
                  </a:lnTo>
                  <a:lnTo>
                    <a:pt x="222" y="303"/>
                  </a:lnTo>
                  <a:lnTo>
                    <a:pt x="222" y="303"/>
                  </a:lnTo>
                  <a:lnTo>
                    <a:pt x="216" y="308"/>
                  </a:lnTo>
                  <a:lnTo>
                    <a:pt x="211" y="311"/>
                  </a:lnTo>
                  <a:lnTo>
                    <a:pt x="204" y="313"/>
                  </a:lnTo>
                  <a:lnTo>
                    <a:pt x="197" y="313"/>
                  </a:lnTo>
                  <a:lnTo>
                    <a:pt x="197" y="313"/>
                  </a:lnTo>
                  <a:lnTo>
                    <a:pt x="190" y="313"/>
                  </a:lnTo>
                  <a:lnTo>
                    <a:pt x="184" y="311"/>
                  </a:lnTo>
                  <a:lnTo>
                    <a:pt x="177" y="308"/>
                  </a:lnTo>
                  <a:lnTo>
                    <a:pt x="172" y="303"/>
                  </a:lnTo>
                  <a:lnTo>
                    <a:pt x="172" y="303"/>
                  </a:lnTo>
                  <a:lnTo>
                    <a:pt x="168" y="298"/>
                  </a:lnTo>
                  <a:lnTo>
                    <a:pt x="164" y="292"/>
                  </a:lnTo>
                  <a:lnTo>
                    <a:pt x="162" y="285"/>
                  </a:lnTo>
                  <a:lnTo>
                    <a:pt x="161" y="279"/>
                  </a:lnTo>
                  <a:lnTo>
                    <a:pt x="162" y="271"/>
                  </a:lnTo>
                  <a:lnTo>
                    <a:pt x="164" y="265"/>
                  </a:lnTo>
                  <a:lnTo>
                    <a:pt x="168" y="259"/>
                  </a:lnTo>
                  <a:lnTo>
                    <a:pt x="172" y="253"/>
                  </a:lnTo>
                  <a:lnTo>
                    <a:pt x="172" y="253"/>
                  </a:lnTo>
                  <a:lnTo>
                    <a:pt x="177" y="248"/>
                  </a:lnTo>
                  <a:lnTo>
                    <a:pt x="184" y="245"/>
                  </a:lnTo>
                  <a:lnTo>
                    <a:pt x="190" y="243"/>
                  </a:lnTo>
                  <a:lnTo>
                    <a:pt x="197" y="243"/>
                  </a:lnTo>
                  <a:lnTo>
                    <a:pt x="197" y="243"/>
                  </a:lnTo>
                  <a:lnTo>
                    <a:pt x="203" y="243"/>
                  </a:lnTo>
                  <a:lnTo>
                    <a:pt x="210" y="245"/>
                  </a:lnTo>
                  <a:lnTo>
                    <a:pt x="215" y="248"/>
                  </a:lnTo>
                  <a:lnTo>
                    <a:pt x="221" y="252"/>
                  </a:lnTo>
                  <a:lnTo>
                    <a:pt x="211" y="262"/>
                  </a:lnTo>
                  <a:lnTo>
                    <a:pt x="211" y="262"/>
                  </a:lnTo>
                  <a:lnTo>
                    <a:pt x="209" y="265"/>
                  </a:lnTo>
                  <a:lnTo>
                    <a:pt x="209" y="267"/>
                  </a:lnTo>
                  <a:lnTo>
                    <a:pt x="209" y="270"/>
                  </a:lnTo>
                  <a:lnTo>
                    <a:pt x="211" y="272"/>
                  </a:lnTo>
                  <a:lnTo>
                    <a:pt x="211" y="272"/>
                  </a:lnTo>
                  <a:lnTo>
                    <a:pt x="213" y="273"/>
                  </a:lnTo>
                  <a:lnTo>
                    <a:pt x="215" y="274"/>
                  </a:lnTo>
                  <a:lnTo>
                    <a:pt x="215" y="274"/>
                  </a:lnTo>
                  <a:lnTo>
                    <a:pt x="218" y="273"/>
                  </a:lnTo>
                  <a:lnTo>
                    <a:pt x="221" y="272"/>
                  </a:lnTo>
                  <a:lnTo>
                    <a:pt x="229" y="263"/>
                  </a:lnTo>
                  <a:lnTo>
                    <a:pt x="229" y="263"/>
                  </a:lnTo>
                  <a:lnTo>
                    <a:pt x="231" y="271"/>
                  </a:lnTo>
                  <a:lnTo>
                    <a:pt x="233" y="279"/>
                  </a:lnTo>
                  <a:lnTo>
                    <a:pt x="233" y="279"/>
                  </a:lnTo>
                  <a:close/>
                  <a:moveTo>
                    <a:pt x="230" y="242"/>
                  </a:moveTo>
                  <a:lnTo>
                    <a:pt x="230" y="242"/>
                  </a:lnTo>
                  <a:lnTo>
                    <a:pt x="224" y="236"/>
                  </a:lnTo>
                  <a:lnTo>
                    <a:pt x="215" y="232"/>
                  </a:lnTo>
                  <a:lnTo>
                    <a:pt x="207" y="230"/>
                  </a:lnTo>
                  <a:lnTo>
                    <a:pt x="197" y="229"/>
                  </a:lnTo>
                  <a:lnTo>
                    <a:pt x="197" y="229"/>
                  </a:lnTo>
                  <a:lnTo>
                    <a:pt x="187" y="230"/>
                  </a:lnTo>
                  <a:lnTo>
                    <a:pt x="179" y="232"/>
                  </a:lnTo>
                  <a:lnTo>
                    <a:pt x="170" y="236"/>
                  </a:lnTo>
                  <a:lnTo>
                    <a:pt x="162" y="243"/>
                  </a:lnTo>
                  <a:lnTo>
                    <a:pt x="162" y="243"/>
                  </a:lnTo>
                  <a:lnTo>
                    <a:pt x="156" y="250"/>
                  </a:lnTo>
                  <a:lnTo>
                    <a:pt x="152" y="259"/>
                  </a:lnTo>
                  <a:lnTo>
                    <a:pt x="148" y="269"/>
                  </a:lnTo>
                  <a:lnTo>
                    <a:pt x="147" y="279"/>
                  </a:lnTo>
                  <a:lnTo>
                    <a:pt x="148" y="287"/>
                  </a:lnTo>
                  <a:lnTo>
                    <a:pt x="152" y="297"/>
                  </a:lnTo>
                  <a:lnTo>
                    <a:pt x="156" y="306"/>
                  </a:lnTo>
                  <a:lnTo>
                    <a:pt x="162" y="313"/>
                  </a:lnTo>
                  <a:lnTo>
                    <a:pt x="162" y="313"/>
                  </a:lnTo>
                  <a:lnTo>
                    <a:pt x="170" y="320"/>
                  </a:lnTo>
                  <a:lnTo>
                    <a:pt x="179" y="324"/>
                  </a:lnTo>
                  <a:lnTo>
                    <a:pt x="187" y="327"/>
                  </a:lnTo>
                  <a:lnTo>
                    <a:pt x="197" y="327"/>
                  </a:lnTo>
                  <a:lnTo>
                    <a:pt x="197" y="327"/>
                  </a:lnTo>
                  <a:lnTo>
                    <a:pt x="207" y="327"/>
                  </a:lnTo>
                  <a:lnTo>
                    <a:pt x="216" y="324"/>
                  </a:lnTo>
                  <a:lnTo>
                    <a:pt x="225" y="320"/>
                  </a:lnTo>
                  <a:lnTo>
                    <a:pt x="233" y="313"/>
                  </a:lnTo>
                  <a:lnTo>
                    <a:pt x="233" y="313"/>
                  </a:lnTo>
                  <a:lnTo>
                    <a:pt x="238" y="306"/>
                  </a:lnTo>
                  <a:lnTo>
                    <a:pt x="243" y="297"/>
                  </a:lnTo>
                  <a:lnTo>
                    <a:pt x="245" y="288"/>
                  </a:lnTo>
                  <a:lnTo>
                    <a:pt x="247" y="279"/>
                  </a:lnTo>
                  <a:lnTo>
                    <a:pt x="247" y="279"/>
                  </a:lnTo>
                  <a:lnTo>
                    <a:pt x="247" y="271"/>
                  </a:lnTo>
                  <a:lnTo>
                    <a:pt x="244" y="265"/>
                  </a:lnTo>
                  <a:lnTo>
                    <a:pt x="242" y="259"/>
                  </a:lnTo>
                  <a:lnTo>
                    <a:pt x="240" y="253"/>
                  </a:lnTo>
                  <a:lnTo>
                    <a:pt x="268" y="223"/>
                  </a:lnTo>
                  <a:lnTo>
                    <a:pt x="268" y="223"/>
                  </a:lnTo>
                  <a:lnTo>
                    <a:pt x="277" y="236"/>
                  </a:lnTo>
                  <a:lnTo>
                    <a:pt x="282" y="249"/>
                  </a:lnTo>
                  <a:lnTo>
                    <a:pt x="285" y="263"/>
                  </a:lnTo>
                  <a:lnTo>
                    <a:pt x="287" y="279"/>
                  </a:lnTo>
                  <a:lnTo>
                    <a:pt x="287" y="279"/>
                  </a:lnTo>
                  <a:lnTo>
                    <a:pt x="287" y="287"/>
                  </a:lnTo>
                  <a:lnTo>
                    <a:pt x="285" y="296"/>
                  </a:lnTo>
                  <a:lnTo>
                    <a:pt x="283" y="304"/>
                  </a:lnTo>
                  <a:lnTo>
                    <a:pt x="280" y="312"/>
                  </a:lnTo>
                  <a:lnTo>
                    <a:pt x="277" y="321"/>
                  </a:lnTo>
                  <a:lnTo>
                    <a:pt x="271" y="328"/>
                  </a:lnTo>
                  <a:lnTo>
                    <a:pt x="267" y="335"/>
                  </a:lnTo>
                  <a:lnTo>
                    <a:pt x="261" y="341"/>
                  </a:lnTo>
                  <a:lnTo>
                    <a:pt x="261" y="341"/>
                  </a:lnTo>
                  <a:lnTo>
                    <a:pt x="254" y="348"/>
                  </a:lnTo>
                  <a:lnTo>
                    <a:pt x="247" y="353"/>
                  </a:lnTo>
                  <a:lnTo>
                    <a:pt x="239" y="357"/>
                  </a:lnTo>
                  <a:lnTo>
                    <a:pt x="231" y="361"/>
                  </a:lnTo>
                  <a:lnTo>
                    <a:pt x="223" y="364"/>
                  </a:lnTo>
                  <a:lnTo>
                    <a:pt x="215" y="366"/>
                  </a:lnTo>
                  <a:lnTo>
                    <a:pt x="206" y="367"/>
                  </a:lnTo>
                  <a:lnTo>
                    <a:pt x="197" y="368"/>
                  </a:lnTo>
                  <a:lnTo>
                    <a:pt x="197" y="368"/>
                  </a:lnTo>
                  <a:lnTo>
                    <a:pt x="197" y="368"/>
                  </a:lnTo>
                  <a:lnTo>
                    <a:pt x="197" y="368"/>
                  </a:lnTo>
                  <a:lnTo>
                    <a:pt x="188" y="367"/>
                  </a:lnTo>
                  <a:lnTo>
                    <a:pt x="180" y="366"/>
                  </a:lnTo>
                  <a:lnTo>
                    <a:pt x="171" y="364"/>
                  </a:lnTo>
                  <a:lnTo>
                    <a:pt x="162" y="361"/>
                  </a:lnTo>
                  <a:lnTo>
                    <a:pt x="155" y="357"/>
                  </a:lnTo>
                  <a:lnTo>
                    <a:pt x="147" y="353"/>
                  </a:lnTo>
                  <a:lnTo>
                    <a:pt x="140" y="348"/>
                  </a:lnTo>
                  <a:lnTo>
                    <a:pt x="133" y="341"/>
                  </a:lnTo>
                  <a:lnTo>
                    <a:pt x="133" y="341"/>
                  </a:lnTo>
                  <a:lnTo>
                    <a:pt x="128" y="335"/>
                  </a:lnTo>
                  <a:lnTo>
                    <a:pt x="122" y="327"/>
                  </a:lnTo>
                  <a:lnTo>
                    <a:pt x="118" y="320"/>
                  </a:lnTo>
                  <a:lnTo>
                    <a:pt x="114" y="312"/>
                  </a:lnTo>
                  <a:lnTo>
                    <a:pt x="110" y="303"/>
                  </a:lnTo>
                  <a:lnTo>
                    <a:pt x="109" y="295"/>
                  </a:lnTo>
                  <a:lnTo>
                    <a:pt x="107" y="287"/>
                  </a:lnTo>
                  <a:lnTo>
                    <a:pt x="107" y="279"/>
                  </a:lnTo>
                  <a:lnTo>
                    <a:pt x="107" y="270"/>
                  </a:lnTo>
                  <a:lnTo>
                    <a:pt x="109" y="261"/>
                  </a:lnTo>
                  <a:lnTo>
                    <a:pt x="110" y="253"/>
                  </a:lnTo>
                  <a:lnTo>
                    <a:pt x="114" y="244"/>
                  </a:lnTo>
                  <a:lnTo>
                    <a:pt x="118" y="236"/>
                  </a:lnTo>
                  <a:lnTo>
                    <a:pt x="122" y="229"/>
                  </a:lnTo>
                  <a:lnTo>
                    <a:pt x="128" y="221"/>
                  </a:lnTo>
                  <a:lnTo>
                    <a:pt x="133" y="215"/>
                  </a:lnTo>
                  <a:lnTo>
                    <a:pt x="133" y="215"/>
                  </a:lnTo>
                  <a:lnTo>
                    <a:pt x="141" y="208"/>
                  </a:lnTo>
                  <a:lnTo>
                    <a:pt x="147" y="203"/>
                  </a:lnTo>
                  <a:lnTo>
                    <a:pt x="155" y="199"/>
                  </a:lnTo>
                  <a:lnTo>
                    <a:pt x="162" y="195"/>
                  </a:lnTo>
                  <a:lnTo>
                    <a:pt x="171" y="192"/>
                  </a:lnTo>
                  <a:lnTo>
                    <a:pt x="180" y="190"/>
                  </a:lnTo>
                  <a:lnTo>
                    <a:pt x="188" y="189"/>
                  </a:lnTo>
                  <a:lnTo>
                    <a:pt x="197" y="188"/>
                  </a:lnTo>
                  <a:lnTo>
                    <a:pt x="197" y="188"/>
                  </a:lnTo>
                  <a:lnTo>
                    <a:pt x="206" y="189"/>
                  </a:lnTo>
                  <a:lnTo>
                    <a:pt x="214" y="190"/>
                  </a:lnTo>
                  <a:lnTo>
                    <a:pt x="223" y="192"/>
                  </a:lnTo>
                  <a:lnTo>
                    <a:pt x="230" y="194"/>
                  </a:lnTo>
                  <a:lnTo>
                    <a:pt x="238" y="199"/>
                  </a:lnTo>
                  <a:lnTo>
                    <a:pt x="245" y="203"/>
                  </a:lnTo>
                  <a:lnTo>
                    <a:pt x="253" y="207"/>
                  </a:lnTo>
                  <a:lnTo>
                    <a:pt x="260" y="214"/>
                  </a:lnTo>
                  <a:lnTo>
                    <a:pt x="230" y="242"/>
                  </a:lnTo>
                  <a:close/>
                  <a:moveTo>
                    <a:pt x="269" y="203"/>
                  </a:moveTo>
                  <a:lnTo>
                    <a:pt x="269" y="203"/>
                  </a:lnTo>
                  <a:lnTo>
                    <a:pt x="262" y="196"/>
                  </a:lnTo>
                  <a:lnTo>
                    <a:pt x="254" y="191"/>
                  </a:lnTo>
                  <a:lnTo>
                    <a:pt x="245" y="186"/>
                  </a:lnTo>
                  <a:lnTo>
                    <a:pt x="236" y="181"/>
                  </a:lnTo>
                  <a:lnTo>
                    <a:pt x="227" y="178"/>
                  </a:lnTo>
                  <a:lnTo>
                    <a:pt x="217" y="176"/>
                  </a:lnTo>
                  <a:lnTo>
                    <a:pt x="208" y="175"/>
                  </a:lnTo>
                  <a:lnTo>
                    <a:pt x="197" y="174"/>
                  </a:lnTo>
                  <a:lnTo>
                    <a:pt x="197" y="174"/>
                  </a:lnTo>
                  <a:lnTo>
                    <a:pt x="187" y="175"/>
                  </a:lnTo>
                  <a:lnTo>
                    <a:pt x="176" y="176"/>
                  </a:lnTo>
                  <a:lnTo>
                    <a:pt x="167" y="178"/>
                  </a:lnTo>
                  <a:lnTo>
                    <a:pt x="157" y="182"/>
                  </a:lnTo>
                  <a:lnTo>
                    <a:pt x="148" y="187"/>
                  </a:lnTo>
                  <a:lnTo>
                    <a:pt x="140" y="191"/>
                  </a:lnTo>
                  <a:lnTo>
                    <a:pt x="131" y="198"/>
                  </a:lnTo>
                  <a:lnTo>
                    <a:pt x="123" y="205"/>
                  </a:lnTo>
                  <a:lnTo>
                    <a:pt x="123" y="205"/>
                  </a:lnTo>
                  <a:lnTo>
                    <a:pt x="117" y="213"/>
                  </a:lnTo>
                  <a:lnTo>
                    <a:pt x="110" y="221"/>
                  </a:lnTo>
                  <a:lnTo>
                    <a:pt x="105" y="230"/>
                  </a:lnTo>
                  <a:lnTo>
                    <a:pt x="101" y="239"/>
                  </a:lnTo>
                  <a:lnTo>
                    <a:pt x="98" y="248"/>
                  </a:lnTo>
                  <a:lnTo>
                    <a:pt x="95" y="258"/>
                  </a:lnTo>
                  <a:lnTo>
                    <a:pt x="93" y="268"/>
                  </a:lnTo>
                  <a:lnTo>
                    <a:pt x="93" y="279"/>
                  </a:lnTo>
                  <a:lnTo>
                    <a:pt x="93" y="288"/>
                  </a:lnTo>
                  <a:lnTo>
                    <a:pt x="95" y="298"/>
                  </a:lnTo>
                  <a:lnTo>
                    <a:pt x="98" y="308"/>
                  </a:lnTo>
                  <a:lnTo>
                    <a:pt x="101" y="317"/>
                  </a:lnTo>
                  <a:lnTo>
                    <a:pt x="105" y="326"/>
                  </a:lnTo>
                  <a:lnTo>
                    <a:pt x="110" y="336"/>
                  </a:lnTo>
                  <a:lnTo>
                    <a:pt x="117" y="343"/>
                  </a:lnTo>
                  <a:lnTo>
                    <a:pt x="123" y="352"/>
                  </a:lnTo>
                  <a:lnTo>
                    <a:pt x="123" y="352"/>
                  </a:lnTo>
                  <a:lnTo>
                    <a:pt x="131" y="358"/>
                  </a:lnTo>
                  <a:lnTo>
                    <a:pt x="140" y="365"/>
                  </a:lnTo>
                  <a:lnTo>
                    <a:pt x="148" y="370"/>
                  </a:lnTo>
                  <a:lnTo>
                    <a:pt x="157" y="375"/>
                  </a:lnTo>
                  <a:lnTo>
                    <a:pt x="167" y="378"/>
                  </a:lnTo>
                  <a:lnTo>
                    <a:pt x="176" y="380"/>
                  </a:lnTo>
                  <a:lnTo>
                    <a:pt x="187" y="381"/>
                  </a:lnTo>
                  <a:lnTo>
                    <a:pt x="197" y="382"/>
                  </a:lnTo>
                  <a:lnTo>
                    <a:pt x="197" y="382"/>
                  </a:lnTo>
                  <a:lnTo>
                    <a:pt x="197" y="382"/>
                  </a:lnTo>
                  <a:lnTo>
                    <a:pt x="197" y="382"/>
                  </a:lnTo>
                  <a:lnTo>
                    <a:pt x="208" y="381"/>
                  </a:lnTo>
                  <a:lnTo>
                    <a:pt x="217" y="380"/>
                  </a:lnTo>
                  <a:lnTo>
                    <a:pt x="227" y="378"/>
                  </a:lnTo>
                  <a:lnTo>
                    <a:pt x="237" y="375"/>
                  </a:lnTo>
                  <a:lnTo>
                    <a:pt x="247" y="370"/>
                  </a:lnTo>
                  <a:lnTo>
                    <a:pt x="255" y="365"/>
                  </a:lnTo>
                  <a:lnTo>
                    <a:pt x="263" y="358"/>
                  </a:lnTo>
                  <a:lnTo>
                    <a:pt x="270" y="352"/>
                  </a:lnTo>
                  <a:lnTo>
                    <a:pt x="270" y="352"/>
                  </a:lnTo>
                  <a:lnTo>
                    <a:pt x="278" y="344"/>
                  </a:lnTo>
                  <a:lnTo>
                    <a:pt x="283" y="336"/>
                  </a:lnTo>
                  <a:lnTo>
                    <a:pt x="289" y="327"/>
                  </a:lnTo>
                  <a:lnTo>
                    <a:pt x="293" y="317"/>
                  </a:lnTo>
                  <a:lnTo>
                    <a:pt x="296" y="309"/>
                  </a:lnTo>
                  <a:lnTo>
                    <a:pt x="299" y="299"/>
                  </a:lnTo>
                  <a:lnTo>
                    <a:pt x="301" y="288"/>
                  </a:lnTo>
                  <a:lnTo>
                    <a:pt x="301" y="279"/>
                  </a:lnTo>
                  <a:lnTo>
                    <a:pt x="301" y="279"/>
                  </a:lnTo>
                  <a:lnTo>
                    <a:pt x="301" y="269"/>
                  </a:lnTo>
                  <a:lnTo>
                    <a:pt x="299" y="260"/>
                  </a:lnTo>
                  <a:lnTo>
                    <a:pt x="297" y="253"/>
                  </a:lnTo>
                  <a:lnTo>
                    <a:pt x="295" y="244"/>
                  </a:lnTo>
                  <a:lnTo>
                    <a:pt x="292" y="236"/>
                  </a:lnTo>
                  <a:lnTo>
                    <a:pt x="289" y="228"/>
                  </a:lnTo>
                  <a:lnTo>
                    <a:pt x="284" y="221"/>
                  </a:lnTo>
                  <a:lnTo>
                    <a:pt x="279" y="214"/>
                  </a:lnTo>
                  <a:lnTo>
                    <a:pt x="301" y="192"/>
                  </a:lnTo>
                  <a:lnTo>
                    <a:pt x="301" y="192"/>
                  </a:lnTo>
                  <a:lnTo>
                    <a:pt x="308" y="202"/>
                  </a:lnTo>
                  <a:lnTo>
                    <a:pt x="314" y="212"/>
                  </a:lnTo>
                  <a:lnTo>
                    <a:pt x="319" y="221"/>
                  </a:lnTo>
                  <a:lnTo>
                    <a:pt x="323" y="232"/>
                  </a:lnTo>
                  <a:lnTo>
                    <a:pt x="328" y="243"/>
                  </a:lnTo>
                  <a:lnTo>
                    <a:pt x="330" y="255"/>
                  </a:lnTo>
                  <a:lnTo>
                    <a:pt x="331" y="267"/>
                  </a:lnTo>
                  <a:lnTo>
                    <a:pt x="332" y="279"/>
                  </a:lnTo>
                  <a:lnTo>
                    <a:pt x="332" y="279"/>
                  </a:lnTo>
                  <a:lnTo>
                    <a:pt x="331" y="292"/>
                  </a:lnTo>
                  <a:lnTo>
                    <a:pt x="329" y="304"/>
                  </a:lnTo>
                  <a:lnTo>
                    <a:pt x="326" y="317"/>
                  </a:lnTo>
                  <a:lnTo>
                    <a:pt x="321" y="329"/>
                  </a:lnTo>
                  <a:lnTo>
                    <a:pt x="316" y="341"/>
                  </a:lnTo>
                  <a:lnTo>
                    <a:pt x="309" y="353"/>
                  </a:lnTo>
                  <a:lnTo>
                    <a:pt x="302" y="364"/>
                  </a:lnTo>
                  <a:lnTo>
                    <a:pt x="292" y="374"/>
                  </a:lnTo>
                  <a:lnTo>
                    <a:pt x="292" y="374"/>
                  </a:lnTo>
                  <a:lnTo>
                    <a:pt x="282" y="382"/>
                  </a:lnTo>
                  <a:lnTo>
                    <a:pt x="271" y="390"/>
                  </a:lnTo>
                  <a:lnTo>
                    <a:pt x="261" y="397"/>
                  </a:lnTo>
                  <a:lnTo>
                    <a:pt x="249" y="403"/>
                  </a:lnTo>
                  <a:lnTo>
                    <a:pt x="237" y="407"/>
                  </a:lnTo>
                  <a:lnTo>
                    <a:pt x="224" y="410"/>
                  </a:lnTo>
                  <a:lnTo>
                    <a:pt x="211" y="412"/>
                  </a:lnTo>
                  <a:lnTo>
                    <a:pt x="197" y="412"/>
                  </a:lnTo>
                  <a:lnTo>
                    <a:pt x="197" y="412"/>
                  </a:lnTo>
                  <a:lnTo>
                    <a:pt x="184" y="412"/>
                  </a:lnTo>
                  <a:lnTo>
                    <a:pt x="171" y="410"/>
                  </a:lnTo>
                  <a:lnTo>
                    <a:pt x="158" y="407"/>
                  </a:lnTo>
                  <a:lnTo>
                    <a:pt x="146" y="403"/>
                  </a:lnTo>
                  <a:lnTo>
                    <a:pt x="134" y="397"/>
                  </a:lnTo>
                  <a:lnTo>
                    <a:pt x="122" y="390"/>
                  </a:lnTo>
                  <a:lnTo>
                    <a:pt x="112" y="382"/>
                  </a:lnTo>
                  <a:lnTo>
                    <a:pt x="102" y="374"/>
                  </a:lnTo>
                  <a:lnTo>
                    <a:pt x="102" y="374"/>
                  </a:lnTo>
                  <a:lnTo>
                    <a:pt x="93" y="363"/>
                  </a:lnTo>
                  <a:lnTo>
                    <a:pt x="85" y="352"/>
                  </a:lnTo>
                  <a:lnTo>
                    <a:pt x="78" y="341"/>
                  </a:lnTo>
                  <a:lnTo>
                    <a:pt x="73" y="328"/>
                  </a:lnTo>
                  <a:lnTo>
                    <a:pt x="68" y="316"/>
                  </a:lnTo>
                  <a:lnTo>
                    <a:pt x="65" y="303"/>
                  </a:lnTo>
                  <a:lnTo>
                    <a:pt x="63" y="290"/>
                  </a:lnTo>
                  <a:lnTo>
                    <a:pt x="63" y="279"/>
                  </a:lnTo>
                  <a:lnTo>
                    <a:pt x="63" y="266"/>
                  </a:lnTo>
                  <a:lnTo>
                    <a:pt x="65" y="253"/>
                  </a:lnTo>
                  <a:lnTo>
                    <a:pt x="68" y="240"/>
                  </a:lnTo>
                  <a:lnTo>
                    <a:pt x="73" y="228"/>
                  </a:lnTo>
                  <a:lnTo>
                    <a:pt x="78" y="216"/>
                  </a:lnTo>
                  <a:lnTo>
                    <a:pt x="85" y="204"/>
                  </a:lnTo>
                  <a:lnTo>
                    <a:pt x="93" y="193"/>
                  </a:lnTo>
                  <a:lnTo>
                    <a:pt x="102" y="182"/>
                  </a:lnTo>
                  <a:lnTo>
                    <a:pt x="102" y="182"/>
                  </a:lnTo>
                  <a:lnTo>
                    <a:pt x="112" y="174"/>
                  </a:lnTo>
                  <a:lnTo>
                    <a:pt x="122" y="166"/>
                  </a:lnTo>
                  <a:lnTo>
                    <a:pt x="134" y="160"/>
                  </a:lnTo>
                  <a:lnTo>
                    <a:pt x="145" y="153"/>
                  </a:lnTo>
                  <a:lnTo>
                    <a:pt x="158" y="149"/>
                  </a:lnTo>
                  <a:lnTo>
                    <a:pt x="171" y="146"/>
                  </a:lnTo>
                  <a:lnTo>
                    <a:pt x="184" y="145"/>
                  </a:lnTo>
                  <a:lnTo>
                    <a:pt x="197" y="144"/>
                  </a:lnTo>
                  <a:lnTo>
                    <a:pt x="197" y="144"/>
                  </a:lnTo>
                  <a:lnTo>
                    <a:pt x="210" y="145"/>
                  </a:lnTo>
                  <a:lnTo>
                    <a:pt x="223" y="146"/>
                  </a:lnTo>
                  <a:lnTo>
                    <a:pt x="236" y="149"/>
                  </a:lnTo>
                  <a:lnTo>
                    <a:pt x="248" y="153"/>
                  </a:lnTo>
                  <a:lnTo>
                    <a:pt x="260" y="159"/>
                  </a:lnTo>
                  <a:lnTo>
                    <a:pt x="270" y="165"/>
                  </a:lnTo>
                  <a:lnTo>
                    <a:pt x="281" y="173"/>
                  </a:lnTo>
                  <a:lnTo>
                    <a:pt x="291" y="181"/>
                  </a:lnTo>
                  <a:lnTo>
                    <a:pt x="269" y="203"/>
                  </a:lnTo>
                  <a:close/>
                </a:path>
              </a:pathLst>
            </a:custGeom>
            <a:solidFill>
              <a:srgbClr val="C359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cs typeface="+mn-ea"/>
                <a:sym typeface="+mn-lt"/>
              </a:endParaRPr>
            </a:p>
          </p:txBody>
        </p:sp>
      </p:grpSp>
      <p:grpSp>
        <p:nvGrpSpPr>
          <p:cNvPr id="32" name="Group 88"/>
          <p:cNvGrpSpPr/>
          <p:nvPr/>
        </p:nvGrpSpPr>
        <p:grpSpPr>
          <a:xfrm>
            <a:off x="6232569" y="2664374"/>
            <a:ext cx="769168" cy="769168"/>
            <a:chOff x="6232569" y="2664374"/>
            <a:chExt cx="769168" cy="769168"/>
          </a:xfrm>
        </p:grpSpPr>
        <p:sp>
          <p:nvSpPr>
            <p:cNvPr id="33" name="타원 33"/>
            <p:cNvSpPr/>
            <p:nvPr/>
          </p:nvSpPr>
          <p:spPr>
            <a:xfrm>
              <a:off x="6232569" y="2664374"/>
              <a:ext cx="769168" cy="769168"/>
            </a:xfrm>
            <a:prstGeom prst="ellipse">
              <a:avLst/>
            </a:prstGeom>
            <a:gradFill flip="none" rotWithShape="1">
              <a:gsLst>
                <a:gs pos="0">
                  <a:srgbClr val="7B5A85"/>
                </a:gs>
                <a:gs pos="100000">
                  <a:srgbClr val="C35954"/>
                </a:gs>
              </a:gsLst>
              <a:lin ang="0" scaled="1"/>
              <a:tileRect/>
            </a:gradFill>
            <a:ln w="3175">
              <a:solidFill>
                <a:schemeClr val="bg1"/>
              </a:solidFill>
            </a:ln>
            <a:effectLst>
              <a:outerShdw blurRad="88900" dist="63500" dir="5400000" sx="99000" sy="99000" algn="t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34" name="Group 52"/>
            <p:cNvGrpSpPr/>
            <p:nvPr/>
          </p:nvGrpSpPr>
          <p:grpSpPr>
            <a:xfrm>
              <a:off x="6435304" y="2830831"/>
              <a:ext cx="363699" cy="436255"/>
              <a:chOff x="4051300" y="3109913"/>
              <a:chExt cx="628650" cy="754063"/>
            </a:xfrm>
            <a:solidFill>
              <a:schemeClr val="bg1"/>
            </a:solidFill>
          </p:grpSpPr>
          <p:sp>
            <p:nvSpPr>
              <p:cNvPr id="35" name="Freeform 53"/>
              <p:cNvSpPr>
                <a:spLocks noEditPoints="1"/>
              </p:cNvSpPr>
              <p:nvPr/>
            </p:nvSpPr>
            <p:spPr bwMode="auto">
              <a:xfrm>
                <a:off x="4051300" y="3109913"/>
                <a:ext cx="628650" cy="754063"/>
              </a:xfrm>
              <a:custGeom>
                <a:avLst/>
                <a:gdLst>
                  <a:gd name="T0" fmla="*/ 376 w 396"/>
                  <a:gd name="T1" fmla="*/ 361 h 475"/>
                  <a:gd name="T2" fmla="*/ 287 w 396"/>
                  <a:gd name="T3" fmla="*/ 265 h 475"/>
                  <a:gd name="T4" fmla="*/ 258 w 396"/>
                  <a:gd name="T5" fmla="*/ 133 h 475"/>
                  <a:gd name="T6" fmla="*/ 244 w 396"/>
                  <a:gd name="T7" fmla="*/ 70 h 475"/>
                  <a:gd name="T8" fmla="*/ 237 w 396"/>
                  <a:gd name="T9" fmla="*/ 52 h 475"/>
                  <a:gd name="T10" fmla="*/ 233 w 396"/>
                  <a:gd name="T11" fmla="*/ 39 h 475"/>
                  <a:gd name="T12" fmla="*/ 226 w 396"/>
                  <a:gd name="T13" fmla="*/ 27 h 475"/>
                  <a:gd name="T14" fmla="*/ 220 w 396"/>
                  <a:gd name="T15" fmla="*/ 17 h 475"/>
                  <a:gd name="T16" fmla="*/ 213 w 396"/>
                  <a:gd name="T17" fmla="*/ 10 h 475"/>
                  <a:gd name="T18" fmla="*/ 189 w 396"/>
                  <a:gd name="T19" fmla="*/ 6 h 475"/>
                  <a:gd name="T20" fmla="*/ 182 w 396"/>
                  <a:gd name="T21" fmla="*/ 11 h 475"/>
                  <a:gd name="T22" fmla="*/ 176 w 396"/>
                  <a:gd name="T23" fmla="*/ 18 h 475"/>
                  <a:gd name="T24" fmla="*/ 169 w 396"/>
                  <a:gd name="T25" fmla="*/ 28 h 475"/>
                  <a:gd name="T26" fmla="*/ 164 w 396"/>
                  <a:gd name="T27" fmla="*/ 41 h 475"/>
                  <a:gd name="T28" fmla="*/ 157 w 396"/>
                  <a:gd name="T29" fmla="*/ 55 h 475"/>
                  <a:gd name="T30" fmla="*/ 152 w 396"/>
                  <a:gd name="T31" fmla="*/ 70 h 475"/>
                  <a:gd name="T32" fmla="*/ 139 w 396"/>
                  <a:gd name="T33" fmla="*/ 144 h 475"/>
                  <a:gd name="T34" fmla="*/ 102 w 396"/>
                  <a:gd name="T35" fmla="*/ 278 h 475"/>
                  <a:gd name="T36" fmla="*/ 19 w 396"/>
                  <a:gd name="T37" fmla="*/ 362 h 475"/>
                  <a:gd name="T38" fmla="*/ 1 w 396"/>
                  <a:gd name="T39" fmla="*/ 438 h 475"/>
                  <a:gd name="T40" fmla="*/ 124 w 396"/>
                  <a:gd name="T41" fmla="*/ 474 h 475"/>
                  <a:gd name="T42" fmla="*/ 258 w 396"/>
                  <a:gd name="T43" fmla="*/ 469 h 475"/>
                  <a:gd name="T44" fmla="*/ 339 w 396"/>
                  <a:gd name="T45" fmla="*/ 461 h 475"/>
                  <a:gd name="T46" fmla="*/ 374 w 396"/>
                  <a:gd name="T47" fmla="*/ 378 h 475"/>
                  <a:gd name="T48" fmla="*/ 328 w 396"/>
                  <a:gd name="T49" fmla="*/ 355 h 475"/>
                  <a:gd name="T50" fmla="*/ 262 w 396"/>
                  <a:gd name="T51" fmla="*/ 259 h 475"/>
                  <a:gd name="T52" fmla="*/ 351 w 396"/>
                  <a:gd name="T53" fmla="*/ 360 h 475"/>
                  <a:gd name="T54" fmla="*/ 168 w 396"/>
                  <a:gd name="T55" fmla="*/ 68 h 475"/>
                  <a:gd name="T56" fmla="*/ 172 w 396"/>
                  <a:gd name="T57" fmla="*/ 55 h 475"/>
                  <a:gd name="T58" fmla="*/ 178 w 396"/>
                  <a:gd name="T59" fmla="*/ 43 h 475"/>
                  <a:gd name="T60" fmla="*/ 182 w 396"/>
                  <a:gd name="T61" fmla="*/ 35 h 475"/>
                  <a:gd name="T62" fmla="*/ 187 w 396"/>
                  <a:gd name="T63" fmla="*/ 26 h 475"/>
                  <a:gd name="T64" fmla="*/ 194 w 396"/>
                  <a:gd name="T65" fmla="*/ 20 h 475"/>
                  <a:gd name="T66" fmla="*/ 203 w 396"/>
                  <a:gd name="T67" fmla="*/ 20 h 475"/>
                  <a:gd name="T68" fmla="*/ 208 w 396"/>
                  <a:gd name="T69" fmla="*/ 25 h 475"/>
                  <a:gd name="T70" fmla="*/ 213 w 396"/>
                  <a:gd name="T71" fmla="*/ 34 h 475"/>
                  <a:gd name="T72" fmla="*/ 218 w 396"/>
                  <a:gd name="T73" fmla="*/ 42 h 475"/>
                  <a:gd name="T74" fmla="*/ 223 w 396"/>
                  <a:gd name="T75" fmla="*/ 55 h 475"/>
                  <a:gd name="T76" fmla="*/ 166 w 396"/>
                  <a:gd name="T77" fmla="*/ 75 h 475"/>
                  <a:gd name="T78" fmla="*/ 243 w 396"/>
                  <a:gd name="T79" fmla="*/ 142 h 475"/>
                  <a:gd name="T80" fmla="*/ 154 w 396"/>
                  <a:gd name="T81" fmla="*/ 132 h 475"/>
                  <a:gd name="T82" fmla="*/ 62 w 396"/>
                  <a:gd name="T83" fmla="*/ 347 h 475"/>
                  <a:gd name="T84" fmla="*/ 129 w 396"/>
                  <a:gd name="T85" fmla="*/ 273 h 475"/>
                  <a:gd name="T86" fmla="*/ 56 w 396"/>
                  <a:gd name="T87" fmla="*/ 364 h 475"/>
                  <a:gd name="T88" fmla="*/ 22 w 396"/>
                  <a:gd name="T89" fmla="*/ 378 h 475"/>
                  <a:gd name="T90" fmla="*/ 27 w 396"/>
                  <a:gd name="T91" fmla="*/ 395 h 475"/>
                  <a:gd name="T92" fmla="*/ 139 w 396"/>
                  <a:gd name="T93" fmla="*/ 436 h 475"/>
                  <a:gd name="T94" fmla="*/ 99 w 396"/>
                  <a:gd name="T95" fmla="*/ 371 h 475"/>
                  <a:gd name="T96" fmla="*/ 62 w 396"/>
                  <a:gd name="T97" fmla="*/ 401 h 475"/>
                  <a:gd name="T98" fmla="*/ 72 w 396"/>
                  <a:gd name="T99" fmla="*/ 436 h 475"/>
                  <a:gd name="T100" fmla="*/ 95 w 396"/>
                  <a:gd name="T101" fmla="*/ 385 h 475"/>
                  <a:gd name="T102" fmla="*/ 72 w 396"/>
                  <a:gd name="T103" fmla="*/ 460 h 475"/>
                  <a:gd name="T104" fmla="*/ 153 w 396"/>
                  <a:gd name="T105" fmla="*/ 448 h 475"/>
                  <a:gd name="T106" fmla="*/ 325 w 396"/>
                  <a:gd name="T107" fmla="*/ 450 h 475"/>
                  <a:gd name="T108" fmla="*/ 294 w 396"/>
                  <a:gd name="T109" fmla="*/ 392 h 475"/>
                  <a:gd name="T110" fmla="*/ 322 w 396"/>
                  <a:gd name="T111" fmla="*/ 416 h 475"/>
                  <a:gd name="T112" fmla="*/ 326 w 396"/>
                  <a:gd name="T113" fmla="*/ 382 h 475"/>
                  <a:gd name="T114" fmla="*/ 290 w 396"/>
                  <a:gd name="T115" fmla="*/ 375 h 475"/>
                  <a:gd name="T116" fmla="*/ 258 w 396"/>
                  <a:gd name="T117" fmla="*/ 292 h 475"/>
                  <a:gd name="T118" fmla="*/ 375 w 396"/>
                  <a:gd name="T119" fmla="*/ 40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6" h="475">
                    <a:moveTo>
                      <a:pt x="396" y="427"/>
                    </a:moveTo>
                    <a:lnTo>
                      <a:pt x="396" y="427"/>
                    </a:lnTo>
                    <a:lnTo>
                      <a:pt x="396" y="411"/>
                    </a:lnTo>
                    <a:lnTo>
                      <a:pt x="395" y="393"/>
                    </a:lnTo>
                    <a:lnTo>
                      <a:pt x="393" y="386"/>
                    </a:lnTo>
                    <a:lnTo>
                      <a:pt x="391" y="378"/>
                    </a:lnTo>
                    <a:lnTo>
                      <a:pt x="387" y="373"/>
                    </a:lnTo>
                    <a:lnTo>
                      <a:pt x="384" y="367"/>
                    </a:lnTo>
                    <a:lnTo>
                      <a:pt x="378" y="362"/>
                    </a:lnTo>
                    <a:lnTo>
                      <a:pt x="376" y="361"/>
                    </a:lnTo>
                    <a:lnTo>
                      <a:pt x="376" y="361"/>
                    </a:lnTo>
                    <a:lnTo>
                      <a:pt x="364" y="353"/>
                    </a:lnTo>
                    <a:lnTo>
                      <a:pt x="352" y="344"/>
                    </a:lnTo>
                    <a:lnTo>
                      <a:pt x="341" y="335"/>
                    </a:lnTo>
                    <a:lnTo>
                      <a:pt x="330" y="324"/>
                    </a:lnTo>
                    <a:lnTo>
                      <a:pt x="320" y="313"/>
                    </a:lnTo>
                    <a:lnTo>
                      <a:pt x="311" y="303"/>
                    </a:lnTo>
                    <a:lnTo>
                      <a:pt x="302" y="290"/>
                    </a:lnTo>
                    <a:lnTo>
                      <a:pt x="294" y="278"/>
                    </a:lnTo>
                    <a:lnTo>
                      <a:pt x="287" y="265"/>
                    </a:lnTo>
                    <a:lnTo>
                      <a:pt x="280" y="251"/>
                    </a:lnTo>
                    <a:lnTo>
                      <a:pt x="274" y="237"/>
                    </a:lnTo>
                    <a:lnTo>
                      <a:pt x="270" y="223"/>
                    </a:lnTo>
                    <a:lnTo>
                      <a:pt x="265" y="207"/>
                    </a:lnTo>
                    <a:lnTo>
                      <a:pt x="262" y="193"/>
                    </a:lnTo>
                    <a:lnTo>
                      <a:pt x="260" y="178"/>
                    </a:lnTo>
                    <a:lnTo>
                      <a:pt x="258" y="162"/>
                    </a:lnTo>
                    <a:lnTo>
                      <a:pt x="258" y="144"/>
                    </a:lnTo>
                    <a:lnTo>
                      <a:pt x="258" y="144"/>
                    </a:lnTo>
                    <a:lnTo>
                      <a:pt x="258" y="133"/>
                    </a:lnTo>
                    <a:lnTo>
                      <a:pt x="256" y="120"/>
                    </a:lnTo>
                    <a:lnTo>
                      <a:pt x="249" y="90"/>
                    </a:lnTo>
                    <a:lnTo>
                      <a:pt x="250" y="90"/>
                    </a:lnTo>
                    <a:lnTo>
                      <a:pt x="245" y="71"/>
                    </a:lnTo>
                    <a:lnTo>
                      <a:pt x="245" y="71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7" y="52"/>
                    </a:lnTo>
                    <a:lnTo>
                      <a:pt x="237" y="52"/>
                    </a:lnTo>
                    <a:lnTo>
                      <a:pt x="237" y="51"/>
                    </a:lnTo>
                    <a:lnTo>
                      <a:pt x="237" y="51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35" y="44"/>
                    </a:lnTo>
                    <a:lnTo>
                      <a:pt x="235" y="44"/>
                    </a:lnTo>
                    <a:lnTo>
                      <a:pt x="233" y="41"/>
                    </a:lnTo>
                    <a:lnTo>
                      <a:pt x="233" y="41"/>
                    </a:lnTo>
                    <a:lnTo>
                      <a:pt x="233" y="39"/>
                    </a:lnTo>
                    <a:lnTo>
                      <a:pt x="233" y="39"/>
                    </a:lnTo>
                    <a:lnTo>
                      <a:pt x="231" y="36"/>
                    </a:lnTo>
                    <a:lnTo>
                      <a:pt x="231" y="36"/>
                    </a:lnTo>
                    <a:lnTo>
                      <a:pt x="230" y="34"/>
                    </a:lnTo>
                    <a:lnTo>
                      <a:pt x="230" y="34"/>
                    </a:lnTo>
                    <a:lnTo>
                      <a:pt x="229" y="31"/>
                    </a:lnTo>
                    <a:lnTo>
                      <a:pt x="229" y="31"/>
                    </a:lnTo>
                    <a:lnTo>
                      <a:pt x="227" y="29"/>
                    </a:lnTo>
                    <a:lnTo>
                      <a:pt x="227" y="29"/>
                    </a:lnTo>
                    <a:lnTo>
                      <a:pt x="226" y="27"/>
                    </a:lnTo>
                    <a:lnTo>
                      <a:pt x="226" y="27"/>
                    </a:lnTo>
                    <a:lnTo>
                      <a:pt x="225" y="25"/>
                    </a:lnTo>
                    <a:lnTo>
                      <a:pt x="225" y="25"/>
                    </a:lnTo>
                    <a:lnTo>
                      <a:pt x="223" y="23"/>
                    </a:lnTo>
                    <a:lnTo>
                      <a:pt x="223" y="23"/>
                    </a:lnTo>
                    <a:lnTo>
                      <a:pt x="222" y="21"/>
                    </a:lnTo>
                    <a:lnTo>
                      <a:pt x="222" y="21"/>
                    </a:lnTo>
                    <a:lnTo>
                      <a:pt x="221" y="18"/>
                    </a:lnTo>
                    <a:lnTo>
                      <a:pt x="221" y="18"/>
                    </a:lnTo>
                    <a:lnTo>
                      <a:pt x="220" y="17"/>
                    </a:lnTo>
                    <a:lnTo>
                      <a:pt x="220" y="17"/>
                    </a:lnTo>
                    <a:lnTo>
                      <a:pt x="219" y="15"/>
                    </a:lnTo>
                    <a:lnTo>
                      <a:pt x="219" y="15"/>
                    </a:lnTo>
                    <a:lnTo>
                      <a:pt x="217" y="14"/>
                    </a:lnTo>
                    <a:lnTo>
                      <a:pt x="217" y="14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4" y="11"/>
                    </a:lnTo>
                    <a:lnTo>
                      <a:pt x="214" y="11"/>
                    </a:lnTo>
                    <a:lnTo>
                      <a:pt x="213" y="10"/>
                    </a:lnTo>
                    <a:lnTo>
                      <a:pt x="213" y="10"/>
                    </a:lnTo>
                    <a:lnTo>
                      <a:pt x="211" y="8"/>
                    </a:lnTo>
                    <a:lnTo>
                      <a:pt x="211" y="8"/>
                    </a:lnTo>
                    <a:lnTo>
                      <a:pt x="210" y="8"/>
                    </a:lnTo>
                    <a:lnTo>
                      <a:pt x="210" y="8"/>
                    </a:lnTo>
                    <a:lnTo>
                      <a:pt x="205" y="3"/>
                    </a:lnTo>
                    <a:lnTo>
                      <a:pt x="198" y="0"/>
                    </a:lnTo>
                    <a:lnTo>
                      <a:pt x="192" y="3"/>
                    </a:lnTo>
                    <a:lnTo>
                      <a:pt x="192" y="3"/>
                    </a:lnTo>
                    <a:lnTo>
                      <a:pt x="189" y="6"/>
                    </a:lnTo>
                    <a:lnTo>
                      <a:pt x="189" y="6"/>
                    </a:lnTo>
                    <a:lnTo>
                      <a:pt x="187" y="7"/>
                    </a:lnTo>
                    <a:lnTo>
                      <a:pt x="187" y="7"/>
                    </a:lnTo>
                    <a:lnTo>
                      <a:pt x="185" y="8"/>
                    </a:lnTo>
                    <a:lnTo>
                      <a:pt x="185" y="8"/>
                    </a:lnTo>
                    <a:lnTo>
                      <a:pt x="184" y="9"/>
                    </a:lnTo>
                    <a:lnTo>
                      <a:pt x="184" y="9"/>
                    </a:lnTo>
                    <a:lnTo>
                      <a:pt x="183" y="10"/>
                    </a:lnTo>
                    <a:lnTo>
                      <a:pt x="183" y="10"/>
                    </a:lnTo>
                    <a:lnTo>
                      <a:pt x="182" y="11"/>
                    </a:lnTo>
                    <a:lnTo>
                      <a:pt x="182" y="11"/>
                    </a:lnTo>
                    <a:lnTo>
                      <a:pt x="181" y="12"/>
                    </a:lnTo>
                    <a:lnTo>
                      <a:pt x="181" y="12"/>
                    </a:lnTo>
                    <a:lnTo>
                      <a:pt x="179" y="14"/>
                    </a:lnTo>
                    <a:lnTo>
                      <a:pt x="179" y="14"/>
                    </a:lnTo>
                    <a:lnTo>
                      <a:pt x="178" y="15"/>
                    </a:lnTo>
                    <a:lnTo>
                      <a:pt x="178" y="15"/>
                    </a:lnTo>
                    <a:lnTo>
                      <a:pt x="177" y="17"/>
                    </a:lnTo>
                    <a:lnTo>
                      <a:pt x="177" y="17"/>
                    </a:lnTo>
                    <a:lnTo>
                      <a:pt x="176" y="18"/>
                    </a:lnTo>
                    <a:lnTo>
                      <a:pt x="176" y="18"/>
                    </a:lnTo>
                    <a:lnTo>
                      <a:pt x="175" y="21"/>
                    </a:lnTo>
                    <a:lnTo>
                      <a:pt x="175" y="21"/>
                    </a:lnTo>
                    <a:lnTo>
                      <a:pt x="172" y="23"/>
                    </a:lnTo>
                    <a:lnTo>
                      <a:pt x="172" y="23"/>
                    </a:lnTo>
                    <a:lnTo>
                      <a:pt x="171" y="25"/>
                    </a:lnTo>
                    <a:lnTo>
                      <a:pt x="171" y="25"/>
                    </a:lnTo>
                    <a:lnTo>
                      <a:pt x="170" y="27"/>
                    </a:lnTo>
                    <a:lnTo>
                      <a:pt x="170" y="27"/>
                    </a:lnTo>
                    <a:lnTo>
                      <a:pt x="169" y="28"/>
                    </a:lnTo>
                    <a:lnTo>
                      <a:pt x="169" y="28"/>
                    </a:lnTo>
                    <a:lnTo>
                      <a:pt x="168" y="31"/>
                    </a:lnTo>
                    <a:lnTo>
                      <a:pt x="168" y="31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66" y="36"/>
                    </a:lnTo>
                    <a:lnTo>
                      <a:pt x="166" y="36"/>
                    </a:lnTo>
                    <a:lnTo>
                      <a:pt x="165" y="38"/>
                    </a:lnTo>
                    <a:lnTo>
                      <a:pt x="165" y="38"/>
                    </a:lnTo>
                    <a:lnTo>
                      <a:pt x="164" y="41"/>
                    </a:lnTo>
                    <a:lnTo>
                      <a:pt x="164" y="41"/>
                    </a:lnTo>
                    <a:lnTo>
                      <a:pt x="163" y="43"/>
                    </a:lnTo>
                    <a:lnTo>
                      <a:pt x="163" y="43"/>
                    </a:lnTo>
                    <a:lnTo>
                      <a:pt x="160" y="47"/>
                    </a:lnTo>
                    <a:lnTo>
                      <a:pt x="160" y="47"/>
                    </a:lnTo>
                    <a:lnTo>
                      <a:pt x="159" y="49"/>
                    </a:lnTo>
                    <a:lnTo>
                      <a:pt x="159" y="49"/>
                    </a:lnTo>
                    <a:lnTo>
                      <a:pt x="158" y="52"/>
                    </a:lnTo>
                    <a:lnTo>
                      <a:pt x="158" y="52"/>
                    </a:lnTo>
                    <a:lnTo>
                      <a:pt x="157" y="55"/>
                    </a:lnTo>
                    <a:lnTo>
                      <a:pt x="157" y="55"/>
                    </a:lnTo>
                    <a:lnTo>
                      <a:pt x="156" y="58"/>
                    </a:lnTo>
                    <a:lnTo>
                      <a:pt x="156" y="58"/>
                    </a:lnTo>
                    <a:lnTo>
                      <a:pt x="155" y="62"/>
                    </a:lnTo>
                    <a:lnTo>
                      <a:pt x="155" y="62"/>
                    </a:lnTo>
                    <a:lnTo>
                      <a:pt x="154" y="64"/>
                    </a:lnTo>
                    <a:lnTo>
                      <a:pt x="154" y="64"/>
                    </a:lnTo>
                    <a:lnTo>
                      <a:pt x="153" y="69"/>
                    </a:lnTo>
                    <a:lnTo>
                      <a:pt x="153" y="69"/>
                    </a:lnTo>
                    <a:lnTo>
                      <a:pt x="152" y="70"/>
                    </a:lnTo>
                    <a:lnTo>
                      <a:pt x="152" y="70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46" y="90"/>
                    </a:lnTo>
                    <a:lnTo>
                      <a:pt x="148" y="90"/>
                    </a:lnTo>
                    <a:lnTo>
                      <a:pt x="148" y="90"/>
                    </a:lnTo>
                    <a:lnTo>
                      <a:pt x="141" y="120"/>
                    </a:lnTo>
                    <a:lnTo>
                      <a:pt x="139" y="133"/>
                    </a:lnTo>
                    <a:lnTo>
                      <a:pt x="139" y="144"/>
                    </a:lnTo>
                    <a:lnTo>
                      <a:pt x="139" y="162"/>
                    </a:lnTo>
                    <a:lnTo>
                      <a:pt x="139" y="162"/>
                    </a:lnTo>
                    <a:lnTo>
                      <a:pt x="137" y="178"/>
                    </a:lnTo>
                    <a:lnTo>
                      <a:pt x="135" y="193"/>
                    </a:lnTo>
                    <a:lnTo>
                      <a:pt x="131" y="209"/>
                    </a:lnTo>
                    <a:lnTo>
                      <a:pt x="127" y="223"/>
                    </a:lnTo>
                    <a:lnTo>
                      <a:pt x="122" y="237"/>
                    </a:lnTo>
                    <a:lnTo>
                      <a:pt x="116" y="251"/>
                    </a:lnTo>
                    <a:lnTo>
                      <a:pt x="110" y="265"/>
                    </a:lnTo>
                    <a:lnTo>
                      <a:pt x="102" y="278"/>
                    </a:lnTo>
                    <a:lnTo>
                      <a:pt x="95" y="290"/>
                    </a:lnTo>
                    <a:lnTo>
                      <a:pt x="86" y="303"/>
                    </a:lnTo>
                    <a:lnTo>
                      <a:pt x="76" y="313"/>
                    </a:lnTo>
                    <a:lnTo>
                      <a:pt x="67" y="324"/>
                    </a:lnTo>
                    <a:lnTo>
                      <a:pt x="56" y="335"/>
                    </a:lnTo>
                    <a:lnTo>
                      <a:pt x="44" y="344"/>
                    </a:lnTo>
                    <a:lnTo>
                      <a:pt x="32" y="353"/>
                    </a:lnTo>
                    <a:lnTo>
                      <a:pt x="20" y="361"/>
                    </a:lnTo>
                    <a:lnTo>
                      <a:pt x="19" y="362"/>
                    </a:lnTo>
                    <a:lnTo>
                      <a:pt x="19" y="362"/>
                    </a:lnTo>
                    <a:lnTo>
                      <a:pt x="13" y="367"/>
                    </a:lnTo>
                    <a:lnTo>
                      <a:pt x="13" y="367"/>
                    </a:lnTo>
                    <a:lnTo>
                      <a:pt x="8" y="372"/>
                    </a:lnTo>
                    <a:lnTo>
                      <a:pt x="6" y="378"/>
                    </a:lnTo>
                    <a:lnTo>
                      <a:pt x="4" y="386"/>
                    </a:lnTo>
                    <a:lnTo>
                      <a:pt x="2" y="393"/>
                    </a:lnTo>
                    <a:lnTo>
                      <a:pt x="1" y="411"/>
                    </a:lnTo>
                    <a:lnTo>
                      <a:pt x="0" y="426"/>
                    </a:lnTo>
                    <a:lnTo>
                      <a:pt x="0" y="426"/>
                    </a:lnTo>
                    <a:lnTo>
                      <a:pt x="1" y="438"/>
                    </a:lnTo>
                    <a:lnTo>
                      <a:pt x="1" y="444"/>
                    </a:lnTo>
                    <a:lnTo>
                      <a:pt x="2" y="450"/>
                    </a:lnTo>
                    <a:lnTo>
                      <a:pt x="2" y="450"/>
                    </a:lnTo>
                    <a:lnTo>
                      <a:pt x="57" y="450"/>
                    </a:lnTo>
                    <a:lnTo>
                      <a:pt x="57" y="450"/>
                    </a:lnTo>
                    <a:lnTo>
                      <a:pt x="58" y="461"/>
                    </a:lnTo>
                    <a:lnTo>
                      <a:pt x="59" y="474"/>
                    </a:lnTo>
                    <a:lnTo>
                      <a:pt x="72" y="474"/>
                    </a:lnTo>
                    <a:lnTo>
                      <a:pt x="111" y="474"/>
                    </a:lnTo>
                    <a:lnTo>
                      <a:pt x="124" y="474"/>
                    </a:lnTo>
                    <a:lnTo>
                      <a:pt x="125" y="461"/>
                    </a:lnTo>
                    <a:lnTo>
                      <a:pt x="125" y="461"/>
                    </a:lnTo>
                    <a:lnTo>
                      <a:pt x="125" y="450"/>
                    </a:lnTo>
                    <a:lnTo>
                      <a:pt x="138" y="450"/>
                    </a:lnTo>
                    <a:lnTo>
                      <a:pt x="138" y="450"/>
                    </a:lnTo>
                    <a:lnTo>
                      <a:pt x="139" y="469"/>
                    </a:lnTo>
                    <a:lnTo>
                      <a:pt x="140" y="475"/>
                    </a:lnTo>
                    <a:lnTo>
                      <a:pt x="257" y="475"/>
                    </a:lnTo>
                    <a:lnTo>
                      <a:pt x="258" y="469"/>
                    </a:lnTo>
                    <a:lnTo>
                      <a:pt x="258" y="469"/>
                    </a:lnTo>
                    <a:lnTo>
                      <a:pt x="259" y="450"/>
                    </a:lnTo>
                    <a:lnTo>
                      <a:pt x="271" y="450"/>
                    </a:lnTo>
                    <a:lnTo>
                      <a:pt x="271" y="450"/>
                    </a:lnTo>
                    <a:lnTo>
                      <a:pt x="272" y="461"/>
                    </a:lnTo>
                    <a:lnTo>
                      <a:pt x="273" y="474"/>
                    </a:lnTo>
                    <a:lnTo>
                      <a:pt x="286" y="474"/>
                    </a:lnTo>
                    <a:lnTo>
                      <a:pt x="325" y="474"/>
                    </a:lnTo>
                    <a:lnTo>
                      <a:pt x="338" y="474"/>
                    </a:lnTo>
                    <a:lnTo>
                      <a:pt x="339" y="461"/>
                    </a:lnTo>
                    <a:lnTo>
                      <a:pt x="339" y="461"/>
                    </a:lnTo>
                    <a:lnTo>
                      <a:pt x="339" y="450"/>
                    </a:lnTo>
                    <a:lnTo>
                      <a:pt x="395" y="450"/>
                    </a:lnTo>
                    <a:lnTo>
                      <a:pt x="395" y="450"/>
                    </a:lnTo>
                    <a:lnTo>
                      <a:pt x="396" y="444"/>
                    </a:lnTo>
                    <a:lnTo>
                      <a:pt x="396" y="444"/>
                    </a:lnTo>
                    <a:lnTo>
                      <a:pt x="396" y="438"/>
                    </a:lnTo>
                    <a:lnTo>
                      <a:pt x="396" y="427"/>
                    </a:lnTo>
                    <a:lnTo>
                      <a:pt x="396" y="427"/>
                    </a:lnTo>
                    <a:close/>
                    <a:moveTo>
                      <a:pt x="369" y="373"/>
                    </a:moveTo>
                    <a:lnTo>
                      <a:pt x="374" y="378"/>
                    </a:lnTo>
                    <a:lnTo>
                      <a:pt x="374" y="378"/>
                    </a:lnTo>
                    <a:lnTo>
                      <a:pt x="376" y="380"/>
                    </a:lnTo>
                    <a:lnTo>
                      <a:pt x="378" y="384"/>
                    </a:lnTo>
                    <a:lnTo>
                      <a:pt x="376" y="384"/>
                    </a:lnTo>
                    <a:lnTo>
                      <a:pt x="375" y="382"/>
                    </a:lnTo>
                    <a:lnTo>
                      <a:pt x="375" y="382"/>
                    </a:lnTo>
                    <a:lnTo>
                      <a:pt x="362" y="377"/>
                    </a:lnTo>
                    <a:lnTo>
                      <a:pt x="351" y="371"/>
                    </a:lnTo>
                    <a:lnTo>
                      <a:pt x="339" y="363"/>
                    </a:lnTo>
                    <a:lnTo>
                      <a:pt x="328" y="355"/>
                    </a:lnTo>
                    <a:lnTo>
                      <a:pt x="318" y="348"/>
                    </a:lnTo>
                    <a:lnTo>
                      <a:pt x="308" y="339"/>
                    </a:lnTo>
                    <a:lnTo>
                      <a:pt x="300" y="331"/>
                    </a:lnTo>
                    <a:lnTo>
                      <a:pt x="292" y="322"/>
                    </a:lnTo>
                    <a:lnTo>
                      <a:pt x="285" y="312"/>
                    </a:lnTo>
                    <a:lnTo>
                      <a:pt x="279" y="303"/>
                    </a:lnTo>
                    <a:lnTo>
                      <a:pt x="274" y="292"/>
                    </a:lnTo>
                    <a:lnTo>
                      <a:pt x="268" y="281"/>
                    </a:lnTo>
                    <a:lnTo>
                      <a:pt x="265" y="270"/>
                    </a:lnTo>
                    <a:lnTo>
                      <a:pt x="262" y="259"/>
                    </a:lnTo>
                    <a:lnTo>
                      <a:pt x="260" y="249"/>
                    </a:lnTo>
                    <a:lnTo>
                      <a:pt x="259" y="237"/>
                    </a:lnTo>
                    <a:lnTo>
                      <a:pt x="259" y="237"/>
                    </a:lnTo>
                    <a:lnTo>
                      <a:pt x="267" y="257"/>
                    </a:lnTo>
                    <a:lnTo>
                      <a:pt x="278" y="278"/>
                    </a:lnTo>
                    <a:lnTo>
                      <a:pt x="289" y="296"/>
                    </a:lnTo>
                    <a:lnTo>
                      <a:pt x="302" y="314"/>
                    </a:lnTo>
                    <a:lnTo>
                      <a:pt x="317" y="331"/>
                    </a:lnTo>
                    <a:lnTo>
                      <a:pt x="333" y="347"/>
                    </a:lnTo>
                    <a:lnTo>
                      <a:pt x="351" y="360"/>
                    </a:lnTo>
                    <a:lnTo>
                      <a:pt x="369" y="373"/>
                    </a:lnTo>
                    <a:lnTo>
                      <a:pt x="369" y="373"/>
                    </a:lnTo>
                    <a:close/>
                    <a:moveTo>
                      <a:pt x="166" y="75"/>
                    </a:moveTo>
                    <a:lnTo>
                      <a:pt x="166" y="75"/>
                    </a:lnTo>
                    <a:lnTo>
                      <a:pt x="166" y="74"/>
                    </a:lnTo>
                    <a:lnTo>
                      <a:pt x="166" y="74"/>
                    </a:lnTo>
                    <a:lnTo>
                      <a:pt x="167" y="70"/>
                    </a:lnTo>
                    <a:lnTo>
                      <a:pt x="167" y="70"/>
                    </a:lnTo>
                    <a:lnTo>
                      <a:pt x="168" y="68"/>
                    </a:lnTo>
                    <a:lnTo>
                      <a:pt x="168" y="68"/>
                    </a:lnTo>
                    <a:lnTo>
                      <a:pt x="169" y="65"/>
                    </a:lnTo>
                    <a:lnTo>
                      <a:pt x="169" y="65"/>
                    </a:lnTo>
                    <a:lnTo>
                      <a:pt x="170" y="63"/>
                    </a:lnTo>
                    <a:lnTo>
                      <a:pt x="170" y="63"/>
                    </a:lnTo>
                    <a:lnTo>
                      <a:pt x="170" y="61"/>
                    </a:lnTo>
                    <a:lnTo>
                      <a:pt x="170" y="61"/>
                    </a:lnTo>
                    <a:lnTo>
                      <a:pt x="171" y="57"/>
                    </a:lnTo>
                    <a:lnTo>
                      <a:pt x="171" y="57"/>
                    </a:lnTo>
                    <a:lnTo>
                      <a:pt x="172" y="55"/>
                    </a:lnTo>
                    <a:lnTo>
                      <a:pt x="172" y="55"/>
                    </a:lnTo>
                    <a:lnTo>
                      <a:pt x="173" y="53"/>
                    </a:lnTo>
                    <a:lnTo>
                      <a:pt x="173" y="53"/>
                    </a:lnTo>
                    <a:lnTo>
                      <a:pt x="175" y="51"/>
                    </a:lnTo>
                    <a:lnTo>
                      <a:pt x="175" y="51"/>
                    </a:lnTo>
                    <a:lnTo>
                      <a:pt x="176" y="48"/>
                    </a:lnTo>
                    <a:lnTo>
                      <a:pt x="176" y="48"/>
                    </a:lnTo>
                    <a:lnTo>
                      <a:pt x="177" y="47"/>
                    </a:lnTo>
                    <a:lnTo>
                      <a:pt x="177" y="47"/>
                    </a:lnTo>
                    <a:lnTo>
                      <a:pt x="178" y="43"/>
                    </a:lnTo>
                    <a:lnTo>
                      <a:pt x="178" y="43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80" y="39"/>
                    </a:lnTo>
                    <a:lnTo>
                      <a:pt x="180" y="39"/>
                    </a:lnTo>
                    <a:lnTo>
                      <a:pt x="180" y="38"/>
                    </a:lnTo>
                    <a:lnTo>
                      <a:pt x="180" y="38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2" y="35"/>
                    </a:lnTo>
                    <a:lnTo>
                      <a:pt x="183" y="31"/>
                    </a:lnTo>
                    <a:lnTo>
                      <a:pt x="183" y="31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85" y="28"/>
                    </a:lnTo>
                    <a:lnTo>
                      <a:pt x="185" y="28"/>
                    </a:lnTo>
                    <a:lnTo>
                      <a:pt x="186" y="27"/>
                    </a:lnTo>
                    <a:lnTo>
                      <a:pt x="186" y="27"/>
                    </a:lnTo>
                    <a:lnTo>
                      <a:pt x="187" y="26"/>
                    </a:lnTo>
                    <a:lnTo>
                      <a:pt x="187" y="2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91" y="23"/>
                    </a:lnTo>
                    <a:lnTo>
                      <a:pt x="191" y="23"/>
                    </a:lnTo>
                    <a:lnTo>
                      <a:pt x="191" y="22"/>
                    </a:lnTo>
                    <a:lnTo>
                      <a:pt x="191" y="22"/>
                    </a:lnTo>
                    <a:lnTo>
                      <a:pt x="193" y="21"/>
                    </a:lnTo>
                    <a:lnTo>
                      <a:pt x="193" y="21"/>
                    </a:lnTo>
                    <a:lnTo>
                      <a:pt x="194" y="20"/>
                    </a:lnTo>
                    <a:lnTo>
                      <a:pt x="194" y="20"/>
                    </a:lnTo>
                    <a:lnTo>
                      <a:pt x="195" y="18"/>
                    </a:lnTo>
                    <a:lnTo>
                      <a:pt x="195" y="18"/>
                    </a:lnTo>
                    <a:lnTo>
                      <a:pt x="196" y="17"/>
                    </a:lnTo>
                    <a:lnTo>
                      <a:pt x="196" y="17"/>
                    </a:lnTo>
                    <a:lnTo>
                      <a:pt x="198" y="16"/>
                    </a:lnTo>
                    <a:lnTo>
                      <a:pt x="198" y="16"/>
                    </a:lnTo>
                    <a:lnTo>
                      <a:pt x="200" y="17"/>
                    </a:lnTo>
                    <a:lnTo>
                      <a:pt x="200" y="17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7" y="24"/>
                    </a:lnTo>
                    <a:lnTo>
                      <a:pt x="207" y="24"/>
                    </a:lnTo>
                    <a:lnTo>
                      <a:pt x="208" y="25"/>
                    </a:lnTo>
                    <a:lnTo>
                      <a:pt x="208" y="25"/>
                    </a:lnTo>
                    <a:lnTo>
                      <a:pt x="209" y="27"/>
                    </a:lnTo>
                    <a:lnTo>
                      <a:pt x="209" y="27"/>
                    </a:lnTo>
                    <a:lnTo>
                      <a:pt x="210" y="27"/>
                    </a:lnTo>
                    <a:lnTo>
                      <a:pt x="210" y="27"/>
                    </a:lnTo>
                    <a:lnTo>
                      <a:pt x="211" y="30"/>
                    </a:lnTo>
                    <a:lnTo>
                      <a:pt x="211" y="30"/>
                    </a:lnTo>
                    <a:lnTo>
                      <a:pt x="212" y="30"/>
                    </a:lnTo>
                    <a:lnTo>
                      <a:pt x="212" y="30"/>
                    </a:lnTo>
                    <a:lnTo>
                      <a:pt x="213" y="34"/>
                    </a:lnTo>
                    <a:lnTo>
                      <a:pt x="213" y="34"/>
                    </a:lnTo>
                    <a:lnTo>
                      <a:pt x="214" y="35"/>
                    </a:lnTo>
                    <a:lnTo>
                      <a:pt x="214" y="35"/>
                    </a:lnTo>
                    <a:lnTo>
                      <a:pt x="216" y="37"/>
                    </a:lnTo>
                    <a:lnTo>
                      <a:pt x="216" y="37"/>
                    </a:lnTo>
                    <a:lnTo>
                      <a:pt x="217" y="38"/>
                    </a:lnTo>
                    <a:lnTo>
                      <a:pt x="217" y="38"/>
                    </a:lnTo>
                    <a:lnTo>
                      <a:pt x="218" y="41"/>
                    </a:lnTo>
                    <a:lnTo>
                      <a:pt x="218" y="41"/>
                    </a:lnTo>
                    <a:lnTo>
                      <a:pt x="218" y="42"/>
                    </a:lnTo>
                    <a:lnTo>
                      <a:pt x="218" y="42"/>
                    </a:lnTo>
                    <a:lnTo>
                      <a:pt x="220" y="45"/>
                    </a:lnTo>
                    <a:lnTo>
                      <a:pt x="220" y="45"/>
                    </a:lnTo>
                    <a:lnTo>
                      <a:pt x="220" y="47"/>
                    </a:lnTo>
                    <a:lnTo>
                      <a:pt x="220" y="47"/>
                    </a:lnTo>
                    <a:lnTo>
                      <a:pt x="222" y="50"/>
                    </a:lnTo>
                    <a:lnTo>
                      <a:pt x="222" y="50"/>
                    </a:lnTo>
                    <a:lnTo>
                      <a:pt x="222" y="51"/>
                    </a:lnTo>
                    <a:lnTo>
                      <a:pt x="222" y="51"/>
                    </a:lnTo>
                    <a:lnTo>
                      <a:pt x="223" y="55"/>
                    </a:lnTo>
                    <a:lnTo>
                      <a:pt x="223" y="55"/>
                    </a:lnTo>
                    <a:lnTo>
                      <a:pt x="224" y="55"/>
                    </a:lnTo>
                    <a:lnTo>
                      <a:pt x="224" y="55"/>
                    </a:lnTo>
                    <a:lnTo>
                      <a:pt x="225" y="60"/>
                    </a:lnTo>
                    <a:lnTo>
                      <a:pt x="225" y="60"/>
                    </a:lnTo>
                    <a:lnTo>
                      <a:pt x="225" y="61"/>
                    </a:lnTo>
                    <a:lnTo>
                      <a:pt x="225" y="61"/>
                    </a:lnTo>
                    <a:lnTo>
                      <a:pt x="231" y="76"/>
                    </a:lnTo>
                    <a:lnTo>
                      <a:pt x="166" y="76"/>
                    </a:lnTo>
                    <a:lnTo>
                      <a:pt x="166" y="76"/>
                    </a:lnTo>
                    <a:lnTo>
                      <a:pt x="166" y="75"/>
                    </a:lnTo>
                    <a:lnTo>
                      <a:pt x="166" y="75"/>
                    </a:lnTo>
                    <a:close/>
                    <a:moveTo>
                      <a:pt x="166" y="90"/>
                    </a:moveTo>
                    <a:lnTo>
                      <a:pt x="231" y="90"/>
                    </a:lnTo>
                    <a:lnTo>
                      <a:pt x="235" y="90"/>
                    </a:lnTo>
                    <a:lnTo>
                      <a:pt x="235" y="90"/>
                    </a:lnTo>
                    <a:lnTo>
                      <a:pt x="238" y="105"/>
                    </a:lnTo>
                    <a:lnTo>
                      <a:pt x="241" y="119"/>
                    </a:lnTo>
                    <a:lnTo>
                      <a:pt x="243" y="132"/>
                    </a:lnTo>
                    <a:lnTo>
                      <a:pt x="244" y="142"/>
                    </a:lnTo>
                    <a:lnTo>
                      <a:pt x="243" y="142"/>
                    </a:lnTo>
                    <a:lnTo>
                      <a:pt x="243" y="142"/>
                    </a:lnTo>
                    <a:lnTo>
                      <a:pt x="244" y="163"/>
                    </a:lnTo>
                    <a:lnTo>
                      <a:pt x="244" y="434"/>
                    </a:lnTo>
                    <a:lnTo>
                      <a:pt x="153" y="434"/>
                    </a:lnTo>
                    <a:lnTo>
                      <a:pt x="153" y="163"/>
                    </a:lnTo>
                    <a:lnTo>
                      <a:pt x="153" y="163"/>
                    </a:lnTo>
                    <a:lnTo>
                      <a:pt x="154" y="142"/>
                    </a:lnTo>
                    <a:lnTo>
                      <a:pt x="153" y="142"/>
                    </a:lnTo>
                    <a:lnTo>
                      <a:pt x="153" y="142"/>
                    </a:lnTo>
                    <a:lnTo>
                      <a:pt x="154" y="132"/>
                    </a:lnTo>
                    <a:lnTo>
                      <a:pt x="155" y="119"/>
                    </a:lnTo>
                    <a:lnTo>
                      <a:pt x="158" y="105"/>
                    </a:lnTo>
                    <a:lnTo>
                      <a:pt x="162" y="90"/>
                    </a:lnTo>
                    <a:lnTo>
                      <a:pt x="166" y="90"/>
                    </a:lnTo>
                    <a:close/>
                    <a:moveTo>
                      <a:pt x="22" y="378"/>
                    </a:moveTo>
                    <a:lnTo>
                      <a:pt x="22" y="378"/>
                    </a:lnTo>
                    <a:lnTo>
                      <a:pt x="28" y="373"/>
                    </a:lnTo>
                    <a:lnTo>
                      <a:pt x="28" y="373"/>
                    </a:lnTo>
                    <a:lnTo>
                      <a:pt x="46" y="361"/>
                    </a:lnTo>
                    <a:lnTo>
                      <a:pt x="62" y="347"/>
                    </a:lnTo>
                    <a:lnTo>
                      <a:pt x="78" y="333"/>
                    </a:lnTo>
                    <a:lnTo>
                      <a:pt x="92" y="317"/>
                    </a:lnTo>
                    <a:lnTo>
                      <a:pt x="105" y="298"/>
                    </a:lnTo>
                    <a:lnTo>
                      <a:pt x="117" y="280"/>
                    </a:lnTo>
                    <a:lnTo>
                      <a:pt x="127" y="260"/>
                    </a:lnTo>
                    <a:lnTo>
                      <a:pt x="136" y="241"/>
                    </a:lnTo>
                    <a:lnTo>
                      <a:pt x="136" y="241"/>
                    </a:lnTo>
                    <a:lnTo>
                      <a:pt x="135" y="252"/>
                    </a:lnTo>
                    <a:lnTo>
                      <a:pt x="132" y="263"/>
                    </a:lnTo>
                    <a:lnTo>
                      <a:pt x="129" y="273"/>
                    </a:lnTo>
                    <a:lnTo>
                      <a:pt x="125" y="284"/>
                    </a:lnTo>
                    <a:lnTo>
                      <a:pt x="121" y="295"/>
                    </a:lnTo>
                    <a:lnTo>
                      <a:pt x="115" y="305"/>
                    </a:lnTo>
                    <a:lnTo>
                      <a:pt x="109" y="314"/>
                    </a:lnTo>
                    <a:lnTo>
                      <a:pt x="102" y="323"/>
                    </a:lnTo>
                    <a:lnTo>
                      <a:pt x="95" y="333"/>
                    </a:lnTo>
                    <a:lnTo>
                      <a:pt x="86" y="341"/>
                    </a:lnTo>
                    <a:lnTo>
                      <a:pt x="76" y="349"/>
                    </a:lnTo>
                    <a:lnTo>
                      <a:pt x="67" y="357"/>
                    </a:lnTo>
                    <a:lnTo>
                      <a:pt x="56" y="364"/>
                    </a:lnTo>
                    <a:lnTo>
                      <a:pt x="45" y="371"/>
                    </a:lnTo>
                    <a:lnTo>
                      <a:pt x="33" y="377"/>
                    </a:lnTo>
                    <a:lnTo>
                      <a:pt x="21" y="382"/>
                    </a:lnTo>
                    <a:lnTo>
                      <a:pt x="20" y="384"/>
                    </a:lnTo>
                    <a:lnTo>
                      <a:pt x="20" y="384"/>
                    </a:lnTo>
                    <a:lnTo>
                      <a:pt x="19" y="384"/>
                    </a:lnTo>
                    <a:lnTo>
                      <a:pt x="19" y="384"/>
                    </a:lnTo>
                    <a:lnTo>
                      <a:pt x="20" y="380"/>
                    </a:lnTo>
                    <a:lnTo>
                      <a:pt x="22" y="378"/>
                    </a:lnTo>
                    <a:lnTo>
                      <a:pt x="22" y="378"/>
                    </a:lnTo>
                    <a:close/>
                    <a:moveTo>
                      <a:pt x="15" y="428"/>
                    </a:moveTo>
                    <a:lnTo>
                      <a:pt x="15" y="428"/>
                    </a:lnTo>
                    <a:lnTo>
                      <a:pt x="15" y="418"/>
                    </a:lnTo>
                    <a:lnTo>
                      <a:pt x="16" y="409"/>
                    </a:lnTo>
                    <a:lnTo>
                      <a:pt x="18" y="403"/>
                    </a:lnTo>
                    <a:lnTo>
                      <a:pt x="19" y="401"/>
                    </a:lnTo>
                    <a:lnTo>
                      <a:pt x="21" y="400"/>
                    </a:lnTo>
                    <a:lnTo>
                      <a:pt x="21" y="400"/>
                    </a:lnTo>
                    <a:lnTo>
                      <a:pt x="27" y="395"/>
                    </a:lnTo>
                    <a:lnTo>
                      <a:pt x="27" y="395"/>
                    </a:lnTo>
                    <a:lnTo>
                      <a:pt x="46" y="386"/>
                    </a:lnTo>
                    <a:lnTo>
                      <a:pt x="64" y="375"/>
                    </a:lnTo>
                    <a:lnTo>
                      <a:pt x="82" y="364"/>
                    </a:lnTo>
                    <a:lnTo>
                      <a:pt x="97" y="351"/>
                    </a:lnTo>
                    <a:lnTo>
                      <a:pt x="110" y="337"/>
                    </a:lnTo>
                    <a:lnTo>
                      <a:pt x="121" y="322"/>
                    </a:lnTo>
                    <a:lnTo>
                      <a:pt x="130" y="306"/>
                    </a:lnTo>
                    <a:lnTo>
                      <a:pt x="139" y="290"/>
                    </a:lnTo>
                    <a:lnTo>
                      <a:pt x="139" y="434"/>
                    </a:lnTo>
                    <a:lnTo>
                      <a:pt x="139" y="436"/>
                    </a:lnTo>
                    <a:lnTo>
                      <a:pt x="125" y="436"/>
                    </a:lnTo>
                    <a:lnTo>
                      <a:pt x="125" y="436"/>
                    </a:lnTo>
                    <a:lnTo>
                      <a:pt x="125" y="425"/>
                    </a:lnTo>
                    <a:lnTo>
                      <a:pt x="123" y="413"/>
                    </a:lnTo>
                    <a:lnTo>
                      <a:pt x="121" y="401"/>
                    </a:lnTo>
                    <a:lnTo>
                      <a:pt x="116" y="391"/>
                    </a:lnTo>
                    <a:lnTo>
                      <a:pt x="112" y="382"/>
                    </a:lnTo>
                    <a:lnTo>
                      <a:pt x="106" y="375"/>
                    </a:lnTo>
                    <a:lnTo>
                      <a:pt x="103" y="373"/>
                    </a:lnTo>
                    <a:lnTo>
                      <a:pt x="99" y="371"/>
                    </a:lnTo>
                    <a:lnTo>
                      <a:pt x="96" y="369"/>
                    </a:lnTo>
                    <a:lnTo>
                      <a:pt x="91" y="369"/>
                    </a:lnTo>
                    <a:lnTo>
                      <a:pt x="91" y="369"/>
                    </a:lnTo>
                    <a:lnTo>
                      <a:pt x="87" y="369"/>
                    </a:lnTo>
                    <a:lnTo>
                      <a:pt x="83" y="371"/>
                    </a:lnTo>
                    <a:lnTo>
                      <a:pt x="79" y="373"/>
                    </a:lnTo>
                    <a:lnTo>
                      <a:pt x="76" y="375"/>
                    </a:lnTo>
                    <a:lnTo>
                      <a:pt x="71" y="382"/>
                    </a:lnTo>
                    <a:lnTo>
                      <a:pt x="65" y="391"/>
                    </a:lnTo>
                    <a:lnTo>
                      <a:pt x="62" y="401"/>
                    </a:lnTo>
                    <a:lnTo>
                      <a:pt x="60" y="413"/>
                    </a:lnTo>
                    <a:lnTo>
                      <a:pt x="58" y="425"/>
                    </a:lnTo>
                    <a:lnTo>
                      <a:pt x="57" y="436"/>
                    </a:lnTo>
                    <a:lnTo>
                      <a:pt x="15" y="436"/>
                    </a:lnTo>
                    <a:lnTo>
                      <a:pt x="15" y="436"/>
                    </a:lnTo>
                    <a:lnTo>
                      <a:pt x="15" y="428"/>
                    </a:lnTo>
                    <a:lnTo>
                      <a:pt x="15" y="428"/>
                    </a:lnTo>
                    <a:close/>
                    <a:moveTo>
                      <a:pt x="111" y="436"/>
                    </a:moveTo>
                    <a:lnTo>
                      <a:pt x="72" y="436"/>
                    </a:lnTo>
                    <a:lnTo>
                      <a:pt x="72" y="436"/>
                    </a:lnTo>
                    <a:lnTo>
                      <a:pt x="72" y="426"/>
                    </a:lnTo>
                    <a:lnTo>
                      <a:pt x="74" y="416"/>
                    </a:lnTo>
                    <a:lnTo>
                      <a:pt x="75" y="406"/>
                    </a:lnTo>
                    <a:lnTo>
                      <a:pt x="78" y="399"/>
                    </a:lnTo>
                    <a:lnTo>
                      <a:pt x="81" y="392"/>
                    </a:lnTo>
                    <a:lnTo>
                      <a:pt x="84" y="388"/>
                    </a:lnTo>
                    <a:lnTo>
                      <a:pt x="87" y="385"/>
                    </a:lnTo>
                    <a:lnTo>
                      <a:pt x="91" y="384"/>
                    </a:lnTo>
                    <a:lnTo>
                      <a:pt x="91" y="384"/>
                    </a:lnTo>
                    <a:lnTo>
                      <a:pt x="95" y="385"/>
                    </a:lnTo>
                    <a:lnTo>
                      <a:pt x="99" y="388"/>
                    </a:lnTo>
                    <a:lnTo>
                      <a:pt x="102" y="392"/>
                    </a:lnTo>
                    <a:lnTo>
                      <a:pt x="104" y="399"/>
                    </a:lnTo>
                    <a:lnTo>
                      <a:pt x="108" y="406"/>
                    </a:lnTo>
                    <a:lnTo>
                      <a:pt x="109" y="416"/>
                    </a:lnTo>
                    <a:lnTo>
                      <a:pt x="111" y="426"/>
                    </a:lnTo>
                    <a:lnTo>
                      <a:pt x="111" y="436"/>
                    </a:lnTo>
                    <a:lnTo>
                      <a:pt x="111" y="436"/>
                    </a:lnTo>
                    <a:close/>
                    <a:moveTo>
                      <a:pt x="111" y="460"/>
                    </a:moveTo>
                    <a:lnTo>
                      <a:pt x="72" y="460"/>
                    </a:lnTo>
                    <a:lnTo>
                      <a:pt x="72" y="460"/>
                    </a:lnTo>
                    <a:lnTo>
                      <a:pt x="72" y="450"/>
                    </a:lnTo>
                    <a:lnTo>
                      <a:pt x="111" y="450"/>
                    </a:lnTo>
                    <a:lnTo>
                      <a:pt x="111" y="450"/>
                    </a:lnTo>
                    <a:lnTo>
                      <a:pt x="111" y="460"/>
                    </a:lnTo>
                    <a:lnTo>
                      <a:pt x="111" y="460"/>
                    </a:lnTo>
                    <a:close/>
                    <a:moveTo>
                      <a:pt x="153" y="461"/>
                    </a:moveTo>
                    <a:lnTo>
                      <a:pt x="153" y="461"/>
                    </a:lnTo>
                    <a:lnTo>
                      <a:pt x="152" y="448"/>
                    </a:lnTo>
                    <a:lnTo>
                      <a:pt x="153" y="448"/>
                    </a:lnTo>
                    <a:lnTo>
                      <a:pt x="244" y="448"/>
                    </a:lnTo>
                    <a:lnTo>
                      <a:pt x="245" y="448"/>
                    </a:lnTo>
                    <a:lnTo>
                      <a:pt x="245" y="448"/>
                    </a:lnTo>
                    <a:lnTo>
                      <a:pt x="244" y="461"/>
                    </a:lnTo>
                    <a:lnTo>
                      <a:pt x="153" y="461"/>
                    </a:lnTo>
                    <a:close/>
                    <a:moveTo>
                      <a:pt x="325" y="460"/>
                    </a:moveTo>
                    <a:lnTo>
                      <a:pt x="286" y="460"/>
                    </a:lnTo>
                    <a:lnTo>
                      <a:pt x="286" y="460"/>
                    </a:lnTo>
                    <a:lnTo>
                      <a:pt x="285" y="450"/>
                    </a:lnTo>
                    <a:lnTo>
                      <a:pt x="325" y="450"/>
                    </a:lnTo>
                    <a:lnTo>
                      <a:pt x="325" y="450"/>
                    </a:lnTo>
                    <a:lnTo>
                      <a:pt x="325" y="460"/>
                    </a:lnTo>
                    <a:lnTo>
                      <a:pt x="325" y="460"/>
                    </a:lnTo>
                    <a:close/>
                    <a:moveTo>
                      <a:pt x="286" y="436"/>
                    </a:moveTo>
                    <a:lnTo>
                      <a:pt x="286" y="436"/>
                    </a:lnTo>
                    <a:lnTo>
                      <a:pt x="286" y="426"/>
                    </a:lnTo>
                    <a:lnTo>
                      <a:pt x="288" y="416"/>
                    </a:lnTo>
                    <a:lnTo>
                      <a:pt x="289" y="406"/>
                    </a:lnTo>
                    <a:lnTo>
                      <a:pt x="292" y="399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1" y="385"/>
                    </a:lnTo>
                    <a:lnTo>
                      <a:pt x="305" y="384"/>
                    </a:lnTo>
                    <a:lnTo>
                      <a:pt x="305" y="384"/>
                    </a:lnTo>
                    <a:lnTo>
                      <a:pt x="308" y="385"/>
                    </a:lnTo>
                    <a:lnTo>
                      <a:pt x="313" y="388"/>
                    </a:lnTo>
                    <a:lnTo>
                      <a:pt x="316" y="392"/>
                    </a:lnTo>
                    <a:lnTo>
                      <a:pt x="318" y="399"/>
                    </a:lnTo>
                    <a:lnTo>
                      <a:pt x="320" y="406"/>
                    </a:lnTo>
                    <a:lnTo>
                      <a:pt x="322" y="416"/>
                    </a:lnTo>
                    <a:lnTo>
                      <a:pt x="325" y="426"/>
                    </a:lnTo>
                    <a:lnTo>
                      <a:pt x="325" y="436"/>
                    </a:lnTo>
                    <a:lnTo>
                      <a:pt x="286" y="436"/>
                    </a:lnTo>
                    <a:close/>
                    <a:moveTo>
                      <a:pt x="339" y="436"/>
                    </a:moveTo>
                    <a:lnTo>
                      <a:pt x="339" y="436"/>
                    </a:lnTo>
                    <a:lnTo>
                      <a:pt x="339" y="425"/>
                    </a:lnTo>
                    <a:lnTo>
                      <a:pt x="337" y="413"/>
                    </a:lnTo>
                    <a:lnTo>
                      <a:pt x="334" y="401"/>
                    </a:lnTo>
                    <a:lnTo>
                      <a:pt x="330" y="391"/>
                    </a:lnTo>
                    <a:lnTo>
                      <a:pt x="326" y="382"/>
                    </a:lnTo>
                    <a:lnTo>
                      <a:pt x="320" y="375"/>
                    </a:lnTo>
                    <a:lnTo>
                      <a:pt x="317" y="373"/>
                    </a:lnTo>
                    <a:lnTo>
                      <a:pt x="313" y="371"/>
                    </a:lnTo>
                    <a:lnTo>
                      <a:pt x="310" y="369"/>
                    </a:lnTo>
                    <a:lnTo>
                      <a:pt x="305" y="369"/>
                    </a:lnTo>
                    <a:lnTo>
                      <a:pt x="305" y="369"/>
                    </a:lnTo>
                    <a:lnTo>
                      <a:pt x="301" y="369"/>
                    </a:lnTo>
                    <a:lnTo>
                      <a:pt x="297" y="371"/>
                    </a:lnTo>
                    <a:lnTo>
                      <a:pt x="293" y="373"/>
                    </a:lnTo>
                    <a:lnTo>
                      <a:pt x="290" y="375"/>
                    </a:lnTo>
                    <a:lnTo>
                      <a:pt x="285" y="382"/>
                    </a:lnTo>
                    <a:lnTo>
                      <a:pt x="279" y="391"/>
                    </a:lnTo>
                    <a:lnTo>
                      <a:pt x="276" y="401"/>
                    </a:lnTo>
                    <a:lnTo>
                      <a:pt x="274" y="413"/>
                    </a:lnTo>
                    <a:lnTo>
                      <a:pt x="272" y="425"/>
                    </a:lnTo>
                    <a:lnTo>
                      <a:pt x="271" y="436"/>
                    </a:lnTo>
                    <a:lnTo>
                      <a:pt x="258" y="436"/>
                    </a:lnTo>
                    <a:lnTo>
                      <a:pt x="258" y="434"/>
                    </a:lnTo>
                    <a:lnTo>
                      <a:pt x="258" y="292"/>
                    </a:lnTo>
                    <a:lnTo>
                      <a:pt x="258" y="292"/>
                    </a:lnTo>
                    <a:lnTo>
                      <a:pt x="266" y="308"/>
                    </a:lnTo>
                    <a:lnTo>
                      <a:pt x="276" y="323"/>
                    </a:lnTo>
                    <a:lnTo>
                      <a:pt x="288" y="337"/>
                    </a:lnTo>
                    <a:lnTo>
                      <a:pt x="301" y="351"/>
                    </a:lnTo>
                    <a:lnTo>
                      <a:pt x="316" y="364"/>
                    </a:lnTo>
                    <a:lnTo>
                      <a:pt x="332" y="376"/>
                    </a:lnTo>
                    <a:lnTo>
                      <a:pt x="351" y="386"/>
                    </a:lnTo>
                    <a:lnTo>
                      <a:pt x="370" y="395"/>
                    </a:lnTo>
                    <a:lnTo>
                      <a:pt x="375" y="400"/>
                    </a:lnTo>
                    <a:lnTo>
                      <a:pt x="375" y="400"/>
                    </a:lnTo>
                    <a:lnTo>
                      <a:pt x="379" y="403"/>
                    </a:lnTo>
                    <a:lnTo>
                      <a:pt x="381" y="409"/>
                    </a:lnTo>
                    <a:lnTo>
                      <a:pt x="382" y="418"/>
                    </a:lnTo>
                    <a:lnTo>
                      <a:pt x="382" y="427"/>
                    </a:lnTo>
                    <a:lnTo>
                      <a:pt x="382" y="427"/>
                    </a:lnTo>
                    <a:lnTo>
                      <a:pt x="382" y="436"/>
                    </a:lnTo>
                    <a:lnTo>
                      <a:pt x="339" y="4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Freeform 54"/>
              <p:cNvSpPr>
                <a:spLocks/>
              </p:cNvSpPr>
              <p:nvPr/>
            </p:nvSpPr>
            <p:spPr bwMode="auto">
              <a:xfrm>
                <a:off x="4313238" y="3270250"/>
                <a:ext cx="106363" cy="34925"/>
              </a:xfrm>
              <a:custGeom>
                <a:avLst/>
                <a:gdLst>
                  <a:gd name="T0" fmla="*/ 13 w 67"/>
                  <a:gd name="T1" fmla="*/ 20 h 22"/>
                  <a:gd name="T2" fmla="*/ 13 w 67"/>
                  <a:gd name="T3" fmla="*/ 20 h 22"/>
                  <a:gd name="T4" fmla="*/ 15 w 67"/>
                  <a:gd name="T5" fmla="*/ 18 h 22"/>
                  <a:gd name="T6" fmla="*/ 20 w 67"/>
                  <a:gd name="T7" fmla="*/ 16 h 22"/>
                  <a:gd name="T8" fmla="*/ 26 w 67"/>
                  <a:gd name="T9" fmla="*/ 15 h 22"/>
                  <a:gd name="T10" fmla="*/ 33 w 67"/>
                  <a:gd name="T11" fmla="*/ 14 h 22"/>
                  <a:gd name="T12" fmla="*/ 33 w 67"/>
                  <a:gd name="T13" fmla="*/ 14 h 22"/>
                  <a:gd name="T14" fmla="*/ 41 w 67"/>
                  <a:gd name="T15" fmla="*/ 15 h 22"/>
                  <a:gd name="T16" fmla="*/ 46 w 67"/>
                  <a:gd name="T17" fmla="*/ 16 h 22"/>
                  <a:gd name="T18" fmla="*/ 52 w 67"/>
                  <a:gd name="T19" fmla="*/ 18 h 22"/>
                  <a:gd name="T20" fmla="*/ 54 w 67"/>
                  <a:gd name="T21" fmla="*/ 20 h 22"/>
                  <a:gd name="T22" fmla="*/ 54 w 67"/>
                  <a:gd name="T23" fmla="*/ 20 h 22"/>
                  <a:gd name="T24" fmla="*/ 57 w 67"/>
                  <a:gd name="T25" fmla="*/ 22 h 22"/>
                  <a:gd name="T26" fmla="*/ 59 w 67"/>
                  <a:gd name="T27" fmla="*/ 22 h 22"/>
                  <a:gd name="T28" fmla="*/ 59 w 67"/>
                  <a:gd name="T29" fmla="*/ 22 h 22"/>
                  <a:gd name="T30" fmla="*/ 62 w 67"/>
                  <a:gd name="T31" fmla="*/ 22 h 22"/>
                  <a:gd name="T32" fmla="*/ 65 w 67"/>
                  <a:gd name="T33" fmla="*/ 20 h 22"/>
                  <a:gd name="T34" fmla="*/ 65 w 67"/>
                  <a:gd name="T35" fmla="*/ 20 h 22"/>
                  <a:gd name="T36" fmla="*/ 66 w 67"/>
                  <a:gd name="T37" fmla="*/ 18 h 22"/>
                  <a:gd name="T38" fmla="*/ 67 w 67"/>
                  <a:gd name="T39" fmla="*/ 16 h 22"/>
                  <a:gd name="T40" fmla="*/ 66 w 67"/>
                  <a:gd name="T41" fmla="*/ 13 h 22"/>
                  <a:gd name="T42" fmla="*/ 65 w 67"/>
                  <a:gd name="T43" fmla="*/ 10 h 22"/>
                  <a:gd name="T44" fmla="*/ 65 w 67"/>
                  <a:gd name="T45" fmla="*/ 10 h 22"/>
                  <a:gd name="T46" fmla="*/ 59 w 67"/>
                  <a:gd name="T47" fmla="*/ 6 h 22"/>
                  <a:gd name="T48" fmla="*/ 52 w 67"/>
                  <a:gd name="T49" fmla="*/ 3 h 22"/>
                  <a:gd name="T50" fmla="*/ 43 w 67"/>
                  <a:gd name="T51" fmla="*/ 1 h 22"/>
                  <a:gd name="T52" fmla="*/ 33 w 67"/>
                  <a:gd name="T53" fmla="*/ 0 h 22"/>
                  <a:gd name="T54" fmla="*/ 33 w 67"/>
                  <a:gd name="T55" fmla="*/ 0 h 22"/>
                  <a:gd name="T56" fmla="*/ 24 w 67"/>
                  <a:gd name="T57" fmla="*/ 1 h 22"/>
                  <a:gd name="T58" fmla="*/ 15 w 67"/>
                  <a:gd name="T59" fmla="*/ 3 h 22"/>
                  <a:gd name="T60" fmla="*/ 7 w 67"/>
                  <a:gd name="T61" fmla="*/ 6 h 22"/>
                  <a:gd name="T62" fmla="*/ 2 w 67"/>
                  <a:gd name="T63" fmla="*/ 10 h 22"/>
                  <a:gd name="T64" fmla="*/ 2 w 67"/>
                  <a:gd name="T65" fmla="*/ 10 h 22"/>
                  <a:gd name="T66" fmla="*/ 1 w 67"/>
                  <a:gd name="T67" fmla="*/ 13 h 22"/>
                  <a:gd name="T68" fmla="*/ 0 w 67"/>
                  <a:gd name="T69" fmla="*/ 16 h 22"/>
                  <a:gd name="T70" fmla="*/ 1 w 67"/>
                  <a:gd name="T71" fmla="*/ 18 h 22"/>
                  <a:gd name="T72" fmla="*/ 2 w 67"/>
                  <a:gd name="T73" fmla="*/ 20 h 22"/>
                  <a:gd name="T74" fmla="*/ 2 w 67"/>
                  <a:gd name="T75" fmla="*/ 20 h 22"/>
                  <a:gd name="T76" fmla="*/ 5 w 67"/>
                  <a:gd name="T77" fmla="*/ 22 h 22"/>
                  <a:gd name="T78" fmla="*/ 7 w 67"/>
                  <a:gd name="T79" fmla="*/ 22 h 22"/>
                  <a:gd name="T80" fmla="*/ 10 w 67"/>
                  <a:gd name="T81" fmla="*/ 21 h 22"/>
                  <a:gd name="T82" fmla="*/ 13 w 67"/>
                  <a:gd name="T83" fmla="*/ 20 h 22"/>
                  <a:gd name="T84" fmla="*/ 13 w 67"/>
                  <a:gd name="T85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7" h="22">
                    <a:moveTo>
                      <a:pt x="13" y="20"/>
                    </a:moveTo>
                    <a:lnTo>
                      <a:pt x="13" y="20"/>
                    </a:lnTo>
                    <a:lnTo>
                      <a:pt x="15" y="18"/>
                    </a:lnTo>
                    <a:lnTo>
                      <a:pt x="20" y="16"/>
                    </a:lnTo>
                    <a:lnTo>
                      <a:pt x="26" y="15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41" y="15"/>
                    </a:lnTo>
                    <a:lnTo>
                      <a:pt x="46" y="16"/>
                    </a:lnTo>
                    <a:lnTo>
                      <a:pt x="52" y="18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7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62" y="22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6" y="18"/>
                    </a:lnTo>
                    <a:lnTo>
                      <a:pt x="67" y="16"/>
                    </a:lnTo>
                    <a:lnTo>
                      <a:pt x="66" y="13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59" y="6"/>
                    </a:lnTo>
                    <a:lnTo>
                      <a:pt x="52" y="3"/>
                    </a:lnTo>
                    <a:lnTo>
                      <a:pt x="43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4" y="1"/>
                    </a:lnTo>
                    <a:lnTo>
                      <a:pt x="15" y="3"/>
                    </a:lnTo>
                    <a:lnTo>
                      <a:pt x="7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10" y="21"/>
                    </a:lnTo>
                    <a:lnTo>
                      <a:pt x="13" y="20"/>
                    </a:lnTo>
                    <a:lnTo>
                      <a:pt x="1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7" name="Group 106"/>
          <p:cNvGrpSpPr/>
          <p:nvPr/>
        </p:nvGrpSpPr>
        <p:grpSpPr>
          <a:xfrm>
            <a:off x="4059069" y="5135359"/>
            <a:ext cx="769168" cy="769168"/>
            <a:chOff x="4059069" y="5135359"/>
            <a:chExt cx="769168" cy="769168"/>
          </a:xfrm>
        </p:grpSpPr>
        <p:sp>
          <p:nvSpPr>
            <p:cNvPr id="38" name="타원 5"/>
            <p:cNvSpPr/>
            <p:nvPr/>
          </p:nvSpPr>
          <p:spPr>
            <a:xfrm>
              <a:off x="4059069" y="5135359"/>
              <a:ext cx="769168" cy="769168"/>
            </a:xfrm>
            <a:prstGeom prst="ellipse">
              <a:avLst/>
            </a:prstGeom>
            <a:noFill/>
            <a:ln w="28575">
              <a:solidFill>
                <a:srgbClr val="C35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B5A85"/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62"/>
            <p:cNvSpPr>
              <a:spLocks noEditPoints="1"/>
            </p:cNvSpPr>
            <p:nvPr/>
          </p:nvSpPr>
          <p:spPr bwMode="auto">
            <a:xfrm>
              <a:off x="4199810" y="5305490"/>
              <a:ext cx="487687" cy="428907"/>
            </a:xfrm>
            <a:custGeom>
              <a:avLst/>
              <a:gdLst>
                <a:gd name="T0" fmla="*/ 448 w 531"/>
                <a:gd name="T1" fmla="*/ 98 h 467"/>
                <a:gd name="T2" fmla="*/ 461 w 531"/>
                <a:gd name="T3" fmla="*/ 75 h 467"/>
                <a:gd name="T4" fmla="*/ 449 w 531"/>
                <a:gd name="T5" fmla="*/ 72 h 467"/>
                <a:gd name="T6" fmla="*/ 442 w 531"/>
                <a:gd name="T7" fmla="*/ 85 h 467"/>
                <a:gd name="T8" fmla="*/ 430 w 531"/>
                <a:gd name="T9" fmla="*/ 78 h 467"/>
                <a:gd name="T10" fmla="*/ 435 w 531"/>
                <a:gd name="T11" fmla="*/ 67 h 467"/>
                <a:gd name="T12" fmla="*/ 429 w 531"/>
                <a:gd name="T13" fmla="*/ 60 h 467"/>
                <a:gd name="T14" fmla="*/ 286 w 531"/>
                <a:gd name="T15" fmla="*/ 36 h 467"/>
                <a:gd name="T16" fmla="*/ 288 w 531"/>
                <a:gd name="T17" fmla="*/ 15 h 467"/>
                <a:gd name="T18" fmla="*/ 266 w 531"/>
                <a:gd name="T19" fmla="*/ 0 h 467"/>
                <a:gd name="T20" fmla="*/ 247 w 531"/>
                <a:gd name="T21" fmla="*/ 11 h 467"/>
                <a:gd name="T22" fmla="*/ 243 w 531"/>
                <a:gd name="T23" fmla="*/ 31 h 467"/>
                <a:gd name="T24" fmla="*/ 135 w 531"/>
                <a:gd name="T25" fmla="*/ 51 h 467"/>
                <a:gd name="T26" fmla="*/ 97 w 531"/>
                <a:gd name="T27" fmla="*/ 65 h 467"/>
                <a:gd name="T28" fmla="*/ 101 w 531"/>
                <a:gd name="T29" fmla="*/ 78 h 467"/>
                <a:gd name="T30" fmla="*/ 92 w 531"/>
                <a:gd name="T31" fmla="*/ 87 h 467"/>
                <a:gd name="T32" fmla="*/ 84 w 531"/>
                <a:gd name="T33" fmla="*/ 75 h 467"/>
                <a:gd name="T34" fmla="*/ 72 w 531"/>
                <a:gd name="T35" fmla="*/ 72 h 467"/>
                <a:gd name="T36" fmla="*/ 78 w 531"/>
                <a:gd name="T37" fmla="*/ 95 h 467"/>
                <a:gd name="T38" fmla="*/ 0 w 531"/>
                <a:gd name="T39" fmla="*/ 304 h 467"/>
                <a:gd name="T40" fmla="*/ 24 w 531"/>
                <a:gd name="T41" fmla="*/ 328 h 467"/>
                <a:gd name="T42" fmla="*/ 138 w 531"/>
                <a:gd name="T43" fmla="*/ 339 h 467"/>
                <a:gd name="T44" fmla="*/ 173 w 531"/>
                <a:gd name="T45" fmla="*/ 320 h 467"/>
                <a:gd name="T46" fmla="*/ 185 w 531"/>
                <a:gd name="T47" fmla="*/ 300 h 467"/>
                <a:gd name="T48" fmla="*/ 114 w 531"/>
                <a:gd name="T49" fmla="*/ 84 h 467"/>
                <a:gd name="T50" fmla="*/ 178 w 531"/>
                <a:gd name="T51" fmla="*/ 58 h 467"/>
                <a:gd name="T52" fmla="*/ 243 w 531"/>
                <a:gd name="T53" fmla="*/ 233 h 467"/>
                <a:gd name="T54" fmla="*/ 249 w 531"/>
                <a:gd name="T55" fmla="*/ 299 h 467"/>
                <a:gd name="T56" fmla="*/ 248 w 531"/>
                <a:gd name="T57" fmla="*/ 352 h 467"/>
                <a:gd name="T58" fmla="*/ 210 w 531"/>
                <a:gd name="T59" fmla="*/ 385 h 467"/>
                <a:gd name="T60" fmla="*/ 186 w 531"/>
                <a:gd name="T61" fmla="*/ 467 h 467"/>
                <a:gd name="T62" fmla="*/ 327 w 531"/>
                <a:gd name="T63" fmla="*/ 386 h 467"/>
                <a:gd name="T64" fmla="*/ 292 w 531"/>
                <a:gd name="T65" fmla="*/ 371 h 467"/>
                <a:gd name="T66" fmla="*/ 282 w 531"/>
                <a:gd name="T67" fmla="*/ 299 h 467"/>
                <a:gd name="T68" fmla="*/ 289 w 531"/>
                <a:gd name="T69" fmla="*/ 233 h 467"/>
                <a:gd name="T70" fmla="*/ 354 w 531"/>
                <a:gd name="T71" fmla="*/ 58 h 467"/>
                <a:gd name="T72" fmla="*/ 417 w 531"/>
                <a:gd name="T73" fmla="*/ 84 h 467"/>
                <a:gd name="T74" fmla="*/ 346 w 531"/>
                <a:gd name="T75" fmla="*/ 300 h 467"/>
                <a:gd name="T76" fmla="*/ 358 w 531"/>
                <a:gd name="T77" fmla="*/ 320 h 467"/>
                <a:gd name="T78" fmla="*/ 396 w 531"/>
                <a:gd name="T79" fmla="*/ 339 h 467"/>
                <a:gd name="T80" fmla="*/ 507 w 531"/>
                <a:gd name="T81" fmla="*/ 328 h 467"/>
                <a:gd name="T82" fmla="*/ 531 w 531"/>
                <a:gd name="T83" fmla="*/ 303 h 467"/>
                <a:gd name="T84" fmla="*/ 275 w 531"/>
                <a:gd name="T85" fmla="*/ 24 h 467"/>
                <a:gd name="T86" fmla="*/ 266 w 531"/>
                <a:gd name="T87" fmla="*/ 34 h 467"/>
                <a:gd name="T88" fmla="*/ 257 w 531"/>
                <a:gd name="T89" fmla="*/ 21 h 467"/>
                <a:gd name="T90" fmla="*/ 51 w 531"/>
                <a:gd name="T91" fmla="*/ 325 h 467"/>
                <a:gd name="T92" fmla="*/ 166 w 531"/>
                <a:gd name="T93" fmla="*/ 308 h 467"/>
                <a:gd name="T94" fmla="*/ 134 w 531"/>
                <a:gd name="T95" fmla="*/ 325 h 467"/>
                <a:gd name="T96" fmla="*/ 270 w 531"/>
                <a:gd name="T97" fmla="*/ 217 h 467"/>
                <a:gd name="T98" fmla="*/ 275 w 531"/>
                <a:gd name="T99" fmla="*/ 274 h 467"/>
                <a:gd name="T100" fmla="*/ 256 w 531"/>
                <a:gd name="T101" fmla="*/ 274 h 467"/>
                <a:gd name="T102" fmla="*/ 262 w 531"/>
                <a:gd name="T103" fmla="*/ 217 h 467"/>
                <a:gd name="T104" fmla="*/ 331 w 531"/>
                <a:gd name="T105" fmla="*/ 453 h 467"/>
                <a:gd name="T106" fmla="*/ 296 w 531"/>
                <a:gd name="T107" fmla="*/ 391 h 467"/>
                <a:gd name="T108" fmla="*/ 256 w 531"/>
                <a:gd name="T109" fmla="*/ 368 h 467"/>
                <a:gd name="T110" fmla="*/ 268 w 531"/>
                <a:gd name="T111" fmla="*/ 307 h 467"/>
                <a:gd name="T112" fmla="*/ 274 w 531"/>
                <a:gd name="T113" fmla="*/ 368 h 467"/>
                <a:gd name="T114" fmla="*/ 268 w 531"/>
                <a:gd name="T115" fmla="*/ 203 h 467"/>
                <a:gd name="T116" fmla="*/ 268 w 531"/>
                <a:gd name="T117" fmla="*/ 53 h 467"/>
                <a:gd name="T118" fmla="*/ 480 w 531"/>
                <a:gd name="T119" fmla="*/ 325 h 467"/>
                <a:gd name="T120" fmla="*/ 367 w 531"/>
                <a:gd name="T121" fmla="*/ 308 h 467"/>
                <a:gd name="T122" fmla="*/ 480 w 531"/>
                <a:gd name="T123" fmla="*/ 3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1" h="467">
                  <a:moveTo>
                    <a:pt x="531" y="303"/>
                  </a:moveTo>
                  <a:lnTo>
                    <a:pt x="531" y="303"/>
                  </a:lnTo>
                  <a:lnTo>
                    <a:pt x="531" y="300"/>
                  </a:lnTo>
                  <a:lnTo>
                    <a:pt x="530" y="298"/>
                  </a:lnTo>
                  <a:lnTo>
                    <a:pt x="448" y="98"/>
                  </a:lnTo>
                  <a:lnTo>
                    <a:pt x="448" y="98"/>
                  </a:lnTo>
                  <a:lnTo>
                    <a:pt x="453" y="95"/>
                  </a:lnTo>
                  <a:lnTo>
                    <a:pt x="457" y="91"/>
                  </a:lnTo>
                  <a:lnTo>
                    <a:pt x="461" y="84"/>
                  </a:lnTo>
                  <a:lnTo>
                    <a:pt x="462" y="78"/>
                  </a:lnTo>
                  <a:lnTo>
                    <a:pt x="462" y="78"/>
                  </a:lnTo>
                  <a:lnTo>
                    <a:pt x="461" y="75"/>
                  </a:lnTo>
                  <a:lnTo>
                    <a:pt x="459" y="72"/>
                  </a:lnTo>
                  <a:lnTo>
                    <a:pt x="457" y="71"/>
                  </a:lnTo>
                  <a:lnTo>
                    <a:pt x="454" y="70"/>
                  </a:lnTo>
                  <a:lnTo>
                    <a:pt x="454" y="70"/>
                  </a:lnTo>
                  <a:lnTo>
                    <a:pt x="452" y="71"/>
                  </a:lnTo>
                  <a:lnTo>
                    <a:pt x="449" y="72"/>
                  </a:lnTo>
                  <a:lnTo>
                    <a:pt x="448" y="75"/>
                  </a:lnTo>
                  <a:lnTo>
                    <a:pt x="448" y="78"/>
                  </a:lnTo>
                  <a:lnTo>
                    <a:pt x="448" y="78"/>
                  </a:lnTo>
                  <a:lnTo>
                    <a:pt x="446" y="81"/>
                  </a:lnTo>
                  <a:lnTo>
                    <a:pt x="444" y="83"/>
                  </a:lnTo>
                  <a:lnTo>
                    <a:pt x="442" y="85"/>
                  </a:lnTo>
                  <a:lnTo>
                    <a:pt x="439" y="87"/>
                  </a:lnTo>
                  <a:lnTo>
                    <a:pt x="439" y="87"/>
                  </a:lnTo>
                  <a:lnTo>
                    <a:pt x="436" y="85"/>
                  </a:lnTo>
                  <a:lnTo>
                    <a:pt x="434" y="83"/>
                  </a:lnTo>
                  <a:lnTo>
                    <a:pt x="431" y="81"/>
                  </a:lnTo>
                  <a:lnTo>
                    <a:pt x="430" y="78"/>
                  </a:lnTo>
                  <a:lnTo>
                    <a:pt x="430" y="78"/>
                  </a:lnTo>
                  <a:lnTo>
                    <a:pt x="431" y="75"/>
                  </a:lnTo>
                  <a:lnTo>
                    <a:pt x="434" y="72"/>
                  </a:lnTo>
                  <a:lnTo>
                    <a:pt x="434" y="72"/>
                  </a:lnTo>
                  <a:lnTo>
                    <a:pt x="435" y="70"/>
                  </a:lnTo>
                  <a:lnTo>
                    <a:pt x="435" y="67"/>
                  </a:lnTo>
                  <a:lnTo>
                    <a:pt x="435" y="65"/>
                  </a:lnTo>
                  <a:lnTo>
                    <a:pt x="434" y="63"/>
                  </a:lnTo>
                  <a:lnTo>
                    <a:pt x="434" y="63"/>
                  </a:lnTo>
                  <a:lnTo>
                    <a:pt x="431" y="61"/>
                  </a:lnTo>
                  <a:lnTo>
                    <a:pt x="429" y="60"/>
                  </a:lnTo>
                  <a:lnTo>
                    <a:pt x="429" y="60"/>
                  </a:lnTo>
                  <a:lnTo>
                    <a:pt x="396" y="51"/>
                  </a:lnTo>
                  <a:lnTo>
                    <a:pt x="360" y="44"/>
                  </a:lnTo>
                  <a:lnTo>
                    <a:pt x="323" y="41"/>
                  </a:lnTo>
                  <a:lnTo>
                    <a:pt x="283" y="39"/>
                  </a:lnTo>
                  <a:lnTo>
                    <a:pt x="283" y="39"/>
                  </a:lnTo>
                  <a:lnTo>
                    <a:pt x="286" y="36"/>
                  </a:lnTo>
                  <a:lnTo>
                    <a:pt x="288" y="31"/>
                  </a:lnTo>
                  <a:lnTo>
                    <a:pt x="289" y="28"/>
                  </a:lnTo>
                  <a:lnTo>
                    <a:pt x="289" y="24"/>
                  </a:lnTo>
                  <a:lnTo>
                    <a:pt x="289" y="24"/>
                  </a:lnTo>
                  <a:lnTo>
                    <a:pt x="289" y="20"/>
                  </a:lnTo>
                  <a:lnTo>
                    <a:pt x="288" y="15"/>
                  </a:lnTo>
                  <a:lnTo>
                    <a:pt x="286" y="11"/>
                  </a:lnTo>
                  <a:lnTo>
                    <a:pt x="282" y="8"/>
                  </a:lnTo>
                  <a:lnTo>
                    <a:pt x="279" y="4"/>
                  </a:lnTo>
                  <a:lnTo>
                    <a:pt x="275" y="2"/>
                  </a:lnTo>
                  <a:lnTo>
                    <a:pt x="270" y="1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61" y="1"/>
                  </a:lnTo>
                  <a:lnTo>
                    <a:pt x="256" y="2"/>
                  </a:lnTo>
                  <a:lnTo>
                    <a:pt x="253" y="4"/>
                  </a:lnTo>
                  <a:lnTo>
                    <a:pt x="249" y="8"/>
                  </a:lnTo>
                  <a:lnTo>
                    <a:pt x="247" y="11"/>
                  </a:lnTo>
                  <a:lnTo>
                    <a:pt x="245" y="15"/>
                  </a:lnTo>
                  <a:lnTo>
                    <a:pt x="242" y="20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2" y="28"/>
                  </a:lnTo>
                  <a:lnTo>
                    <a:pt x="243" y="31"/>
                  </a:lnTo>
                  <a:lnTo>
                    <a:pt x="246" y="36"/>
                  </a:lnTo>
                  <a:lnTo>
                    <a:pt x="248" y="39"/>
                  </a:lnTo>
                  <a:lnTo>
                    <a:pt x="248" y="39"/>
                  </a:lnTo>
                  <a:lnTo>
                    <a:pt x="209" y="41"/>
                  </a:lnTo>
                  <a:lnTo>
                    <a:pt x="171" y="44"/>
                  </a:lnTo>
                  <a:lnTo>
                    <a:pt x="135" y="51"/>
                  </a:lnTo>
                  <a:lnTo>
                    <a:pt x="102" y="60"/>
                  </a:lnTo>
                  <a:lnTo>
                    <a:pt x="102" y="60"/>
                  </a:lnTo>
                  <a:lnTo>
                    <a:pt x="100" y="61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97" y="65"/>
                  </a:lnTo>
                  <a:lnTo>
                    <a:pt x="97" y="67"/>
                  </a:lnTo>
                  <a:lnTo>
                    <a:pt x="97" y="70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100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100" y="81"/>
                  </a:lnTo>
                  <a:lnTo>
                    <a:pt x="99" y="83"/>
                  </a:lnTo>
                  <a:lnTo>
                    <a:pt x="95" y="85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3"/>
                  </a:lnTo>
                  <a:lnTo>
                    <a:pt x="85" y="81"/>
                  </a:lnTo>
                  <a:lnTo>
                    <a:pt x="85" y="78"/>
                  </a:lnTo>
                  <a:lnTo>
                    <a:pt x="85" y="78"/>
                  </a:lnTo>
                  <a:lnTo>
                    <a:pt x="84" y="75"/>
                  </a:lnTo>
                  <a:lnTo>
                    <a:pt x="83" y="72"/>
                  </a:lnTo>
                  <a:lnTo>
                    <a:pt x="80" y="71"/>
                  </a:lnTo>
                  <a:lnTo>
                    <a:pt x="77" y="70"/>
                  </a:lnTo>
                  <a:lnTo>
                    <a:pt x="77" y="70"/>
                  </a:lnTo>
                  <a:lnTo>
                    <a:pt x="75" y="71"/>
                  </a:lnTo>
                  <a:lnTo>
                    <a:pt x="72" y="72"/>
                  </a:lnTo>
                  <a:lnTo>
                    <a:pt x="71" y="75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71" y="84"/>
                  </a:lnTo>
                  <a:lnTo>
                    <a:pt x="74" y="91"/>
                  </a:lnTo>
                  <a:lnTo>
                    <a:pt x="78" y="95"/>
                  </a:lnTo>
                  <a:lnTo>
                    <a:pt x="84" y="98"/>
                  </a:lnTo>
                  <a:lnTo>
                    <a:pt x="2" y="298"/>
                  </a:lnTo>
                  <a:lnTo>
                    <a:pt x="2" y="298"/>
                  </a:lnTo>
                  <a:lnTo>
                    <a:pt x="2" y="300"/>
                  </a:lnTo>
                  <a:lnTo>
                    <a:pt x="2" y="30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4" y="310"/>
                  </a:lnTo>
                  <a:lnTo>
                    <a:pt x="8" y="314"/>
                  </a:lnTo>
                  <a:lnTo>
                    <a:pt x="12" y="320"/>
                  </a:lnTo>
                  <a:lnTo>
                    <a:pt x="18" y="324"/>
                  </a:lnTo>
                  <a:lnTo>
                    <a:pt x="24" y="328"/>
                  </a:lnTo>
                  <a:lnTo>
                    <a:pt x="32" y="333"/>
                  </a:lnTo>
                  <a:lnTo>
                    <a:pt x="39" y="336"/>
                  </a:lnTo>
                  <a:lnTo>
                    <a:pt x="48" y="339"/>
                  </a:lnTo>
                  <a:lnTo>
                    <a:pt x="50" y="339"/>
                  </a:lnTo>
                  <a:lnTo>
                    <a:pt x="135" y="339"/>
                  </a:lnTo>
                  <a:lnTo>
                    <a:pt x="138" y="339"/>
                  </a:lnTo>
                  <a:lnTo>
                    <a:pt x="138" y="339"/>
                  </a:lnTo>
                  <a:lnTo>
                    <a:pt x="146" y="336"/>
                  </a:lnTo>
                  <a:lnTo>
                    <a:pt x="154" y="333"/>
                  </a:lnTo>
                  <a:lnTo>
                    <a:pt x="161" y="328"/>
                  </a:lnTo>
                  <a:lnTo>
                    <a:pt x="168" y="324"/>
                  </a:lnTo>
                  <a:lnTo>
                    <a:pt x="173" y="320"/>
                  </a:lnTo>
                  <a:lnTo>
                    <a:pt x="179" y="314"/>
                  </a:lnTo>
                  <a:lnTo>
                    <a:pt x="183" y="310"/>
                  </a:lnTo>
                  <a:lnTo>
                    <a:pt x="186" y="304"/>
                  </a:lnTo>
                  <a:lnTo>
                    <a:pt x="185" y="303"/>
                  </a:lnTo>
                  <a:lnTo>
                    <a:pt x="185" y="303"/>
                  </a:lnTo>
                  <a:lnTo>
                    <a:pt x="185" y="300"/>
                  </a:lnTo>
                  <a:lnTo>
                    <a:pt x="184" y="298"/>
                  </a:lnTo>
                  <a:lnTo>
                    <a:pt x="102" y="98"/>
                  </a:lnTo>
                  <a:lnTo>
                    <a:pt x="102" y="98"/>
                  </a:lnTo>
                  <a:lnTo>
                    <a:pt x="107" y="95"/>
                  </a:lnTo>
                  <a:lnTo>
                    <a:pt x="112" y="90"/>
                  </a:lnTo>
                  <a:lnTo>
                    <a:pt x="114" y="84"/>
                  </a:lnTo>
                  <a:lnTo>
                    <a:pt x="115" y="78"/>
                  </a:lnTo>
                  <a:lnTo>
                    <a:pt x="115" y="78"/>
                  </a:lnTo>
                  <a:lnTo>
                    <a:pt x="114" y="70"/>
                  </a:lnTo>
                  <a:lnTo>
                    <a:pt x="114" y="70"/>
                  </a:lnTo>
                  <a:lnTo>
                    <a:pt x="145" y="64"/>
                  </a:lnTo>
                  <a:lnTo>
                    <a:pt x="178" y="58"/>
                  </a:lnTo>
                  <a:lnTo>
                    <a:pt x="212" y="54"/>
                  </a:lnTo>
                  <a:lnTo>
                    <a:pt x="249" y="53"/>
                  </a:lnTo>
                  <a:lnTo>
                    <a:pt x="249" y="211"/>
                  </a:lnTo>
                  <a:lnTo>
                    <a:pt x="249" y="211"/>
                  </a:lnTo>
                  <a:lnTo>
                    <a:pt x="246" y="222"/>
                  </a:lnTo>
                  <a:lnTo>
                    <a:pt x="243" y="233"/>
                  </a:lnTo>
                  <a:lnTo>
                    <a:pt x="241" y="244"/>
                  </a:lnTo>
                  <a:lnTo>
                    <a:pt x="241" y="255"/>
                  </a:lnTo>
                  <a:lnTo>
                    <a:pt x="241" y="267"/>
                  </a:lnTo>
                  <a:lnTo>
                    <a:pt x="243" y="278"/>
                  </a:lnTo>
                  <a:lnTo>
                    <a:pt x="246" y="288"/>
                  </a:lnTo>
                  <a:lnTo>
                    <a:pt x="249" y="299"/>
                  </a:lnTo>
                  <a:lnTo>
                    <a:pt x="249" y="299"/>
                  </a:lnTo>
                  <a:lnTo>
                    <a:pt x="249" y="300"/>
                  </a:lnTo>
                  <a:lnTo>
                    <a:pt x="249" y="341"/>
                  </a:lnTo>
                  <a:lnTo>
                    <a:pt x="249" y="341"/>
                  </a:lnTo>
                  <a:lnTo>
                    <a:pt x="249" y="346"/>
                  </a:lnTo>
                  <a:lnTo>
                    <a:pt x="248" y="352"/>
                  </a:lnTo>
                  <a:lnTo>
                    <a:pt x="246" y="358"/>
                  </a:lnTo>
                  <a:lnTo>
                    <a:pt x="242" y="364"/>
                  </a:lnTo>
                  <a:lnTo>
                    <a:pt x="238" y="371"/>
                  </a:lnTo>
                  <a:lnTo>
                    <a:pt x="230" y="376"/>
                  </a:lnTo>
                  <a:lnTo>
                    <a:pt x="222" y="381"/>
                  </a:lnTo>
                  <a:lnTo>
                    <a:pt x="210" y="385"/>
                  </a:lnTo>
                  <a:lnTo>
                    <a:pt x="206" y="386"/>
                  </a:lnTo>
                  <a:lnTo>
                    <a:pt x="205" y="391"/>
                  </a:lnTo>
                  <a:lnTo>
                    <a:pt x="192" y="391"/>
                  </a:lnTo>
                  <a:lnTo>
                    <a:pt x="192" y="429"/>
                  </a:lnTo>
                  <a:lnTo>
                    <a:pt x="186" y="429"/>
                  </a:lnTo>
                  <a:lnTo>
                    <a:pt x="186" y="467"/>
                  </a:lnTo>
                  <a:lnTo>
                    <a:pt x="345" y="467"/>
                  </a:lnTo>
                  <a:lnTo>
                    <a:pt x="345" y="429"/>
                  </a:lnTo>
                  <a:lnTo>
                    <a:pt x="340" y="429"/>
                  </a:lnTo>
                  <a:lnTo>
                    <a:pt x="340" y="391"/>
                  </a:lnTo>
                  <a:lnTo>
                    <a:pt x="327" y="391"/>
                  </a:lnTo>
                  <a:lnTo>
                    <a:pt x="327" y="386"/>
                  </a:lnTo>
                  <a:lnTo>
                    <a:pt x="321" y="385"/>
                  </a:lnTo>
                  <a:lnTo>
                    <a:pt x="321" y="385"/>
                  </a:lnTo>
                  <a:lnTo>
                    <a:pt x="311" y="382"/>
                  </a:lnTo>
                  <a:lnTo>
                    <a:pt x="304" y="379"/>
                  </a:lnTo>
                  <a:lnTo>
                    <a:pt x="297" y="375"/>
                  </a:lnTo>
                  <a:lnTo>
                    <a:pt x="292" y="371"/>
                  </a:lnTo>
                  <a:lnTo>
                    <a:pt x="288" y="364"/>
                  </a:lnTo>
                  <a:lnTo>
                    <a:pt x="286" y="358"/>
                  </a:lnTo>
                  <a:lnTo>
                    <a:pt x="283" y="350"/>
                  </a:lnTo>
                  <a:lnTo>
                    <a:pt x="282" y="341"/>
                  </a:lnTo>
                  <a:lnTo>
                    <a:pt x="282" y="299"/>
                  </a:lnTo>
                  <a:lnTo>
                    <a:pt x="282" y="299"/>
                  </a:lnTo>
                  <a:lnTo>
                    <a:pt x="286" y="288"/>
                  </a:lnTo>
                  <a:lnTo>
                    <a:pt x="289" y="278"/>
                  </a:lnTo>
                  <a:lnTo>
                    <a:pt x="290" y="266"/>
                  </a:lnTo>
                  <a:lnTo>
                    <a:pt x="290" y="255"/>
                  </a:lnTo>
                  <a:lnTo>
                    <a:pt x="290" y="244"/>
                  </a:lnTo>
                  <a:lnTo>
                    <a:pt x="289" y="233"/>
                  </a:lnTo>
                  <a:lnTo>
                    <a:pt x="286" y="222"/>
                  </a:lnTo>
                  <a:lnTo>
                    <a:pt x="282" y="211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319" y="54"/>
                  </a:lnTo>
                  <a:lnTo>
                    <a:pt x="354" y="58"/>
                  </a:lnTo>
                  <a:lnTo>
                    <a:pt x="387" y="64"/>
                  </a:lnTo>
                  <a:lnTo>
                    <a:pt x="417" y="70"/>
                  </a:lnTo>
                  <a:lnTo>
                    <a:pt x="417" y="70"/>
                  </a:lnTo>
                  <a:lnTo>
                    <a:pt x="416" y="78"/>
                  </a:lnTo>
                  <a:lnTo>
                    <a:pt x="416" y="78"/>
                  </a:lnTo>
                  <a:lnTo>
                    <a:pt x="417" y="84"/>
                  </a:lnTo>
                  <a:lnTo>
                    <a:pt x="421" y="90"/>
                  </a:lnTo>
                  <a:lnTo>
                    <a:pt x="424" y="95"/>
                  </a:lnTo>
                  <a:lnTo>
                    <a:pt x="429" y="98"/>
                  </a:lnTo>
                  <a:lnTo>
                    <a:pt x="347" y="298"/>
                  </a:lnTo>
                  <a:lnTo>
                    <a:pt x="347" y="298"/>
                  </a:lnTo>
                  <a:lnTo>
                    <a:pt x="346" y="300"/>
                  </a:lnTo>
                  <a:lnTo>
                    <a:pt x="347" y="303"/>
                  </a:lnTo>
                  <a:lnTo>
                    <a:pt x="346" y="304"/>
                  </a:lnTo>
                  <a:lnTo>
                    <a:pt x="346" y="304"/>
                  </a:lnTo>
                  <a:lnTo>
                    <a:pt x="349" y="310"/>
                  </a:lnTo>
                  <a:lnTo>
                    <a:pt x="354" y="314"/>
                  </a:lnTo>
                  <a:lnTo>
                    <a:pt x="358" y="320"/>
                  </a:lnTo>
                  <a:lnTo>
                    <a:pt x="363" y="324"/>
                  </a:lnTo>
                  <a:lnTo>
                    <a:pt x="370" y="328"/>
                  </a:lnTo>
                  <a:lnTo>
                    <a:pt x="377" y="333"/>
                  </a:lnTo>
                  <a:lnTo>
                    <a:pt x="385" y="336"/>
                  </a:lnTo>
                  <a:lnTo>
                    <a:pt x="394" y="339"/>
                  </a:lnTo>
                  <a:lnTo>
                    <a:pt x="396" y="339"/>
                  </a:lnTo>
                  <a:lnTo>
                    <a:pt x="481" y="339"/>
                  </a:lnTo>
                  <a:lnTo>
                    <a:pt x="483" y="339"/>
                  </a:lnTo>
                  <a:lnTo>
                    <a:pt x="483" y="339"/>
                  </a:lnTo>
                  <a:lnTo>
                    <a:pt x="492" y="336"/>
                  </a:lnTo>
                  <a:lnTo>
                    <a:pt x="499" y="333"/>
                  </a:lnTo>
                  <a:lnTo>
                    <a:pt x="507" y="328"/>
                  </a:lnTo>
                  <a:lnTo>
                    <a:pt x="513" y="324"/>
                  </a:lnTo>
                  <a:lnTo>
                    <a:pt x="519" y="320"/>
                  </a:lnTo>
                  <a:lnTo>
                    <a:pt x="524" y="314"/>
                  </a:lnTo>
                  <a:lnTo>
                    <a:pt x="527" y="310"/>
                  </a:lnTo>
                  <a:lnTo>
                    <a:pt x="531" y="304"/>
                  </a:lnTo>
                  <a:lnTo>
                    <a:pt x="531" y="303"/>
                  </a:lnTo>
                  <a:close/>
                  <a:moveTo>
                    <a:pt x="266" y="15"/>
                  </a:moveTo>
                  <a:lnTo>
                    <a:pt x="266" y="15"/>
                  </a:lnTo>
                  <a:lnTo>
                    <a:pt x="269" y="15"/>
                  </a:lnTo>
                  <a:lnTo>
                    <a:pt x="273" y="17"/>
                  </a:lnTo>
                  <a:lnTo>
                    <a:pt x="275" y="21"/>
                  </a:lnTo>
                  <a:lnTo>
                    <a:pt x="275" y="24"/>
                  </a:lnTo>
                  <a:lnTo>
                    <a:pt x="275" y="24"/>
                  </a:lnTo>
                  <a:lnTo>
                    <a:pt x="275" y="27"/>
                  </a:lnTo>
                  <a:lnTo>
                    <a:pt x="273" y="30"/>
                  </a:lnTo>
                  <a:lnTo>
                    <a:pt x="269" y="33"/>
                  </a:lnTo>
                  <a:lnTo>
                    <a:pt x="266" y="34"/>
                  </a:lnTo>
                  <a:lnTo>
                    <a:pt x="266" y="34"/>
                  </a:lnTo>
                  <a:lnTo>
                    <a:pt x="262" y="33"/>
                  </a:lnTo>
                  <a:lnTo>
                    <a:pt x="260" y="30"/>
                  </a:lnTo>
                  <a:lnTo>
                    <a:pt x="257" y="27"/>
                  </a:lnTo>
                  <a:lnTo>
                    <a:pt x="256" y="24"/>
                  </a:lnTo>
                  <a:lnTo>
                    <a:pt x="256" y="24"/>
                  </a:lnTo>
                  <a:lnTo>
                    <a:pt x="257" y="21"/>
                  </a:lnTo>
                  <a:lnTo>
                    <a:pt x="260" y="17"/>
                  </a:lnTo>
                  <a:lnTo>
                    <a:pt x="262" y="15"/>
                  </a:lnTo>
                  <a:lnTo>
                    <a:pt x="266" y="15"/>
                  </a:lnTo>
                  <a:lnTo>
                    <a:pt x="266" y="15"/>
                  </a:lnTo>
                  <a:close/>
                  <a:moveTo>
                    <a:pt x="134" y="325"/>
                  </a:moveTo>
                  <a:lnTo>
                    <a:pt x="51" y="325"/>
                  </a:lnTo>
                  <a:lnTo>
                    <a:pt x="51" y="325"/>
                  </a:lnTo>
                  <a:lnTo>
                    <a:pt x="41" y="322"/>
                  </a:lnTo>
                  <a:lnTo>
                    <a:pt x="34" y="318"/>
                  </a:lnTo>
                  <a:lnTo>
                    <a:pt x="26" y="313"/>
                  </a:lnTo>
                  <a:lnTo>
                    <a:pt x="21" y="308"/>
                  </a:lnTo>
                  <a:lnTo>
                    <a:pt x="166" y="308"/>
                  </a:lnTo>
                  <a:lnTo>
                    <a:pt x="166" y="308"/>
                  </a:lnTo>
                  <a:lnTo>
                    <a:pt x="159" y="313"/>
                  </a:lnTo>
                  <a:lnTo>
                    <a:pt x="152" y="318"/>
                  </a:lnTo>
                  <a:lnTo>
                    <a:pt x="144" y="322"/>
                  </a:lnTo>
                  <a:lnTo>
                    <a:pt x="134" y="325"/>
                  </a:lnTo>
                  <a:lnTo>
                    <a:pt x="134" y="325"/>
                  </a:lnTo>
                  <a:close/>
                  <a:moveTo>
                    <a:pt x="19" y="294"/>
                  </a:moveTo>
                  <a:lnTo>
                    <a:pt x="93" y="114"/>
                  </a:lnTo>
                  <a:lnTo>
                    <a:pt x="167" y="294"/>
                  </a:lnTo>
                  <a:lnTo>
                    <a:pt x="19" y="294"/>
                  </a:lnTo>
                  <a:close/>
                  <a:moveTo>
                    <a:pt x="270" y="217"/>
                  </a:moveTo>
                  <a:lnTo>
                    <a:pt x="270" y="217"/>
                  </a:lnTo>
                  <a:lnTo>
                    <a:pt x="273" y="227"/>
                  </a:lnTo>
                  <a:lnTo>
                    <a:pt x="275" y="237"/>
                  </a:lnTo>
                  <a:lnTo>
                    <a:pt x="276" y="245"/>
                  </a:lnTo>
                  <a:lnTo>
                    <a:pt x="276" y="255"/>
                  </a:lnTo>
                  <a:lnTo>
                    <a:pt x="276" y="265"/>
                  </a:lnTo>
                  <a:lnTo>
                    <a:pt x="275" y="274"/>
                  </a:lnTo>
                  <a:lnTo>
                    <a:pt x="273" y="283"/>
                  </a:lnTo>
                  <a:lnTo>
                    <a:pt x="270" y="293"/>
                  </a:lnTo>
                  <a:lnTo>
                    <a:pt x="262" y="293"/>
                  </a:lnTo>
                  <a:lnTo>
                    <a:pt x="262" y="293"/>
                  </a:lnTo>
                  <a:lnTo>
                    <a:pt x="259" y="283"/>
                  </a:lnTo>
                  <a:lnTo>
                    <a:pt x="256" y="274"/>
                  </a:lnTo>
                  <a:lnTo>
                    <a:pt x="255" y="265"/>
                  </a:lnTo>
                  <a:lnTo>
                    <a:pt x="255" y="255"/>
                  </a:lnTo>
                  <a:lnTo>
                    <a:pt x="255" y="245"/>
                  </a:lnTo>
                  <a:lnTo>
                    <a:pt x="256" y="237"/>
                  </a:lnTo>
                  <a:lnTo>
                    <a:pt x="259" y="227"/>
                  </a:lnTo>
                  <a:lnTo>
                    <a:pt x="262" y="217"/>
                  </a:lnTo>
                  <a:lnTo>
                    <a:pt x="270" y="217"/>
                  </a:lnTo>
                  <a:close/>
                  <a:moveTo>
                    <a:pt x="331" y="453"/>
                  </a:moveTo>
                  <a:lnTo>
                    <a:pt x="200" y="453"/>
                  </a:lnTo>
                  <a:lnTo>
                    <a:pt x="200" y="443"/>
                  </a:lnTo>
                  <a:lnTo>
                    <a:pt x="331" y="443"/>
                  </a:lnTo>
                  <a:lnTo>
                    <a:pt x="331" y="453"/>
                  </a:lnTo>
                  <a:close/>
                  <a:moveTo>
                    <a:pt x="207" y="429"/>
                  </a:moveTo>
                  <a:lnTo>
                    <a:pt x="207" y="406"/>
                  </a:lnTo>
                  <a:lnTo>
                    <a:pt x="326" y="406"/>
                  </a:lnTo>
                  <a:lnTo>
                    <a:pt x="326" y="429"/>
                  </a:lnTo>
                  <a:lnTo>
                    <a:pt x="207" y="429"/>
                  </a:lnTo>
                  <a:close/>
                  <a:moveTo>
                    <a:pt x="296" y="391"/>
                  </a:moveTo>
                  <a:lnTo>
                    <a:pt x="235" y="391"/>
                  </a:lnTo>
                  <a:lnTo>
                    <a:pt x="235" y="391"/>
                  </a:lnTo>
                  <a:lnTo>
                    <a:pt x="241" y="386"/>
                  </a:lnTo>
                  <a:lnTo>
                    <a:pt x="248" y="380"/>
                  </a:lnTo>
                  <a:lnTo>
                    <a:pt x="252" y="375"/>
                  </a:lnTo>
                  <a:lnTo>
                    <a:pt x="256" y="368"/>
                  </a:lnTo>
                  <a:lnTo>
                    <a:pt x="260" y="362"/>
                  </a:lnTo>
                  <a:lnTo>
                    <a:pt x="262" y="355"/>
                  </a:lnTo>
                  <a:lnTo>
                    <a:pt x="263" y="348"/>
                  </a:lnTo>
                  <a:lnTo>
                    <a:pt x="263" y="341"/>
                  </a:lnTo>
                  <a:lnTo>
                    <a:pt x="263" y="307"/>
                  </a:lnTo>
                  <a:lnTo>
                    <a:pt x="268" y="307"/>
                  </a:lnTo>
                  <a:lnTo>
                    <a:pt x="268" y="341"/>
                  </a:lnTo>
                  <a:lnTo>
                    <a:pt x="268" y="341"/>
                  </a:lnTo>
                  <a:lnTo>
                    <a:pt x="269" y="348"/>
                  </a:lnTo>
                  <a:lnTo>
                    <a:pt x="269" y="354"/>
                  </a:lnTo>
                  <a:lnTo>
                    <a:pt x="272" y="362"/>
                  </a:lnTo>
                  <a:lnTo>
                    <a:pt x="274" y="368"/>
                  </a:lnTo>
                  <a:lnTo>
                    <a:pt x="278" y="375"/>
                  </a:lnTo>
                  <a:lnTo>
                    <a:pt x="282" y="380"/>
                  </a:lnTo>
                  <a:lnTo>
                    <a:pt x="289" y="386"/>
                  </a:lnTo>
                  <a:lnTo>
                    <a:pt x="296" y="391"/>
                  </a:lnTo>
                  <a:lnTo>
                    <a:pt x="296" y="391"/>
                  </a:lnTo>
                  <a:close/>
                  <a:moveTo>
                    <a:pt x="268" y="203"/>
                  </a:moveTo>
                  <a:lnTo>
                    <a:pt x="263" y="203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66" y="53"/>
                  </a:lnTo>
                  <a:lnTo>
                    <a:pt x="266" y="53"/>
                  </a:lnTo>
                  <a:lnTo>
                    <a:pt x="268" y="53"/>
                  </a:lnTo>
                  <a:lnTo>
                    <a:pt x="268" y="203"/>
                  </a:lnTo>
                  <a:close/>
                  <a:moveTo>
                    <a:pt x="512" y="294"/>
                  </a:moveTo>
                  <a:lnTo>
                    <a:pt x="364" y="294"/>
                  </a:lnTo>
                  <a:lnTo>
                    <a:pt x="439" y="114"/>
                  </a:lnTo>
                  <a:lnTo>
                    <a:pt x="512" y="294"/>
                  </a:lnTo>
                  <a:close/>
                  <a:moveTo>
                    <a:pt x="480" y="325"/>
                  </a:moveTo>
                  <a:lnTo>
                    <a:pt x="397" y="325"/>
                  </a:lnTo>
                  <a:lnTo>
                    <a:pt x="397" y="325"/>
                  </a:lnTo>
                  <a:lnTo>
                    <a:pt x="387" y="322"/>
                  </a:lnTo>
                  <a:lnTo>
                    <a:pt x="380" y="318"/>
                  </a:lnTo>
                  <a:lnTo>
                    <a:pt x="372" y="313"/>
                  </a:lnTo>
                  <a:lnTo>
                    <a:pt x="367" y="308"/>
                  </a:lnTo>
                  <a:lnTo>
                    <a:pt x="511" y="308"/>
                  </a:lnTo>
                  <a:lnTo>
                    <a:pt x="511" y="308"/>
                  </a:lnTo>
                  <a:lnTo>
                    <a:pt x="505" y="313"/>
                  </a:lnTo>
                  <a:lnTo>
                    <a:pt x="497" y="318"/>
                  </a:lnTo>
                  <a:lnTo>
                    <a:pt x="490" y="322"/>
                  </a:lnTo>
                  <a:lnTo>
                    <a:pt x="480" y="325"/>
                  </a:lnTo>
                  <a:lnTo>
                    <a:pt x="480" y="325"/>
                  </a:lnTo>
                  <a:close/>
                </a:path>
              </a:pathLst>
            </a:custGeom>
            <a:solidFill>
              <a:srgbClr val="C359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cs typeface="+mn-ea"/>
                <a:sym typeface="+mn-lt"/>
              </a:endParaRPr>
            </a:p>
          </p:txBody>
        </p:sp>
      </p:grpSp>
      <p:grpSp>
        <p:nvGrpSpPr>
          <p:cNvPr id="40" name="Group 107"/>
          <p:cNvGrpSpPr/>
          <p:nvPr/>
        </p:nvGrpSpPr>
        <p:grpSpPr>
          <a:xfrm>
            <a:off x="5678887" y="4373012"/>
            <a:ext cx="769168" cy="769168"/>
            <a:chOff x="5678887" y="4373012"/>
            <a:chExt cx="769168" cy="769168"/>
          </a:xfrm>
        </p:grpSpPr>
        <p:sp>
          <p:nvSpPr>
            <p:cNvPr id="41" name="타원 7"/>
            <p:cNvSpPr/>
            <p:nvPr/>
          </p:nvSpPr>
          <p:spPr>
            <a:xfrm>
              <a:off x="5678887" y="4373012"/>
              <a:ext cx="769168" cy="769168"/>
            </a:xfrm>
            <a:prstGeom prst="ellipse">
              <a:avLst/>
            </a:prstGeom>
            <a:noFill/>
            <a:ln w="28575">
              <a:solidFill>
                <a:srgbClr val="C35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B5A85"/>
                </a:solidFill>
                <a:cs typeface="+mn-ea"/>
                <a:sym typeface="+mn-lt"/>
              </a:endParaRPr>
            </a:p>
          </p:txBody>
        </p:sp>
        <p:grpSp>
          <p:nvGrpSpPr>
            <p:cNvPr id="42" name="Group 79"/>
            <p:cNvGrpSpPr/>
            <p:nvPr/>
          </p:nvGrpSpPr>
          <p:grpSpPr>
            <a:xfrm>
              <a:off x="5848099" y="4553705"/>
              <a:ext cx="430744" cy="407783"/>
              <a:chOff x="2835275" y="3127375"/>
              <a:chExt cx="744538" cy="704850"/>
            </a:xfrm>
            <a:solidFill>
              <a:srgbClr val="C35954"/>
            </a:solidFill>
          </p:grpSpPr>
          <p:sp>
            <p:nvSpPr>
              <p:cNvPr id="43" name="Freeform 80"/>
              <p:cNvSpPr>
                <a:spLocks noEditPoints="1"/>
              </p:cNvSpPr>
              <p:nvPr/>
            </p:nvSpPr>
            <p:spPr bwMode="auto">
              <a:xfrm>
                <a:off x="2835275" y="3324225"/>
                <a:ext cx="504825" cy="508000"/>
              </a:xfrm>
              <a:custGeom>
                <a:avLst/>
                <a:gdLst>
                  <a:gd name="T0" fmla="*/ 284 w 318"/>
                  <a:gd name="T1" fmla="*/ 55 h 320"/>
                  <a:gd name="T2" fmla="*/ 253 w 318"/>
                  <a:gd name="T3" fmla="*/ 61 h 320"/>
                  <a:gd name="T4" fmla="*/ 195 w 318"/>
                  <a:gd name="T5" fmla="*/ 28 h 320"/>
                  <a:gd name="T6" fmla="*/ 185 w 318"/>
                  <a:gd name="T7" fmla="*/ 0 h 320"/>
                  <a:gd name="T8" fmla="*/ 125 w 318"/>
                  <a:gd name="T9" fmla="*/ 27 h 320"/>
                  <a:gd name="T10" fmla="*/ 55 w 318"/>
                  <a:gd name="T11" fmla="*/ 36 h 320"/>
                  <a:gd name="T12" fmla="*/ 57 w 318"/>
                  <a:gd name="T13" fmla="*/ 66 h 320"/>
                  <a:gd name="T14" fmla="*/ 25 w 318"/>
                  <a:gd name="T15" fmla="*/ 120 h 320"/>
                  <a:gd name="T16" fmla="*/ 0 w 318"/>
                  <a:gd name="T17" fmla="*/ 135 h 320"/>
                  <a:gd name="T18" fmla="*/ 20 w 318"/>
                  <a:gd name="T19" fmla="*/ 192 h 320"/>
                  <a:gd name="T20" fmla="*/ 35 w 318"/>
                  <a:gd name="T21" fmla="*/ 264 h 320"/>
                  <a:gd name="T22" fmla="*/ 64 w 318"/>
                  <a:gd name="T23" fmla="*/ 268 h 320"/>
                  <a:gd name="T24" fmla="*/ 116 w 318"/>
                  <a:gd name="T25" fmla="*/ 298 h 320"/>
                  <a:gd name="T26" fmla="*/ 135 w 318"/>
                  <a:gd name="T27" fmla="*/ 320 h 320"/>
                  <a:gd name="T28" fmla="*/ 192 w 318"/>
                  <a:gd name="T29" fmla="*/ 300 h 320"/>
                  <a:gd name="T30" fmla="*/ 263 w 318"/>
                  <a:gd name="T31" fmla="*/ 284 h 320"/>
                  <a:gd name="T32" fmla="*/ 264 w 318"/>
                  <a:gd name="T33" fmla="*/ 255 h 320"/>
                  <a:gd name="T34" fmla="*/ 294 w 318"/>
                  <a:gd name="T35" fmla="*/ 199 h 320"/>
                  <a:gd name="T36" fmla="*/ 318 w 318"/>
                  <a:gd name="T37" fmla="*/ 185 h 320"/>
                  <a:gd name="T38" fmla="*/ 293 w 318"/>
                  <a:gd name="T39" fmla="*/ 126 h 320"/>
                  <a:gd name="T40" fmla="*/ 304 w 318"/>
                  <a:gd name="T41" fmla="*/ 173 h 320"/>
                  <a:gd name="T42" fmla="*/ 283 w 318"/>
                  <a:gd name="T43" fmla="*/ 183 h 320"/>
                  <a:gd name="T44" fmla="*/ 294 w 318"/>
                  <a:gd name="T45" fmla="*/ 218 h 320"/>
                  <a:gd name="T46" fmla="*/ 257 w 318"/>
                  <a:gd name="T47" fmla="*/ 242 h 320"/>
                  <a:gd name="T48" fmla="*/ 244 w 318"/>
                  <a:gd name="T49" fmla="*/ 256 h 320"/>
                  <a:gd name="T50" fmla="*/ 220 w 318"/>
                  <a:gd name="T51" fmla="*/ 293 h 320"/>
                  <a:gd name="T52" fmla="*/ 204 w 318"/>
                  <a:gd name="T53" fmla="*/ 281 h 320"/>
                  <a:gd name="T54" fmla="*/ 180 w 318"/>
                  <a:gd name="T55" fmla="*/ 288 h 320"/>
                  <a:gd name="T56" fmla="*/ 142 w 318"/>
                  <a:gd name="T57" fmla="*/ 290 h 320"/>
                  <a:gd name="T58" fmla="*/ 127 w 318"/>
                  <a:gd name="T59" fmla="*/ 286 h 320"/>
                  <a:gd name="T60" fmla="*/ 101 w 318"/>
                  <a:gd name="T61" fmla="*/ 294 h 320"/>
                  <a:gd name="T62" fmla="*/ 77 w 318"/>
                  <a:gd name="T63" fmla="*/ 260 h 320"/>
                  <a:gd name="T64" fmla="*/ 61 w 318"/>
                  <a:gd name="T65" fmla="*/ 245 h 320"/>
                  <a:gd name="T66" fmla="*/ 27 w 318"/>
                  <a:gd name="T67" fmla="*/ 220 h 320"/>
                  <a:gd name="T68" fmla="*/ 38 w 318"/>
                  <a:gd name="T69" fmla="*/ 204 h 320"/>
                  <a:gd name="T70" fmla="*/ 32 w 318"/>
                  <a:gd name="T71" fmla="*/ 180 h 320"/>
                  <a:gd name="T72" fmla="*/ 33 w 318"/>
                  <a:gd name="T73" fmla="*/ 143 h 320"/>
                  <a:gd name="T74" fmla="*/ 37 w 318"/>
                  <a:gd name="T75" fmla="*/ 129 h 320"/>
                  <a:gd name="T76" fmla="*/ 25 w 318"/>
                  <a:gd name="T77" fmla="*/ 102 h 320"/>
                  <a:gd name="T78" fmla="*/ 65 w 318"/>
                  <a:gd name="T79" fmla="*/ 79 h 320"/>
                  <a:gd name="T80" fmla="*/ 80 w 318"/>
                  <a:gd name="T81" fmla="*/ 65 h 320"/>
                  <a:gd name="T82" fmla="*/ 114 w 318"/>
                  <a:gd name="T83" fmla="*/ 45 h 320"/>
                  <a:gd name="T84" fmla="*/ 133 w 318"/>
                  <a:gd name="T85" fmla="*/ 40 h 320"/>
                  <a:gd name="T86" fmla="*/ 173 w 318"/>
                  <a:gd name="T87" fmla="*/ 14 h 320"/>
                  <a:gd name="T88" fmla="*/ 182 w 318"/>
                  <a:gd name="T89" fmla="*/ 40 h 320"/>
                  <a:gd name="T90" fmla="*/ 218 w 318"/>
                  <a:gd name="T91" fmla="*/ 25 h 320"/>
                  <a:gd name="T92" fmla="*/ 240 w 318"/>
                  <a:gd name="T93" fmla="*/ 68 h 320"/>
                  <a:gd name="T94" fmla="*/ 253 w 318"/>
                  <a:gd name="T95" fmla="*/ 80 h 320"/>
                  <a:gd name="T96" fmla="*/ 274 w 318"/>
                  <a:gd name="T97" fmla="*/ 115 h 320"/>
                  <a:gd name="T98" fmla="*/ 281 w 318"/>
                  <a:gd name="T99" fmla="*/ 134 h 320"/>
                  <a:gd name="T100" fmla="*/ 304 w 318"/>
                  <a:gd name="T101" fmla="*/ 173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18" h="320">
                    <a:moveTo>
                      <a:pt x="290" y="119"/>
                    </a:moveTo>
                    <a:lnTo>
                      <a:pt x="310" y="102"/>
                    </a:lnTo>
                    <a:lnTo>
                      <a:pt x="284" y="55"/>
                    </a:lnTo>
                    <a:lnTo>
                      <a:pt x="257" y="64"/>
                    </a:lnTo>
                    <a:lnTo>
                      <a:pt x="257" y="64"/>
                    </a:lnTo>
                    <a:lnTo>
                      <a:pt x="253" y="61"/>
                    </a:lnTo>
                    <a:lnTo>
                      <a:pt x="260" y="34"/>
                    </a:lnTo>
                    <a:lnTo>
                      <a:pt x="215" y="8"/>
                    </a:lnTo>
                    <a:lnTo>
                      <a:pt x="195" y="28"/>
                    </a:lnTo>
                    <a:lnTo>
                      <a:pt x="195" y="28"/>
                    </a:lnTo>
                    <a:lnTo>
                      <a:pt x="190" y="27"/>
                    </a:lnTo>
                    <a:lnTo>
                      <a:pt x="185" y="0"/>
                    </a:lnTo>
                    <a:lnTo>
                      <a:pt x="131" y="0"/>
                    </a:lnTo>
                    <a:lnTo>
                      <a:pt x="125" y="27"/>
                    </a:lnTo>
                    <a:lnTo>
                      <a:pt x="125" y="27"/>
                    </a:lnTo>
                    <a:lnTo>
                      <a:pt x="119" y="29"/>
                    </a:lnTo>
                    <a:lnTo>
                      <a:pt x="101" y="9"/>
                    </a:lnTo>
                    <a:lnTo>
                      <a:pt x="55" y="36"/>
                    </a:lnTo>
                    <a:lnTo>
                      <a:pt x="62" y="61"/>
                    </a:lnTo>
                    <a:lnTo>
                      <a:pt x="62" y="61"/>
                    </a:lnTo>
                    <a:lnTo>
                      <a:pt x="57" y="66"/>
                    </a:lnTo>
                    <a:lnTo>
                      <a:pt x="33" y="58"/>
                    </a:lnTo>
                    <a:lnTo>
                      <a:pt x="7" y="105"/>
                    </a:lnTo>
                    <a:lnTo>
                      <a:pt x="25" y="120"/>
                    </a:lnTo>
                    <a:lnTo>
                      <a:pt x="25" y="120"/>
                    </a:lnTo>
                    <a:lnTo>
                      <a:pt x="21" y="131"/>
                    </a:lnTo>
                    <a:lnTo>
                      <a:pt x="0" y="135"/>
                    </a:lnTo>
                    <a:lnTo>
                      <a:pt x="0" y="188"/>
                    </a:lnTo>
                    <a:lnTo>
                      <a:pt x="20" y="192"/>
                    </a:lnTo>
                    <a:lnTo>
                      <a:pt x="20" y="192"/>
                    </a:lnTo>
                    <a:lnTo>
                      <a:pt x="24" y="205"/>
                    </a:lnTo>
                    <a:lnTo>
                      <a:pt x="8" y="218"/>
                    </a:lnTo>
                    <a:lnTo>
                      <a:pt x="35" y="264"/>
                    </a:lnTo>
                    <a:lnTo>
                      <a:pt x="54" y="258"/>
                    </a:lnTo>
                    <a:lnTo>
                      <a:pt x="54" y="258"/>
                    </a:lnTo>
                    <a:lnTo>
                      <a:pt x="64" y="268"/>
                    </a:lnTo>
                    <a:lnTo>
                      <a:pt x="58" y="285"/>
                    </a:lnTo>
                    <a:lnTo>
                      <a:pt x="104" y="312"/>
                    </a:lnTo>
                    <a:lnTo>
                      <a:pt x="116" y="298"/>
                    </a:lnTo>
                    <a:lnTo>
                      <a:pt x="116" y="298"/>
                    </a:lnTo>
                    <a:lnTo>
                      <a:pt x="131" y="301"/>
                    </a:lnTo>
                    <a:lnTo>
                      <a:pt x="135" y="320"/>
                    </a:lnTo>
                    <a:lnTo>
                      <a:pt x="188" y="320"/>
                    </a:lnTo>
                    <a:lnTo>
                      <a:pt x="192" y="300"/>
                    </a:lnTo>
                    <a:lnTo>
                      <a:pt x="192" y="300"/>
                    </a:lnTo>
                    <a:lnTo>
                      <a:pt x="205" y="296"/>
                    </a:lnTo>
                    <a:lnTo>
                      <a:pt x="218" y="310"/>
                    </a:lnTo>
                    <a:lnTo>
                      <a:pt x="263" y="284"/>
                    </a:lnTo>
                    <a:lnTo>
                      <a:pt x="257" y="264"/>
                    </a:lnTo>
                    <a:lnTo>
                      <a:pt x="257" y="264"/>
                    </a:lnTo>
                    <a:lnTo>
                      <a:pt x="264" y="255"/>
                    </a:lnTo>
                    <a:lnTo>
                      <a:pt x="285" y="261"/>
                    </a:lnTo>
                    <a:lnTo>
                      <a:pt x="312" y="215"/>
                    </a:lnTo>
                    <a:lnTo>
                      <a:pt x="294" y="199"/>
                    </a:lnTo>
                    <a:lnTo>
                      <a:pt x="294" y="199"/>
                    </a:lnTo>
                    <a:lnTo>
                      <a:pt x="296" y="190"/>
                    </a:lnTo>
                    <a:lnTo>
                      <a:pt x="318" y="185"/>
                    </a:lnTo>
                    <a:lnTo>
                      <a:pt x="318" y="132"/>
                    </a:lnTo>
                    <a:lnTo>
                      <a:pt x="293" y="126"/>
                    </a:lnTo>
                    <a:lnTo>
                      <a:pt x="293" y="126"/>
                    </a:lnTo>
                    <a:lnTo>
                      <a:pt x="290" y="119"/>
                    </a:lnTo>
                    <a:lnTo>
                      <a:pt x="290" y="119"/>
                    </a:lnTo>
                    <a:close/>
                    <a:moveTo>
                      <a:pt x="304" y="173"/>
                    </a:moveTo>
                    <a:lnTo>
                      <a:pt x="283" y="178"/>
                    </a:lnTo>
                    <a:lnTo>
                      <a:pt x="283" y="183"/>
                    </a:lnTo>
                    <a:lnTo>
                      <a:pt x="283" y="183"/>
                    </a:lnTo>
                    <a:lnTo>
                      <a:pt x="278" y="199"/>
                    </a:lnTo>
                    <a:lnTo>
                      <a:pt x="277" y="203"/>
                    </a:lnTo>
                    <a:lnTo>
                      <a:pt x="294" y="218"/>
                    </a:lnTo>
                    <a:lnTo>
                      <a:pt x="278" y="244"/>
                    </a:lnTo>
                    <a:lnTo>
                      <a:pt x="260" y="238"/>
                    </a:lnTo>
                    <a:lnTo>
                      <a:pt x="257" y="242"/>
                    </a:lnTo>
                    <a:lnTo>
                      <a:pt x="257" y="242"/>
                    </a:lnTo>
                    <a:lnTo>
                      <a:pt x="250" y="250"/>
                    </a:lnTo>
                    <a:lnTo>
                      <a:pt x="244" y="256"/>
                    </a:lnTo>
                    <a:lnTo>
                      <a:pt x="241" y="259"/>
                    </a:lnTo>
                    <a:lnTo>
                      <a:pt x="246" y="278"/>
                    </a:lnTo>
                    <a:lnTo>
                      <a:pt x="220" y="293"/>
                    </a:lnTo>
                    <a:lnTo>
                      <a:pt x="208" y="280"/>
                    </a:lnTo>
                    <a:lnTo>
                      <a:pt x="204" y="281"/>
                    </a:lnTo>
                    <a:lnTo>
                      <a:pt x="204" y="281"/>
                    </a:lnTo>
                    <a:lnTo>
                      <a:pt x="194" y="285"/>
                    </a:lnTo>
                    <a:lnTo>
                      <a:pt x="185" y="287"/>
                    </a:lnTo>
                    <a:lnTo>
                      <a:pt x="180" y="288"/>
                    </a:lnTo>
                    <a:lnTo>
                      <a:pt x="176" y="306"/>
                    </a:lnTo>
                    <a:lnTo>
                      <a:pt x="146" y="306"/>
                    </a:lnTo>
                    <a:lnTo>
                      <a:pt x="142" y="290"/>
                    </a:lnTo>
                    <a:lnTo>
                      <a:pt x="138" y="288"/>
                    </a:lnTo>
                    <a:lnTo>
                      <a:pt x="138" y="288"/>
                    </a:lnTo>
                    <a:lnTo>
                      <a:pt x="127" y="286"/>
                    </a:lnTo>
                    <a:lnTo>
                      <a:pt x="116" y="283"/>
                    </a:lnTo>
                    <a:lnTo>
                      <a:pt x="112" y="282"/>
                    </a:lnTo>
                    <a:lnTo>
                      <a:pt x="101" y="294"/>
                    </a:lnTo>
                    <a:lnTo>
                      <a:pt x="74" y="279"/>
                    </a:lnTo>
                    <a:lnTo>
                      <a:pt x="80" y="264"/>
                    </a:lnTo>
                    <a:lnTo>
                      <a:pt x="77" y="260"/>
                    </a:lnTo>
                    <a:lnTo>
                      <a:pt x="77" y="260"/>
                    </a:lnTo>
                    <a:lnTo>
                      <a:pt x="68" y="253"/>
                    </a:lnTo>
                    <a:lnTo>
                      <a:pt x="61" y="245"/>
                    </a:lnTo>
                    <a:lnTo>
                      <a:pt x="58" y="242"/>
                    </a:lnTo>
                    <a:lnTo>
                      <a:pt x="42" y="247"/>
                    </a:lnTo>
                    <a:lnTo>
                      <a:pt x="27" y="220"/>
                    </a:lnTo>
                    <a:lnTo>
                      <a:pt x="40" y="210"/>
                    </a:lnTo>
                    <a:lnTo>
                      <a:pt x="38" y="204"/>
                    </a:lnTo>
                    <a:lnTo>
                      <a:pt x="38" y="204"/>
                    </a:lnTo>
                    <a:lnTo>
                      <a:pt x="35" y="196"/>
                    </a:lnTo>
                    <a:lnTo>
                      <a:pt x="33" y="185"/>
                    </a:lnTo>
                    <a:lnTo>
                      <a:pt x="32" y="180"/>
                    </a:lnTo>
                    <a:lnTo>
                      <a:pt x="14" y="176"/>
                    </a:lnTo>
                    <a:lnTo>
                      <a:pt x="14" y="146"/>
                    </a:lnTo>
                    <a:lnTo>
                      <a:pt x="33" y="143"/>
                    </a:lnTo>
                    <a:lnTo>
                      <a:pt x="34" y="137"/>
                    </a:lnTo>
                    <a:lnTo>
                      <a:pt x="34" y="137"/>
                    </a:lnTo>
                    <a:lnTo>
                      <a:pt x="37" y="129"/>
                    </a:lnTo>
                    <a:lnTo>
                      <a:pt x="39" y="120"/>
                    </a:lnTo>
                    <a:lnTo>
                      <a:pt x="41" y="116"/>
                    </a:lnTo>
                    <a:lnTo>
                      <a:pt x="25" y="102"/>
                    </a:lnTo>
                    <a:lnTo>
                      <a:pt x="40" y="76"/>
                    </a:lnTo>
                    <a:lnTo>
                      <a:pt x="61" y="82"/>
                    </a:lnTo>
                    <a:lnTo>
                      <a:pt x="65" y="79"/>
                    </a:lnTo>
                    <a:lnTo>
                      <a:pt x="65" y="79"/>
                    </a:lnTo>
                    <a:lnTo>
                      <a:pt x="75" y="68"/>
                    </a:lnTo>
                    <a:lnTo>
                      <a:pt x="80" y="65"/>
                    </a:lnTo>
                    <a:lnTo>
                      <a:pt x="72" y="42"/>
                    </a:lnTo>
                    <a:lnTo>
                      <a:pt x="98" y="27"/>
                    </a:lnTo>
                    <a:lnTo>
                      <a:pt x="114" y="45"/>
                    </a:lnTo>
                    <a:lnTo>
                      <a:pt x="119" y="43"/>
                    </a:lnTo>
                    <a:lnTo>
                      <a:pt x="119" y="43"/>
                    </a:lnTo>
                    <a:lnTo>
                      <a:pt x="133" y="40"/>
                    </a:lnTo>
                    <a:lnTo>
                      <a:pt x="137" y="39"/>
                    </a:lnTo>
                    <a:lnTo>
                      <a:pt x="142" y="14"/>
                    </a:lnTo>
                    <a:lnTo>
                      <a:pt x="173" y="14"/>
                    </a:lnTo>
                    <a:lnTo>
                      <a:pt x="178" y="39"/>
                    </a:lnTo>
                    <a:lnTo>
                      <a:pt x="182" y="40"/>
                    </a:lnTo>
                    <a:lnTo>
                      <a:pt x="182" y="40"/>
                    </a:lnTo>
                    <a:lnTo>
                      <a:pt x="195" y="43"/>
                    </a:lnTo>
                    <a:lnTo>
                      <a:pt x="200" y="44"/>
                    </a:lnTo>
                    <a:lnTo>
                      <a:pt x="218" y="25"/>
                    </a:lnTo>
                    <a:lnTo>
                      <a:pt x="244" y="40"/>
                    </a:lnTo>
                    <a:lnTo>
                      <a:pt x="236" y="65"/>
                    </a:lnTo>
                    <a:lnTo>
                      <a:pt x="240" y="68"/>
                    </a:lnTo>
                    <a:lnTo>
                      <a:pt x="240" y="68"/>
                    </a:lnTo>
                    <a:lnTo>
                      <a:pt x="249" y="77"/>
                    </a:lnTo>
                    <a:lnTo>
                      <a:pt x="253" y="80"/>
                    </a:lnTo>
                    <a:lnTo>
                      <a:pt x="277" y="72"/>
                    </a:lnTo>
                    <a:lnTo>
                      <a:pt x="293" y="98"/>
                    </a:lnTo>
                    <a:lnTo>
                      <a:pt x="274" y="115"/>
                    </a:lnTo>
                    <a:lnTo>
                      <a:pt x="276" y="119"/>
                    </a:lnTo>
                    <a:lnTo>
                      <a:pt x="276" y="119"/>
                    </a:lnTo>
                    <a:lnTo>
                      <a:pt x="281" y="134"/>
                    </a:lnTo>
                    <a:lnTo>
                      <a:pt x="282" y="138"/>
                    </a:lnTo>
                    <a:lnTo>
                      <a:pt x="304" y="143"/>
                    </a:lnTo>
                    <a:lnTo>
                      <a:pt x="304" y="1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Freeform 81"/>
              <p:cNvSpPr>
                <a:spLocks noEditPoints="1"/>
              </p:cNvSpPr>
              <p:nvPr/>
            </p:nvSpPr>
            <p:spPr bwMode="auto">
              <a:xfrm>
                <a:off x="2963863" y="3462338"/>
                <a:ext cx="242888" cy="244475"/>
              </a:xfrm>
              <a:custGeom>
                <a:avLst/>
                <a:gdLst>
                  <a:gd name="T0" fmla="*/ 77 w 153"/>
                  <a:gd name="T1" fmla="*/ 0 h 154"/>
                  <a:gd name="T2" fmla="*/ 61 w 153"/>
                  <a:gd name="T3" fmla="*/ 2 h 154"/>
                  <a:gd name="T4" fmla="*/ 46 w 153"/>
                  <a:gd name="T5" fmla="*/ 6 h 154"/>
                  <a:gd name="T6" fmla="*/ 33 w 153"/>
                  <a:gd name="T7" fmla="*/ 14 h 154"/>
                  <a:gd name="T8" fmla="*/ 23 w 153"/>
                  <a:gd name="T9" fmla="*/ 22 h 154"/>
                  <a:gd name="T10" fmla="*/ 13 w 153"/>
                  <a:gd name="T11" fmla="*/ 34 h 154"/>
                  <a:gd name="T12" fmla="*/ 5 w 153"/>
                  <a:gd name="T13" fmla="*/ 47 h 154"/>
                  <a:gd name="T14" fmla="*/ 1 w 153"/>
                  <a:gd name="T15" fmla="*/ 61 h 154"/>
                  <a:gd name="T16" fmla="*/ 0 w 153"/>
                  <a:gd name="T17" fmla="*/ 77 h 154"/>
                  <a:gd name="T18" fmla="*/ 0 w 153"/>
                  <a:gd name="T19" fmla="*/ 85 h 154"/>
                  <a:gd name="T20" fmla="*/ 3 w 153"/>
                  <a:gd name="T21" fmla="*/ 100 h 154"/>
                  <a:gd name="T22" fmla="*/ 8 w 153"/>
                  <a:gd name="T23" fmla="*/ 114 h 154"/>
                  <a:gd name="T24" fmla="*/ 17 w 153"/>
                  <a:gd name="T25" fmla="*/ 126 h 154"/>
                  <a:gd name="T26" fmla="*/ 28 w 153"/>
                  <a:gd name="T27" fmla="*/ 137 h 154"/>
                  <a:gd name="T28" fmla="*/ 40 w 153"/>
                  <a:gd name="T29" fmla="*/ 144 h 154"/>
                  <a:gd name="T30" fmla="*/ 54 w 153"/>
                  <a:gd name="T31" fmla="*/ 151 h 154"/>
                  <a:gd name="T32" fmla="*/ 69 w 153"/>
                  <a:gd name="T33" fmla="*/ 154 h 154"/>
                  <a:gd name="T34" fmla="*/ 77 w 153"/>
                  <a:gd name="T35" fmla="*/ 154 h 154"/>
                  <a:gd name="T36" fmla="*/ 92 w 153"/>
                  <a:gd name="T37" fmla="*/ 153 h 154"/>
                  <a:gd name="T38" fmla="*/ 107 w 153"/>
                  <a:gd name="T39" fmla="*/ 147 h 154"/>
                  <a:gd name="T40" fmla="*/ 120 w 153"/>
                  <a:gd name="T41" fmla="*/ 141 h 154"/>
                  <a:gd name="T42" fmla="*/ 132 w 153"/>
                  <a:gd name="T43" fmla="*/ 131 h 154"/>
                  <a:gd name="T44" fmla="*/ 140 w 153"/>
                  <a:gd name="T45" fmla="*/ 120 h 154"/>
                  <a:gd name="T46" fmla="*/ 148 w 153"/>
                  <a:gd name="T47" fmla="*/ 106 h 154"/>
                  <a:gd name="T48" fmla="*/ 152 w 153"/>
                  <a:gd name="T49" fmla="*/ 92 h 154"/>
                  <a:gd name="T50" fmla="*/ 153 w 153"/>
                  <a:gd name="T51" fmla="*/ 77 h 154"/>
                  <a:gd name="T52" fmla="*/ 153 w 153"/>
                  <a:gd name="T53" fmla="*/ 69 h 154"/>
                  <a:gd name="T54" fmla="*/ 150 w 153"/>
                  <a:gd name="T55" fmla="*/ 55 h 154"/>
                  <a:gd name="T56" fmla="*/ 145 w 153"/>
                  <a:gd name="T57" fmla="*/ 41 h 154"/>
                  <a:gd name="T58" fmla="*/ 136 w 153"/>
                  <a:gd name="T59" fmla="*/ 28 h 154"/>
                  <a:gd name="T60" fmla="*/ 125 w 153"/>
                  <a:gd name="T61" fmla="*/ 18 h 154"/>
                  <a:gd name="T62" fmla="*/ 113 w 153"/>
                  <a:gd name="T63" fmla="*/ 9 h 154"/>
                  <a:gd name="T64" fmla="*/ 99 w 153"/>
                  <a:gd name="T65" fmla="*/ 4 h 154"/>
                  <a:gd name="T66" fmla="*/ 84 w 153"/>
                  <a:gd name="T67" fmla="*/ 1 h 154"/>
                  <a:gd name="T68" fmla="*/ 77 w 153"/>
                  <a:gd name="T69" fmla="*/ 0 h 154"/>
                  <a:gd name="T70" fmla="*/ 77 w 153"/>
                  <a:gd name="T71" fmla="*/ 140 h 154"/>
                  <a:gd name="T72" fmla="*/ 64 w 153"/>
                  <a:gd name="T73" fmla="*/ 139 h 154"/>
                  <a:gd name="T74" fmla="*/ 42 w 153"/>
                  <a:gd name="T75" fmla="*/ 129 h 154"/>
                  <a:gd name="T76" fmla="*/ 25 w 153"/>
                  <a:gd name="T77" fmla="*/ 112 h 154"/>
                  <a:gd name="T78" fmla="*/ 15 w 153"/>
                  <a:gd name="T79" fmla="*/ 89 h 154"/>
                  <a:gd name="T80" fmla="*/ 14 w 153"/>
                  <a:gd name="T81" fmla="*/ 77 h 154"/>
                  <a:gd name="T82" fmla="*/ 14 w 153"/>
                  <a:gd name="T83" fmla="*/ 71 h 154"/>
                  <a:gd name="T84" fmla="*/ 18 w 153"/>
                  <a:gd name="T85" fmla="*/ 52 h 154"/>
                  <a:gd name="T86" fmla="*/ 32 w 153"/>
                  <a:gd name="T87" fmla="*/ 33 h 154"/>
                  <a:gd name="T88" fmla="*/ 52 w 153"/>
                  <a:gd name="T89" fmla="*/ 19 h 154"/>
                  <a:gd name="T90" fmla="*/ 70 w 153"/>
                  <a:gd name="T91" fmla="*/ 15 h 154"/>
                  <a:gd name="T92" fmla="*/ 77 w 153"/>
                  <a:gd name="T93" fmla="*/ 14 h 154"/>
                  <a:gd name="T94" fmla="*/ 89 w 153"/>
                  <a:gd name="T95" fmla="*/ 16 h 154"/>
                  <a:gd name="T96" fmla="*/ 112 w 153"/>
                  <a:gd name="T97" fmla="*/ 24 h 154"/>
                  <a:gd name="T98" fmla="*/ 128 w 153"/>
                  <a:gd name="T99" fmla="*/ 42 h 154"/>
                  <a:gd name="T100" fmla="*/ 138 w 153"/>
                  <a:gd name="T101" fmla="*/ 64 h 154"/>
                  <a:gd name="T102" fmla="*/ 139 w 153"/>
                  <a:gd name="T103" fmla="*/ 77 h 154"/>
                  <a:gd name="T104" fmla="*/ 139 w 153"/>
                  <a:gd name="T105" fmla="*/ 84 h 154"/>
                  <a:gd name="T106" fmla="*/ 135 w 153"/>
                  <a:gd name="T107" fmla="*/ 101 h 154"/>
                  <a:gd name="T108" fmla="*/ 121 w 153"/>
                  <a:gd name="T109" fmla="*/ 122 h 154"/>
                  <a:gd name="T110" fmla="*/ 101 w 153"/>
                  <a:gd name="T111" fmla="*/ 135 h 154"/>
                  <a:gd name="T112" fmla="*/ 83 w 153"/>
                  <a:gd name="T113" fmla="*/ 140 h 154"/>
                  <a:gd name="T114" fmla="*/ 77 w 153"/>
                  <a:gd name="T115" fmla="*/ 14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3" h="154">
                    <a:moveTo>
                      <a:pt x="77" y="0"/>
                    </a:moveTo>
                    <a:lnTo>
                      <a:pt x="77" y="0"/>
                    </a:lnTo>
                    <a:lnTo>
                      <a:pt x="69" y="1"/>
                    </a:lnTo>
                    <a:lnTo>
                      <a:pt x="61" y="2"/>
                    </a:lnTo>
                    <a:lnTo>
                      <a:pt x="54" y="4"/>
                    </a:lnTo>
                    <a:lnTo>
                      <a:pt x="46" y="6"/>
                    </a:lnTo>
                    <a:lnTo>
                      <a:pt x="40" y="9"/>
                    </a:lnTo>
                    <a:lnTo>
                      <a:pt x="33" y="14"/>
                    </a:lnTo>
                    <a:lnTo>
                      <a:pt x="28" y="18"/>
                    </a:lnTo>
                    <a:lnTo>
                      <a:pt x="23" y="22"/>
                    </a:lnTo>
                    <a:lnTo>
                      <a:pt x="17" y="28"/>
                    </a:lnTo>
                    <a:lnTo>
                      <a:pt x="13" y="34"/>
                    </a:lnTo>
                    <a:lnTo>
                      <a:pt x="8" y="41"/>
                    </a:lnTo>
                    <a:lnTo>
                      <a:pt x="5" y="47"/>
                    </a:lnTo>
                    <a:lnTo>
                      <a:pt x="3" y="55"/>
                    </a:lnTo>
                    <a:lnTo>
                      <a:pt x="1" y="61"/>
                    </a:lnTo>
                    <a:lnTo>
                      <a:pt x="0" y="69"/>
                    </a:lnTo>
                    <a:lnTo>
                      <a:pt x="0" y="77"/>
                    </a:lnTo>
                    <a:lnTo>
                      <a:pt x="0" y="77"/>
                    </a:lnTo>
                    <a:lnTo>
                      <a:pt x="0" y="85"/>
                    </a:lnTo>
                    <a:lnTo>
                      <a:pt x="1" y="92"/>
                    </a:lnTo>
                    <a:lnTo>
                      <a:pt x="3" y="100"/>
                    </a:lnTo>
                    <a:lnTo>
                      <a:pt x="5" y="106"/>
                    </a:lnTo>
                    <a:lnTo>
                      <a:pt x="8" y="114"/>
                    </a:lnTo>
                    <a:lnTo>
                      <a:pt x="13" y="120"/>
                    </a:lnTo>
                    <a:lnTo>
                      <a:pt x="17" y="126"/>
                    </a:lnTo>
                    <a:lnTo>
                      <a:pt x="23" y="131"/>
                    </a:lnTo>
                    <a:lnTo>
                      <a:pt x="28" y="137"/>
                    </a:lnTo>
                    <a:lnTo>
                      <a:pt x="33" y="141"/>
                    </a:lnTo>
                    <a:lnTo>
                      <a:pt x="40" y="144"/>
                    </a:lnTo>
                    <a:lnTo>
                      <a:pt x="46" y="147"/>
                    </a:lnTo>
                    <a:lnTo>
                      <a:pt x="54" y="151"/>
                    </a:lnTo>
                    <a:lnTo>
                      <a:pt x="61" y="153"/>
                    </a:lnTo>
                    <a:lnTo>
                      <a:pt x="69" y="154"/>
                    </a:lnTo>
                    <a:lnTo>
                      <a:pt x="77" y="154"/>
                    </a:lnTo>
                    <a:lnTo>
                      <a:pt x="77" y="154"/>
                    </a:lnTo>
                    <a:lnTo>
                      <a:pt x="84" y="154"/>
                    </a:lnTo>
                    <a:lnTo>
                      <a:pt x="92" y="153"/>
                    </a:lnTo>
                    <a:lnTo>
                      <a:pt x="99" y="151"/>
                    </a:lnTo>
                    <a:lnTo>
                      <a:pt x="107" y="147"/>
                    </a:lnTo>
                    <a:lnTo>
                      <a:pt x="113" y="144"/>
                    </a:lnTo>
                    <a:lnTo>
                      <a:pt x="120" y="141"/>
                    </a:lnTo>
                    <a:lnTo>
                      <a:pt x="125" y="137"/>
                    </a:lnTo>
                    <a:lnTo>
                      <a:pt x="132" y="131"/>
                    </a:lnTo>
                    <a:lnTo>
                      <a:pt x="136" y="126"/>
                    </a:lnTo>
                    <a:lnTo>
                      <a:pt x="140" y="120"/>
                    </a:lnTo>
                    <a:lnTo>
                      <a:pt x="145" y="114"/>
                    </a:lnTo>
                    <a:lnTo>
                      <a:pt x="148" y="106"/>
                    </a:lnTo>
                    <a:lnTo>
                      <a:pt x="150" y="100"/>
                    </a:lnTo>
                    <a:lnTo>
                      <a:pt x="152" y="92"/>
                    </a:lnTo>
                    <a:lnTo>
                      <a:pt x="153" y="85"/>
                    </a:lnTo>
                    <a:lnTo>
                      <a:pt x="153" y="77"/>
                    </a:lnTo>
                    <a:lnTo>
                      <a:pt x="153" y="77"/>
                    </a:lnTo>
                    <a:lnTo>
                      <a:pt x="153" y="69"/>
                    </a:lnTo>
                    <a:lnTo>
                      <a:pt x="152" y="61"/>
                    </a:lnTo>
                    <a:lnTo>
                      <a:pt x="150" y="55"/>
                    </a:lnTo>
                    <a:lnTo>
                      <a:pt x="148" y="47"/>
                    </a:lnTo>
                    <a:lnTo>
                      <a:pt x="145" y="41"/>
                    </a:lnTo>
                    <a:lnTo>
                      <a:pt x="140" y="34"/>
                    </a:lnTo>
                    <a:lnTo>
                      <a:pt x="136" y="28"/>
                    </a:lnTo>
                    <a:lnTo>
                      <a:pt x="132" y="22"/>
                    </a:lnTo>
                    <a:lnTo>
                      <a:pt x="125" y="18"/>
                    </a:lnTo>
                    <a:lnTo>
                      <a:pt x="120" y="14"/>
                    </a:lnTo>
                    <a:lnTo>
                      <a:pt x="113" y="9"/>
                    </a:lnTo>
                    <a:lnTo>
                      <a:pt x="107" y="6"/>
                    </a:lnTo>
                    <a:lnTo>
                      <a:pt x="99" y="4"/>
                    </a:lnTo>
                    <a:lnTo>
                      <a:pt x="92" y="2"/>
                    </a:lnTo>
                    <a:lnTo>
                      <a:pt x="84" y="1"/>
                    </a:lnTo>
                    <a:lnTo>
                      <a:pt x="77" y="0"/>
                    </a:lnTo>
                    <a:lnTo>
                      <a:pt x="77" y="0"/>
                    </a:lnTo>
                    <a:close/>
                    <a:moveTo>
                      <a:pt x="77" y="140"/>
                    </a:moveTo>
                    <a:lnTo>
                      <a:pt x="77" y="140"/>
                    </a:lnTo>
                    <a:lnTo>
                      <a:pt x="70" y="140"/>
                    </a:lnTo>
                    <a:lnTo>
                      <a:pt x="64" y="139"/>
                    </a:lnTo>
                    <a:lnTo>
                      <a:pt x="52" y="135"/>
                    </a:lnTo>
                    <a:lnTo>
                      <a:pt x="42" y="129"/>
                    </a:lnTo>
                    <a:lnTo>
                      <a:pt x="32" y="122"/>
                    </a:lnTo>
                    <a:lnTo>
                      <a:pt x="25" y="112"/>
                    </a:lnTo>
                    <a:lnTo>
                      <a:pt x="18" y="101"/>
                    </a:lnTo>
                    <a:lnTo>
                      <a:pt x="15" y="89"/>
                    </a:lnTo>
                    <a:lnTo>
                      <a:pt x="14" y="84"/>
                    </a:lnTo>
                    <a:lnTo>
                      <a:pt x="14" y="77"/>
                    </a:lnTo>
                    <a:lnTo>
                      <a:pt x="14" y="77"/>
                    </a:lnTo>
                    <a:lnTo>
                      <a:pt x="14" y="71"/>
                    </a:lnTo>
                    <a:lnTo>
                      <a:pt x="15" y="64"/>
                    </a:lnTo>
                    <a:lnTo>
                      <a:pt x="18" y="52"/>
                    </a:lnTo>
                    <a:lnTo>
                      <a:pt x="25" y="42"/>
                    </a:lnTo>
                    <a:lnTo>
                      <a:pt x="32" y="33"/>
                    </a:lnTo>
                    <a:lnTo>
                      <a:pt x="42" y="24"/>
                    </a:lnTo>
                    <a:lnTo>
                      <a:pt x="52" y="19"/>
                    </a:lnTo>
                    <a:lnTo>
                      <a:pt x="64" y="16"/>
                    </a:lnTo>
                    <a:lnTo>
                      <a:pt x="70" y="15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83" y="15"/>
                    </a:lnTo>
                    <a:lnTo>
                      <a:pt x="89" y="16"/>
                    </a:lnTo>
                    <a:lnTo>
                      <a:pt x="101" y="19"/>
                    </a:lnTo>
                    <a:lnTo>
                      <a:pt x="112" y="24"/>
                    </a:lnTo>
                    <a:lnTo>
                      <a:pt x="121" y="33"/>
                    </a:lnTo>
                    <a:lnTo>
                      <a:pt x="128" y="42"/>
                    </a:lnTo>
                    <a:lnTo>
                      <a:pt x="135" y="52"/>
                    </a:lnTo>
                    <a:lnTo>
                      <a:pt x="138" y="64"/>
                    </a:lnTo>
                    <a:lnTo>
                      <a:pt x="139" y="71"/>
                    </a:lnTo>
                    <a:lnTo>
                      <a:pt x="139" y="77"/>
                    </a:lnTo>
                    <a:lnTo>
                      <a:pt x="139" y="77"/>
                    </a:lnTo>
                    <a:lnTo>
                      <a:pt x="139" y="84"/>
                    </a:lnTo>
                    <a:lnTo>
                      <a:pt x="138" y="89"/>
                    </a:lnTo>
                    <a:lnTo>
                      <a:pt x="135" y="101"/>
                    </a:lnTo>
                    <a:lnTo>
                      <a:pt x="128" y="112"/>
                    </a:lnTo>
                    <a:lnTo>
                      <a:pt x="121" y="122"/>
                    </a:lnTo>
                    <a:lnTo>
                      <a:pt x="112" y="129"/>
                    </a:lnTo>
                    <a:lnTo>
                      <a:pt x="101" y="135"/>
                    </a:lnTo>
                    <a:lnTo>
                      <a:pt x="89" y="139"/>
                    </a:lnTo>
                    <a:lnTo>
                      <a:pt x="83" y="140"/>
                    </a:lnTo>
                    <a:lnTo>
                      <a:pt x="77" y="140"/>
                    </a:lnTo>
                    <a:lnTo>
                      <a:pt x="77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45" name="Freeform 82"/>
              <p:cNvSpPr>
                <a:spLocks noEditPoints="1"/>
              </p:cNvSpPr>
              <p:nvPr/>
            </p:nvSpPr>
            <p:spPr bwMode="auto">
              <a:xfrm>
                <a:off x="3238500" y="3127375"/>
                <a:ext cx="341313" cy="342900"/>
              </a:xfrm>
              <a:custGeom>
                <a:avLst/>
                <a:gdLst>
                  <a:gd name="T0" fmla="*/ 197 w 215"/>
                  <a:gd name="T1" fmla="*/ 83 h 216"/>
                  <a:gd name="T2" fmla="*/ 209 w 215"/>
                  <a:gd name="T3" fmla="*/ 70 h 216"/>
                  <a:gd name="T4" fmla="*/ 171 w 215"/>
                  <a:gd name="T5" fmla="*/ 42 h 216"/>
                  <a:gd name="T6" fmla="*/ 143 w 215"/>
                  <a:gd name="T7" fmla="*/ 4 h 216"/>
                  <a:gd name="T8" fmla="*/ 129 w 215"/>
                  <a:gd name="T9" fmla="*/ 18 h 216"/>
                  <a:gd name="T10" fmla="*/ 83 w 215"/>
                  <a:gd name="T11" fmla="*/ 18 h 216"/>
                  <a:gd name="T12" fmla="*/ 69 w 215"/>
                  <a:gd name="T13" fmla="*/ 5 h 216"/>
                  <a:gd name="T14" fmla="*/ 41 w 215"/>
                  <a:gd name="T15" fmla="*/ 41 h 216"/>
                  <a:gd name="T16" fmla="*/ 3 w 215"/>
                  <a:gd name="T17" fmla="*/ 71 h 216"/>
                  <a:gd name="T18" fmla="*/ 14 w 215"/>
                  <a:gd name="T19" fmla="*/ 86 h 216"/>
                  <a:gd name="T20" fmla="*/ 13 w 215"/>
                  <a:gd name="T21" fmla="*/ 132 h 216"/>
                  <a:gd name="T22" fmla="*/ 4 w 215"/>
                  <a:gd name="T23" fmla="*/ 146 h 216"/>
                  <a:gd name="T24" fmla="*/ 36 w 215"/>
                  <a:gd name="T25" fmla="*/ 175 h 216"/>
                  <a:gd name="T26" fmla="*/ 71 w 215"/>
                  <a:gd name="T27" fmla="*/ 212 h 216"/>
                  <a:gd name="T28" fmla="*/ 86 w 215"/>
                  <a:gd name="T29" fmla="*/ 203 h 216"/>
                  <a:gd name="T30" fmla="*/ 130 w 215"/>
                  <a:gd name="T31" fmla="*/ 202 h 216"/>
                  <a:gd name="T32" fmla="*/ 144 w 215"/>
                  <a:gd name="T33" fmla="*/ 211 h 216"/>
                  <a:gd name="T34" fmla="*/ 174 w 215"/>
                  <a:gd name="T35" fmla="*/ 177 h 216"/>
                  <a:gd name="T36" fmla="*/ 210 w 215"/>
                  <a:gd name="T37" fmla="*/ 144 h 216"/>
                  <a:gd name="T38" fmla="*/ 198 w 215"/>
                  <a:gd name="T39" fmla="*/ 130 h 216"/>
                  <a:gd name="T40" fmla="*/ 184 w 215"/>
                  <a:gd name="T41" fmla="*/ 161 h 216"/>
                  <a:gd name="T42" fmla="*/ 169 w 215"/>
                  <a:gd name="T43" fmla="*/ 161 h 216"/>
                  <a:gd name="T44" fmla="*/ 162 w 215"/>
                  <a:gd name="T45" fmla="*/ 185 h 216"/>
                  <a:gd name="T46" fmla="*/ 136 w 215"/>
                  <a:gd name="T47" fmla="*/ 186 h 216"/>
                  <a:gd name="T48" fmla="*/ 118 w 215"/>
                  <a:gd name="T49" fmla="*/ 191 h 216"/>
                  <a:gd name="T50" fmla="*/ 98 w 215"/>
                  <a:gd name="T51" fmla="*/ 191 h 216"/>
                  <a:gd name="T52" fmla="*/ 80 w 215"/>
                  <a:gd name="T53" fmla="*/ 187 h 216"/>
                  <a:gd name="T54" fmla="*/ 54 w 215"/>
                  <a:gd name="T55" fmla="*/ 186 h 216"/>
                  <a:gd name="T56" fmla="*/ 54 w 215"/>
                  <a:gd name="T57" fmla="*/ 173 h 216"/>
                  <a:gd name="T58" fmla="*/ 30 w 215"/>
                  <a:gd name="T59" fmla="*/ 162 h 216"/>
                  <a:gd name="T60" fmla="*/ 29 w 215"/>
                  <a:gd name="T61" fmla="*/ 137 h 216"/>
                  <a:gd name="T62" fmla="*/ 26 w 215"/>
                  <a:gd name="T63" fmla="*/ 120 h 216"/>
                  <a:gd name="T64" fmla="*/ 26 w 215"/>
                  <a:gd name="T65" fmla="*/ 98 h 216"/>
                  <a:gd name="T66" fmla="*/ 30 w 215"/>
                  <a:gd name="T67" fmla="*/ 83 h 216"/>
                  <a:gd name="T68" fmla="*/ 29 w 215"/>
                  <a:gd name="T69" fmla="*/ 55 h 216"/>
                  <a:gd name="T70" fmla="*/ 46 w 215"/>
                  <a:gd name="T71" fmla="*/ 56 h 216"/>
                  <a:gd name="T72" fmla="*/ 53 w 215"/>
                  <a:gd name="T73" fmla="*/ 31 h 216"/>
                  <a:gd name="T74" fmla="*/ 81 w 215"/>
                  <a:gd name="T75" fmla="*/ 33 h 216"/>
                  <a:gd name="T76" fmla="*/ 95 w 215"/>
                  <a:gd name="T77" fmla="*/ 30 h 216"/>
                  <a:gd name="T78" fmla="*/ 117 w 215"/>
                  <a:gd name="T79" fmla="*/ 30 h 216"/>
                  <a:gd name="T80" fmla="*/ 130 w 215"/>
                  <a:gd name="T81" fmla="*/ 33 h 216"/>
                  <a:gd name="T82" fmla="*/ 159 w 215"/>
                  <a:gd name="T83" fmla="*/ 30 h 216"/>
                  <a:gd name="T84" fmla="*/ 158 w 215"/>
                  <a:gd name="T85" fmla="*/ 49 h 216"/>
                  <a:gd name="T86" fmla="*/ 183 w 215"/>
                  <a:gd name="T87" fmla="*/ 53 h 216"/>
                  <a:gd name="T88" fmla="*/ 181 w 215"/>
                  <a:gd name="T89" fmla="*/ 82 h 216"/>
                  <a:gd name="T90" fmla="*/ 185 w 215"/>
                  <a:gd name="T91" fmla="*/ 95 h 216"/>
                  <a:gd name="T92" fmla="*/ 186 w 215"/>
                  <a:gd name="T93" fmla="*/ 118 h 216"/>
                  <a:gd name="T94" fmla="*/ 183 w 215"/>
                  <a:gd name="T95" fmla="*/ 133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5" h="216">
                    <a:moveTo>
                      <a:pt x="215" y="126"/>
                    </a:moveTo>
                    <a:lnTo>
                      <a:pt x="215" y="87"/>
                    </a:lnTo>
                    <a:lnTo>
                      <a:pt x="197" y="83"/>
                    </a:lnTo>
                    <a:lnTo>
                      <a:pt x="197" y="83"/>
                    </a:lnTo>
                    <a:lnTo>
                      <a:pt x="196" y="82"/>
                    </a:lnTo>
                    <a:lnTo>
                      <a:pt x="209" y="70"/>
                    </a:lnTo>
                    <a:lnTo>
                      <a:pt x="190" y="37"/>
                    </a:lnTo>
                    <a:lnTo>
                      <a:pt x="171" y="42"/>
                    </a:lnTo>
                    <a:lnTo>
                      <a:pt x="171" y="42"/>
                    </a:lnTo>
                    <a:lnTo>
                      <a:pt x="171" y="41"/>
                    </a:lnTo>
                    <a:lnTo>
                      <a:pt x="177" y="24"/>
                    </a:lnTo>
                    <a:lnTo>
                      <a:pt x="143" y="4"/>
                    </a:lnTo>
                    <a:lnTo>
                      <a:pt x="130" y="18"/>
                    </a:lnTo>
                    <a:lnTo>
                      <a:pt x="130" y="18"/>
                    </a:lnTo>
                    <a:lnTo>
                      <a:pt x="129" y="18"/>
                    </a:lnTo>
                    <a:lnTo>
                      <a:pt x="125" y="0"/>
                    </a:lnTo>
                    <a:lnTo>
                      <a:pt x="86" y="0"/>
                    </a:lnTo>
                    <a:lnTo>
                      <a:pt x="83" y="18"/>
                    </a:lnTo>
                    <a:lnTo>
                      <a:pt x="83" y="18"/>
                    </a:lnTo>
                    <a:lnTo>
                      <a:pt x="81" y="18"/>
                    </a:lnTo>
                    <a:lnTo>
                      <a:pt x="69" y="5"/>
                    </a:lnTo>
                    <a:lnTo>
                      <a:pt x="35" y="25"/>
                    </a:lnTo>
                    <a:lnTo>
                      <a:pt x="41" y="41"/>
                    </a:lnTo>
                    <a:lnTo>
                      <a:pt x="41" y="41"/>
                    </a:lnTo>
                    <a:lnTo>
                      <a:pt x="39" y="43"/>
                    </a:lnTo>
                    <a:lnTo>
                      <a:pt x="22" y="38"/>
                    </a:lnTo>
                    <a:lnTo>
                      <a:pt x="3" y="71"/>
                    </a:lnTo>
                    <a:lnTo>
                      <a:pt x="15" y="82"/>
                    </a:lnTo>
                    <a:lnTo>
                      <a:pt x="15" y="82"/>
                    </a:lnTo>
                    <a:lnTo>
                      <a:pt x="14" y="86"/>
                    </a:lnTo>
                    <a:lnTo>
                      <a:pt x="0" y="90"/>
                    </a:lnTo>
                    <a:lnTo>
                      <a:pt x="0" y="128"/>
                    </a:lnTo>
                    <a:lnTo>
                      <a:pt x="13" y="132"/>
                    </a:lnTo>
                    <a:lnTo>
                      <a:pt x="13" y="132"/>
                    </a:lnTo>
                    <a:lnTo>
                      <a:pt x="15" y="137"/>
                    </a:lnTo>
                    <a:lnTo>
                      <a:pt x="4" y="146"/>
                    </a:lnTo>
                    <a:lnTo>
                      <a:pt x="23" y="179"/>
                    </a:lnTo>
                    <a:lnTo>
                      <a:pt x="36" y="175"/>
                    </a:lnTo>
                    <a:lnTo>
                      <a:pt x="36" y="175"/>
                    </a:lnTo>
                    <a:lnTo>
                      <a:pt x="41" y="180"/>
                    </a:lnTo>
                    <a:lnTo>
                      <a:pt x="37" y="192"/>
                    </a:lnTo>
                    <a:lnTo>
                      <a:pt x="71" y="212"/>
                    </a:lnTo>
                    <a:lnTo>
                      <a:pt x="80" y="202"/>
                    </a:lnTo>
                    <a:lnTo>
                      <a:pt x="80" y="202"/>
                    </a:lnTo>
                    <a:lnTo>
                      <a:pt x="86" y="203"/>
                    </a:lnTo>
                    <a:lnTo>
                      <a:pt x="88" y="216"/>
                    </a:lnTo>
                    <a:lnTo>
                      <a:pt x="127" y="216"/>
                    </a:lnTo>
                    <a:lnTo>
                      <a:pt x="130" y="202"/>
                    </a:lnTo>
                    <a:lnTo>
                      <a:pt x="130" y="202"/>
                    </a:lnTo>
                    <a:lnTo>
                      <a:pt x="136" y="201"/>
                    </a:lnTo>
                    <a:lnTo>
                      <a:pt x="144" y="211"/>
                    </a:lnTo>
                    <a:lnTo>
                      <a:pt x="179" y="191"/>
                    </a:lnTo>
                    <a:lnTo>
                      <a:pt x="174" y="177"/>
                    </a:lnTo>
                    <a:lnTo>
                      <a:pt x="174" y="177"/>
                    </a:lnTo>
                    <a:lnTo>
                      <a:pt x="177" y="173"/>
                    </a:lnTo>
                    <a:lnTo>
                      <a:pt x="191" y="177"/>
                    </a:lnTo>
                    <a:lnTo>
                      <a:pt x="210" y="144"/>
                    </a:lnTo>
                    <a:lnTo>
                      <a:pt x="198" y="133"/>
                    </a:lnTo>
                    <a:lnTo>
                      <a:pt x="198" y="133"/>
                    </a:lnTo>
                    <a:lnTo>
                      <a:pt x="198" y="130"/>
                    </a:lnTo>
                    <a:lnTo>
                      <a:pt x="215" y="126"/>
                    </a:lnTo>
                    <a:close/>
                    <a:moveTo>
                      <a:pt x="193" y="147"/>
                    </a:moveTo>
                    <a:lnTo>
                      <a:pt x="184" y="161"/>
                    </a:lnTo>
                    <a:lnTo>
                      <a:pt x="172" y="157"/>
                    </a:lnTo>
                    <a:lnTo>
                      <a:pt x="169" y="161"/>
                    </a:lnTo>
                    <a:lnTo>
                      <a:pt x="169" y="161"/>
                    </a:lnTo>
                    <a:lnTo>
                      <a:pt x="161" y="169"/>
                    </a:lnTo>
                    <a:lnTo>
                      <a:pt x="157" y="173"/>
                    </a:lnTo>
                    <a:lnTo>
                      <a:pt x="162" y="185"/>
                    </a:lnTo>
                    <a:lnTo>
                      <a:pt x="148" y="192"/>
                    </a:lnTo>
                    <a:lnTo>
                      <a:pt x="140" y="184"/>
                    </a:lnTo>
                    <a:lnTo>
                      <a:pt x="136" y="186"/>
                    </a:lnTo>
                    <a:lnTo>
                      <a:pt x="136" y="186"/>
                    </a:lnTo>
                    <a:lnTo>
                      <a:pt x="123" y="190"/>
                    </a:lnTo>
                    <a:lnTo>
                      <a:pt x="118" y="191"/>
                    </a:lnTo>
                    <a:lnTo>
                      <a:pt x="116" y="202"/>
                    </a:lnTo>
                    <a:lnTo>
                      <a:pt x="100" y="202"/>
                    </a:lnTo>
                    <a:lnTo>
                      <a:pt x="98" y="191"/>
                    </a:lnTo>
                    <a:lnTo>
                      <a:pt x="93" y="190"/>
                    </a:lnTo>
                    <a:lnTo>
                      <a:pt x="93" y="190"/>
                    </a:lnTo>
                    <a:lnTo>
                      <a:pt x="80" y="187"/>
                    </a:lnTo>
                    <a:lnTo>
                      <a:pt x="75" y="186"/>
                    </a:lnTo>
                    <a:lnTo>
                      <a:pt x="68" y="193"/>
                    </a:lnTo>
                    <a:lnTo>
                      <a:pt x="54" y="186"/>
                    </a:lnTo>
                    <a:lnTo>
                      <a:pt x="57" y="176"/>
                    </a:lnTo>
                    <a:lnTo>
                      <a:pt x="54" y="173"/>
                    </a:lnTo>
                    <a:lnTo>
                      <a:pt x="54" y="173"/>
                    </a:lnTo>
                    <a:lnTo>
                      <a:pt x="44" y="163"/>
                    </a:lnTo>
                    <a:lnTo>
                      <a:pt x="41" y="159"/>
                    </a:lnTo>
                    <a:lnTo>
                      <a:pt x="30" y="162"/>
                    </a:lnTo>
                    <a:lnTo>
                      <a:pt x="22" y="149"/>
                    </a:lnTo>
                    <a:lnTo>
                      <a:pt x="31" y="141"/>
                    </a:lnTo>
                    <a:lnTo>
                      <a:pt x="29" y="137"/>
                    </a:lnTo>
                    <a:lnTo>
                      <a:pt x="29" y="137"/>
                    </a:lnTo>
                    <a:lnTo>
                      <a:pt x="27" y="124"/>
                    </a:lnTo>
                    <a:lnTo>
                      <a:pt x="26" y="120"/>
                    </a:lnTo>
                    <a:lnTo>
                      <a:pt x="14" y="117"/>
                    </a:lnTo>
                    <a:lnTo>
                      <a:pt x="14" y="100"/>
                    </a:lnTo>
                    <a:lnTo>
                      <a:pt x="26" y="98"/>
                    </a:lnTo>
                    <a:lnTo>
                      <a:pt x="27" y="94"/>
                    </a:lnTo>
                    <a:lnTo>
                      <a:pt x="27" y="94"/>
                    </a:lnTo>
                    <a:lnTo>
                      <a:pt x="30" y="83"/>
                    </a:lnTo>
                    <a:lnTo>
                      <a:pt x="32" y="78"/>
                    </a:lnTo>
                    <a:lnTo>
                      <a:pt x="21" y="69"/>
                    </a:lnTo>
                    <a:lnTo>
                      <a:pt x="29" y="55"/>
                    </a:lnTo>
                    <a:lnTo>
                      <a:pt x="43" y="59"/>
                    </a:lnTo>
                    <a:lnTo>
                      <a:pt x="46" y="56"/>
                    </a:lnTo>
                    <a:lnTo>
                      <a:pt x="46" y="56"/>
                    </a:lnTo>
                    <a:lnTo>
                      <a:pt x="54" y="49"/>
                    </a:lnTo>
                    <a:lnTo>
                      <a:pt x="57" y="46"/>
                    </a:lnTo>
                    <a:lnTo>
                      <a:pt x="53" y="31"/>
                    </a:lnTo>
                    <a:lnTo>
                      <a:pt x="67" y="24"/>
                    </a:lnTo>
                    <a:lnTo>
                      <a:pt x="76" y="34"/>
                    </a:lnTo>
                    <a:lnTo>
                      <a:pt x="81" y="33"/>
                    </a:lnTo>
                    <a:lnTo>
                      <a:pt x="81" y="33"/>
                    </a:lnTo>
                    <a:lnTo>
                      <a:pt x="89" y="31"/>
                    </a:lnTo>
                    <a:lnTo>
                      <a:pt x="95" y="30"/>
                    </a:lnTo>
                    <a:lnTo>
                      <a:pt x="98" y="14"/>
                    </a:lnTo>
                    <a:lnTo>
                      <a:pt x="114" y="14"/>
                    </a:lnTo>
                    <a:lnTo>
                      <a:pt x="117" y="30"/>
                    </a:lnTo>
                    <a:lnTo>
                      <a:pt x="122" y="31"/>
                    </a:lnTo>
                    <a:lnTo>
                      <a:pt x="122" y="31"/>
                    </a:lnTo>
                    <a:lnTo>
                      <a:pt x="130" y="33"/>
                    </a:lnTo>
                    <a:lnTo>
                      <a:pt x="135" y="34"/>
                    </a:lnTo>
                    <a:lnTo>
                      <a:pt x="145" y="23"/>
                    </a:lnTo>
                    <a:lnTo>
                      <a:pt x="159" y="30"/>
                    </a:lnTo>
                    <a:lnTo>
                      <a:pt x="154" y="46"/>
                    </a:lnTo>
                    <a:lnTo>
                      <a:pt x="158" y="49"/>
                    </a:lnTo>
                    <a:lnTo>
                      <a:pt x="158" y="49"/>
                    </a:lnTo>
                    <a:lnTo>
                      <a:pt x="165" y="55"/>
                    </a:lnTo>
                    <a:lnTo>
                      <a:pt x="167" y="58"/>
                    </a:lnTo>
                    <a:lnTo>
                      <a:pt x="183" y="53"/>
                    </a:lnTo>
                    <a:lnTo>
                      <a:pt x="192" y="67"/>
                    </a:lnTo>
                    <a:lnTo>
                      <a:pt x="180" y="78"/>
                    </a:lnTo>
                    <a:lnTo>
                      <a:pt x="181" y="82"/>
                    </a:lnTo>
                    <a:lnTo>
                      <a:pt x="181" y="82"/>
                    </a:lnTo>
                    <a:lnTo>
                      <a:pt x="184" y="91"/>
                    </a:lnTo>
                    <a:lnTo>
                      <a:pt x="185" y="95"/>
                    </a:lnTo>
                    <a:lnTo>
                      <a:pt x="201" y="98"/>
                    </a:lnTo>
                    <a:lnTo>
                      <a:pt x="201" y="114"/>
                    </a:lnTo>
                    <a:lnTo>
                      <a:pt x="186" y="118"/>
                    </a:lnTo>
                    <a:lnTo>
                      <a:pt x="185" y="123"/>
                    </a:lnTo>
                    <a:lnTo>
                      <a:pt x="185" y="123"/>
                    </a:lnTo>
                    <a:lnTo>
                      <a:pt x="183" y="133"/>
                    </a:lnTo>
                    <a:lnTo>
                      <a:pt x="182" y="137"/>
                    </a:lnTo>
                    <a:lnTo>
                      <a:pt x="193" y="1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Freeform 83"/>
              <p:cNvSpPr>
                <a:spLocks noEditPoints="1"/>
              </p:cNvSpPr>
              <p:nvPr/>
            </p:nvSpPr>
            <p:spPr bwMode="auto">
              <a:xfrm>
                <a:off x="3335338" y="3232150"/>
                <a:ext cx="142875" cy="141288"/>
              </a:xfrm>
              <a:custGeom>
                <a:avLst/>
                <a:gdLst>
                  <a:gd name="T0" fmla="*/ 44 w 90"/>
                  <a:gd name="T1" fmla="*/ 0 h 89"/>
                  <a:gd name="T2" fmla="*/ 27 w 90"/>
                  <a:gd name="T3" fmla="*/ 3 h 89"/>
                  <a:gd name="T4" fmla="*/ 13 w 90"/>
                  <a:gd name="T5" fmla="*/ 13 h 89"/>
                  <a:gd name="T6" fmla="*/ 3 w 90"/>
                  <a:gd name="T7" fmla="*/ 27 h 89"/>
                  <a:gd name="T8" fmla="*/ 0 w 90"/>
                  <a:gd name="T9" fmla="*/ 44 h 89"/>
                  <a:gd name="T10" fmla="*/ 1 w 90"/>
                  <a:gd name="T11" fmla="*/ 54 h 89"/>
                  <a:gd name="T12" fmla="*/ 8 w 90"/>
                  <a:gd name="T13" fmla="*/ 70 h 89"/>
                  <a:gd name="T14" fmla="*/ 20 w 90"/>
                  <a:gd name="T15" fmla="*/ 82 h 89"/>
                  <a:gd name="T16" fmla="*/ 36 w 90"/>
                  <a:gd name="T17" fmla="*/ 88 h 89"/>
                  <a:gd name="T18" fmla="*/ 44 w 90"/>
                  <a:gd name="T19" fmla="*/ 89 h 89"/>
                  <a:gd name="T20" fmla="*/ 62 w 90"/>
                  <a:gd name="T21" fmla="*/ 86 h 89"/>
                  <a:gd name="T22" fmla="*/ 77 w 90"/>
                  <a:gd name="T23" fmla="*/ 76 h 89"/>
                  <a:gd name="T24" fmla="*/ 86 w 90"/>
                  <a:gd name="T25" fmla="*/ 62 h 89"/>
                  <a:gd name="T26" fmla="*/ 90 w 90"/>
                  <a:gd name="T27" fmla="*/ 44 h 89"/>
                  <a:gd name="T28" fmla="*/ 89 w 90"/>
                  <a:gd name="T29" fmla="*/ 35 h 89"/>
                  <a:gd name="T30" fmla="*/ 82 w 90"/>
                  <a:gd name="T31" fmla="*/ 19 h 89"/>
                  <a:gd name="T32" fmla="*/ 69 w 90"/>
                  <a:gd name="T33" fmla="*/ 7 h 89"/>
                  <a:gd name="T34" fmla="*/ 54 w 90"/>
                  <a:gd name="T35" fmla="*/ 1 h 89"/>
                  <a:gd name="T36" fmla="*/ 44 w 90"/>
                  <a:gd name="T37" fmla="*/ 0 h 89"/>
                  <a:gd name="T38" fmla="*/ 44 w 90"/>
                  <a:gd name="T39" fmla="*/ 75 h 89"/>
                  <a:gd name="T40" fmla="*/ 33 w 90"/>
                  <a:gd name="T41" fmla="*/ 73 h 89"/>
                  <a:gd name="T42" fmla="*/ 23 w 90"/>
                  <a:gd name="T43" fmla="*/ 66 h 89"/>
                  <a:gd name="T44" fmla="*/ 16 w 90"/>
                  <a:gd name="T45" fmla="*/ 56 h 89"/>
                  <a:gd name="T46" fmla="*/ 14 w 90"/>
                  <a:gd name="T47" fmla="*/ 44 h 89"/>
                  <a:gd name="T48" fmla="*/ 14 w 90"/>
                  <a:gd name="T49" fmla="*/ 39 h 89"/>
                  <a:gd name="T50" fmla="*/ 20 w 90"/>
                  <a:gd name="T51" fmla="*/ 28 h 89"/>
                  <a:gd name="T52" fmla="*/ 27 w 90"/>
                  <a:gd name="T53" fmla="*/ 19 h 89"/>
                  <a:gd name="T54" fmla="*/ 39 w 90"/>
                  <a:gd name="T55" fmla="*/ 15 h 89"/>
                  <a:gd name="T56" fmla="*/ 44 w 90"/>
                  <a:gd name="T57" fmla="*/ 14 h 89"/>
                  <a:gd name="T58" fmla="*/ 56 w 90"/>
                  <a:gd name="T59" fmla="*/ 16 h 89"/>
                  <a:gd name="T60" fmla="*/ 66 w 90"/>
                  <a:gd name="T61" fmla="*/ 22 h 89"/>
                  <a:gd name="T62" fmla="*/ 73 w 90"/>
                  <a:gd name="T63" fmla="*/ 32 h 89"/>
                  <a:gd name="T64" fmla="*/ 76 w 90"/>
                  <a:gd name="T65" fmla="*/ 44 h 89"/>
                  <a:gd name="T66" fmla="*/ 75 w 90"/>
                  <a:gd name="T67" fmla="*/ 51 h 89"/>
                  <a:gd name="T68" fmla="*/ 70 w 90"/>
                  <a:gd name="T69" fmla="*/ 61 h 89"/>
                  <a:gd name="T70" fmla="*/ 62 w 90"/>
                  <a:gd name="T71" fmla="*/ 70 h 89"/>
                  <a:gd name="T72" fmla="*/ 51 w 90"/>
                  <a:gd name="T73" fmla="*/ 74 h 89"/>
                  <a:gd name="T74" fmla="*/ 44 w 90"/>
                  <a:gd name="T75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0" h="89">
                    <a:moveTo>
                      <a:pt x="44" y="0"/>
                    </a:moveTo>
                    <a:lnTo>
                      <a:pt x="44" y="0"/>
                    </a:lnTo>
                    <a:lnTo>
                      <a:pt x="36" y="1"/>
                    </a:lnTo>
                    <a:lnTo>
                      <a:pt x="27" y="3"/>
                    </a:lnTo>
                    <a:lnTo>
                      <a:pt x="20" y="7"/>
                    </a:lnTo>
                    <a:lnTo>
                      <a:pt x="13" y="13"/>
                    </a:lnTo>
                    <a:lnTo>
                      <a:pt x="8" y="19"/>
                    </a:lnTo>
                    <a:lnTo>
                      <a:pt x="3" y="27"/>
                    </a:lnTo>
                    <a:lnTo>
                      <a:pt x="1" y="35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1" y="54"/>
                    </a:lnTo>
                    <a:lnTo>
                      <a:pt x="3" y="62"/>
                    </a:lnTo>
                    <a:lnTo>
                      <a:pt x="8" y="70"/>
                    </a:lnTo>
                    <a:lnTo>
                      <a:pt x="13" y="76"/>
                    </a:lnTo>
                    <a:lnTo>
                      <a:pt x="20" y="82"/>
                    </a:lnTo>
                    <a:lnTo>
                      <a:pt x="27" y="86"/>
                    </a:lnTo>
                    <a:lnTo>
                      <a:pt x="36" y="88"/>
                    </a:lnTo>
                    <a:lnTo>
                      <a:pt x="44" y="89"/>
                    </a:lnTo>
                    <a:lnTo>
                      <a:pt x="44" y="89"/>
                    </a:lnTo>
                    <a:lnTo>
                      <a:pt x="54" y="88"/>
                    </a:lnTo>
                    <a:lnTo>
                      <a:pt x="62" y="86"/>
                    </a:lnTo>
                    <a:lnTo>
                      <a:pt x="69" y="82"/>
                    </a:lnTo>
                    <a:lnTo>
                      <a:pt x="77" y="76"/>
                    </a:lnTo>
                    <a:lnTo>
                      <a:pt x="82" y="70"/>
                    </a:lnTo>
                    <a:lnTo>
                      <a:pt x="86" y="62"/>
                    </a:lnTo>
                    <a:lnTo>
                      <a:pt x="89" y="54"/>
                    </a:lnTo>
                    <a:lnTo>
                      <a:pt x="90" y="44"/>
                    </a:lnTo>
                    <a:lnTo>
                      <a:pt x="90" y="44"/>
                    </a:lnTo>
                    <a:lnTo>
                      <a:pt x="89" y="35"/>
                    </a:lnTo>
                    <a:lnTo>
                      <a:pt x="86" y="27"/>
                    </a:lnTo>
                    <a:lnTo>
                      <a:pt x="82" y="19"/>
                    </a:lnTo>
                    <a:lnTo>
                      <a:pt x="77" y="13"/>
                    </a:lnTo>
                    <a:lnTo>
                      <a:pt x="69" y="7"/>
                    </a:lnTo>
                    <a:lnTo>
                      <a:pt x="62" y="3"/>
                    </a:lnTo>
                    <a:lnTo>
                      <a:pt x="54" y="1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  <a:moveTo>
                      <a:pt x="44" y="75"/>
                    </a:moveTo>
                    <a:lnTo>
                      <a:pt x="44" y="75"/>
                    </a:lnTo>
                    <a:lnTo>
                      <a:pt x="39" y="74"/>
                    </a:lnTo>
                    <a:lnTo>
                      <a:pt x="33" y="73"/>
                    </a:lnTo>
                    <a:lnTo>
                      <a:pt x="27" y="70"/>
                    </a:lnTo>
                    <a:lnTo>
                      <a:pt x="23" y="66"/>
                    </a:lnTo>
                    <a:lnTo>
                      <a:pt x="20" y="61"/>
                    </a:lnTo>
                    <a:lnTo>
                      <a:pt x="16" y="56"/>
                    </a:lnTo>
                    <a:lnTo>
                      <a:pt x="14" y="51"/>
                    </a:lnTo>
                    <a:lnTo>
                      <a:pt x="14" y="44"/>
                    </a:lnTo>
                    <a:lnTo>
                      <a:pt x="14" y="44"/>
                    </a:lnTo>
                    <a:lnTo>
                      <a:pt x="14" y="39"/>
                    </a:lnTo>
                    <a:lnTo>
                      <a:pt x="16" y="32"/>
                    </a:lnTo>
                    <a:lnTo>
                      <a:pt x="20" y="28"/>
                    </a:lnTo>
                    <a:lnTo>
                      <a:pt x="23" y="22"/>
                    </a:lnTo>
                    <a:lnTo>
                      <a:pt x="27" y="19"/>
                    </a:lnTo>
                    <a:lnTo>
                      <a:pt x="33" y="16"/>
                    </a:lnTo>
                    <a:lnTo>
                      <a:pt x="39" y="15"/>
                    </a:lnTo>
                    <a:lnTo>
                      <a:pt x="44" y="14"/>
                    </a:lnTo>
                    <a:lnTo>
                      <a:pt x="44" y="14"/>
                    </a:lnTo>
                    <a:lnTo>
                      <a:pt x="51" y="15"/>
                    </a:lnTo>
                    <a:lnTo>
                      <a:pt x="56" y="16"/>
                    </a:lnTo>
                    <a:lnTo>
                      <a:pt x="62" y="19"/>
                    </a:lnTo>
                    <a:lnTo>
                      <a:pt x="66" y="22"/>
                    </a:lnTo>
                    <a:lnTo>
                      <a:pt x="70" y="28"/>
                    </a:lnTo>
                    <a:lnTo>
                      <a:pt x="73" y="32"/>
                    </a:lnTo>
                    <a:lnTo>
                      <a:pt x="75" y="39"/>
                    </a:lnTo>
                    <a:lnTo>
                      <a:pt x="76" y="44"/>
                    </a:lnTo>
                    <a:lnTo>
                      <a:pt x="76" y="44"/>
                    </a:lnTo>
                    <a:lnTo>
                      <a:pt x="75" y="51"/>
                    </a:lnTo>
                    <a:lnTo>
                      <a:pt x="73" y="56"/>
                    </a:lnTo>
                    <a:lnTo>
                      <a:pt x="70" y="61"/>
                    </a:lnTo>
                    <a:lnTo>
                      <a:pt x="66" y="66"/>
                    </a:lnTo>
                    <a:lnTo>
                      <a:pt x="62" y="70"/>
                    </a:lnTo>
                    <a:lnTo>
                      <a:pt x="56" y="73"/>
                    </a:lnTo>
                    <a:lnTo>
                      <a:pt x="51" y="74"/>
                    </a:lnTo>
                    <a:lnTo>
                      <a:pt x="44" y="75"/>
                    </a:lnTo>
                    <a:lnTo>
                      <a:pt x="44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47" name="Freeform 84"/>
              <p:cNvSpPr>
                <a:spLocks noEditPoints="1"/>
              </p:cNvSpPr>
              <p:nvPr/>
            </p:nvSpPr>
            <p:spPr bwMode="auto">
              <a:xfrm>
                <a:off x="3352800" y="3486150"/>
                <a:ext cx="200025" cy="201613"/>
              </a:xfrm>
              <a:custGeom>
                <a:avLst/>
                <a:gdLst>
                  <a:gd name="T0" fmla="*/ 111 w 126"/>
                  <a:gd name="T1" fmla="*/ 45 h 127"/>
                  <a:gd name="T2" fmla="*/ 117 w 126"/>
                  <a:gd name="T3" fmla="*/ 27 h 127"/>
                  <a:gd name="T4" fmla="*/ 93 w 126"/>
                  <a:gd name="T5" fmla="*/ 10 h 127"/>
                  <a:gd name="T6" fmla="*/ 82 w 126"/>
                  <a:gd name="T7" fmla="*/ 5 h 127"/>
                  <a:gd name="T8" fmla="*/ 53 w 126"/>
                  <a:gd name="T9" fmla="*/ 0 h 127"/>
                  <a:gd name="T10" fmla="*/ 44 w 126"/>
                  <a:gd name="T11" fmla="*/ 15 h 127"/>
                  <a:gd name="T12" fmla="*/ 27 w 126"/>
                  <a:gd name="T13" fmla="*/ 10 h 127"/>
                  <a:gd name="T14" fmla="*/ 11 w 126"/>
                  <a:gd name="T15" fmla="*/ 34 h 127"/>
                  <a:gd name="T16" fmla="*/ 5 w 126"/>
                  <a:gd name="T17" fmla="*/ 45 h 127"/>
                  <a:gd name="T18" fmla="*/ 0 w 126"/>
                  <a:gd name="T19" fmla="*/ 73 h 127"/>
                  <a:gd name="T20" fmla="*/ 15 w 126"/>
                  <a:gd name="T21" fmla="*/ 82 h 127"/>
                  <a:gd name="T22" fmla="*/ 10 w 126"/>
                  <a:gd name="T23" fmla="*/ 100 h 127"/>
                  <a:gd name="T24" fmla="*/ 33 w 126"/>
                  <a:gd name="T25" fmla="*/ 116 h 127"/>
                  <a:gd name="T26" fmla="*/ 44 w 126"/>
                  <a:gd name="T27" fmla="*/ 122 h 127"/>
                  <a:gd name="T28" fmla="*/ 72 w 126"/>
                  <a:gd name="T29" fmla="*/ 127 h 127"/>
                  <a:gd name="T30" fmla="*/ 82 w 126"/>
                  <a:gd name="T31" fmla="*/ 112 h 127"/>
                  <a:gd name="T32" fmla="*/ 99 w 126"/>
                  <a:gd name="T33" fmla="*/ 116 h 127"/>
                  <a:gd name="T34" fmla="*/ 116 w 126"/>
                  <a:gd name="T35" fmla="*/ 93 h 127"/>
                  <a:gd name="T36" fmla="*/ 121 w 126"/>
                  <a:gd name="T37" fmla="*/ 82 h 127"/>
                  <a:gd name="T38" fmla="*/ 126 w 126"/>
                  <a:gd name="T39" fmla="*/ 54 h 127"/>
                  <a:gd name="T40" fmla="*/ 98 w 126"/>
                  <a:gd name="T41" fmla="*/ 73 h 127"/>
                  <a:gd name="T42" fmla="*/ 100 w 126"/>
                  <a:gd name="T43" fmla="*/ 96 h 127"/>
                  <a:gd name="T44" fmla="*/ 81 w 126"/>
                  <a:gd name="T45" fmla="*/ 95 h 127"/>
                  <a:gd name="T46" fmla="*/ 67 w 126"/>
                  <a:gd name="T47" fmla="*/ 113 h 127"/>
                  <a:gd name="T48" fmla="*/ 54 w 126"/>
                  <a:gd name="T49" fmla="*/ 98 h 127"/>
                  <a:gd name="T50" fmla="*/ 31 w 126"/>
                  <a:gd name="T51" fmla="*/ 101 h 127"/>
                  <a:gd name="T52" fmla="*/ 32 w 126"/>
                  <a:gd name="T53" fmla="*/ 82 h 127"/>
                  <a:gd name="T54" fmla="*/ 14 w 126"/>
                  <a:gd name="T55" fmla="*/ 68 h 127"/>
                  <a:gd name="T56" fmla="*/ 28 w 126"/>
                  <a:gd name="T57" fmla="*/ 54 h 127"/>
                  <a:gd name="T58" fmla="*/ 26 w 126"/>
                  <a:gd name="T59" fmla="*/ 31 h 127"/>
                  <a:gd name="T60" fmla="*/ 45 w 126"/>
                  <a:gd name="T61" fmla="*/ 32 h 127"/>
                  <a:gd name="T62" fmla="*/ 59 w 126"/>
                  <a:gd name="T63" fmla="*/ 14 h 127"/>
                  <a:gd name="T64" fmla="*/ 72 w 126"/>
                  <a:gd name="T65" fmla="*/ 29 h 127"/>
                  <a:gd name="T66" fmla="*/ 95 w 126"/>
                  <a:gd name="T67" fmla="*/ 26 h 127"/>
                  <a:gd name="T68" fmla="*/ 94 w 126"/>
                  <a:gd name="T69" fmla="*/ 45 h 127"/>
                  <a:gd name="T70" fmla="*/ 112 w 126"/>
                  <a:gd name="T71" fmla="*/ 59 h 127"/>
                  <a:gd name="T72" fmla="*/ 98 w 126"/>
                  <a:gd name="T73" fmla="*/ 7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6" h="127">
                    <a:moveTo>
                      <a:pt x="121" y="47"/>
                    </a:moveTo>
                    <a:lnTo>
                      <a:pt x="111" y="45"/>
                    </a:lnTo>
                    <a:lnTo>
                      <a:pt x="117" y="35"/>
                    </a:lnTo>
                    <a:lnTo>
                      <a:pt x="117" y="27"/>
                    </a:lnTo>
                    <a:lnTo>
                      <a:pt x="102" y="12"/>
                    </a:lnTo>
                    <a:lnTo>
                      <a:pt x="93" y="10"/>
                    </a:lnTo>
                    <a:lnTo>
                      <a:pt x="84" y="16"/>
                    </a:lnTo>
                    <a:lnTo>
                      <a:pt x="82" y="5"/>
                    </a:lnTo>
                    <a:lnTo>
                      <a:pt x="75" y="0"/>
                    </a:lnTo>
                    <a:lnTo>
                      <a:pt x="53" y="0"/>
                    </a:lnTo>
                    <a:lnTo>
                      <a:pt x="46" y="5"/>
                    </a:lnTo>
                    <a:lnTo>
                      <a:pt x="44" y="15"/>
                    </a:lnTo>
                    <a:lnTo>
                      <a:pt x="36" y="9"/>
                    </a:lnTo>
                    <a:lnTo>
                      <a:pt x="27" y="10"/>
                    </a:lnTo>
                    <a:lnTo>
                      <a:pt x="12" y="26"/>
                    </a:lnTo>
                    <a:lnTo>
                      <a:pt x="11" y="34"/>
                    </a:lnTo>
                    <a:lnTo>
                      <a:pt x="15" y="43"/>
                    </a:lnTo>
                    <a:lnTo>
                      <a:pt x="5" y="45"/>
                    </a:lnTo>
                    <a:lnTo>
                      <a:pt x="0" y="51"/>
                    </a:lnTo>
                    <a:lnTo>
                      <a:pt x="0" y="73"/>
                    </a:lnTo>
                    <a:lnTo>
                      <a:pt x="5" y="80"/>
                    </a:lnTo>
                    <a:lnTo>
                      <a:pt x="15" y="82"/>
                    </a:lnTo>
                    <a:lnTo>
                      <a:pt x="9" y="91"/>
                    </a:lnTo>
                    <a:lnTo>
                      <a:pt x="10" y="100"/>
                    </a:lnTo>
                    <a:lnTo>
                      <a:pt x="25" y="115"/>
                    </a:lnTo>
                    <a:lnTo>
                      <a:pt x="33" y="116"/>
                    </a:lnTo>
                    <a:lnTo>
                      <a:pt x="42" y="111"/>
                    </a:lnTo>
                    <a:lnTo>
                      <a:pt x="44" y="122"/>
                    </a:lnTo>
                    <a:lnTo>
                      <a:pt x="52" y="127"/>
                    </a:lnTo>
                    <a:lnTo>
                      <a:pt x="72" y="127"/>
                    </a:lnTo>
                    <a:lnTo>
                      <a:pt x="80" y="122"/>
                    </a:lnTo>
                    <a:lnTo>
                      <a:pt x="82" y="112"/>
                    </a:lnTo>
                    <a:lnTo>
                      <a:pt x="91" y="117"/>
                    </a:lnTo>
                    <a:lnTo>
                      <a:pt x="99" y="116"/>
                    </a:lnTo>
                    <a:lnTo>
                      <a:pt x="114" y="101"/>
                    </a:lnTo>
                    <a:lnTo>
                      <a:pt x="116" y="93"/>
                    </a:lnTo>
                    <a:lnTo>
                      <a:pt x="111" y="84"/>
                    </a:lnTo>
                    <a:lnTo>
                      <a:pt x="121" y="82"/>
                    </a:lnTo>
                    <a:lnTo>
                      <a:pt x="126" y="75"/>
                    </a:lnTo>
                    <a:lnTo>
                      <a:pt x="126" y="54"/>
                    </a:lnTo>
                    <a:lnTo>
                      <a:pt x="121" y="47"/>
                    </a:lnTo>
                    <a:close/>
                    <a:moveTo>
                      <a:pt x="98" y="73"/>
                    </a:moveTo>
                    <a:lnTo>
                      <a:pt x="94" y="84"/>
                    </a:lnTo>
                    <a:lnTo>
                      <a:pt x="100" y="96"/>
                    </a:lnTo>
                    <a:lnTo>
                      <a:pt x="94" y="102"/>
                    </a:lnTo>
                    <a:lnTo>
                      <a:pt x="81" y="95"/>
                    </a:lnTo>
                    <a:lnTo>
                      <a:pt x="70" y="99"/>
                    </a:lnTo>
                    <a:lnTo>
                      <a:pt x="67" y="113"/>
                    </a:lnTo>
                    <a:lnTo>
                      <a:pt x="57" y="113"/>
                    </a:lnTo>
                    <a:lnTo>
                      <a:pt x="54" y="98"/>
                    </a:lnTo>
                    <a:lnTo>
                      <a:pt x="43" y="94"/>
                    </a:lnTo>
                    <a:lnTo>
                      <a:pt x="31" y="101"/>
                    </a:lnTo>
                    <a:lnTo>
                      <a:pt x="24" y="94"/>
                    </a:lnTo>
                    <a:lnTo>
                      <a:pt x="32" y="82"/>
                    </a:lnTo>
                    <a:lnTo>
                      <a:pt x="28" y="71"/>
                    </a:lnTo>
                    <a:lnTo>
                      <a:pt x="14" y="68"/>
                    </a:lnTo>
                    <a:lnTo>
                      <a:pt x="14" y="58"/>
                    </a:lnTo>
                    <a:lnTo>
                      <a:pt x="28" y="54"/>
                    </a:lnTo>
                    <a:lnTo>
                      <a:pt x="32" y="44"/>
                    </a:lnTo>
                    <a:lnTo>
                      <a:pt x="26" y="31"/>
                    </a:lnTo>
                    <a:lnTo>
                      <a:pt x="32" y="24"/>
                    </a:lnTo>
                    <a:lnTo>
                      <a:pt x="45" y="32"/>
                    </a:lnTo>
                    <a:lnTo>
                      <a:pt x="56" y="28"/>
                    </a:lnTo>
                    <a:lnTo>
                      <a:pt x="59" y="14"/>
                    </a:lnTo>
                    <a:lnTo>
                      <a:pt x="69" y="14"/>
                    </a:lnTo>
                    <a:lnTo>
                      <a:pt x="72" y="29"/>
                    </a:lnTo>
                    <a:lnTo>
                      <a:pt x="83" y="33"/>
                    </a:lnTo>
                    <a:lnTo>
                      <a:pt x="95" y="26"/>
                    </a:lnTo>
                    <a:lnTo>
                      <a:pt x="103" y="33"/>
                    </a:lnTo>
                    <a:lnTo>
                      <a:pt x="94" y="45"/>
                    </a:lnTo>
                    <a:lnTo>
                      <a:pt x="98" y="56"/>
                    </a:lnTo>
                    <a:lnTo>
                      <a:pt x="112" y="59"/>
                    </a:lnTo>
                    <a:lnTo>
                      <a:pt x="112" y="70"/>
                    </a:lnTo>
                    <a:lnTo>
                      <a:pt x="98" y="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Freeform 85"/>
              <p:cNvSpPr>
                <a:spLocks noEditPoints="1"/>
              </p:cNvSpPr>
              <p:nvPr/>
            </p:nvSpPr>
            <p:spPr bwMode="auto">
              <a:xfrm>
                <a:off x="3414713" y="3549650"/>
                <a:ext cx="74613" cy="74613"/>
              </a:xfrm>
              <a:custGeom>
                <a:avLst/>
                <a:gdLst>
                  <a:gd name="T0" fmla="*/ 24 w 47"/>
                  <a:gd name="T1" fmla="*/ 0 h 47"/>
                  <a:gd name="T2" fmla="*/ 24 w 47"/>
                  <a:gd name="T3" fmla="*/ 0 h 47"/>
                  <a:gd name="T4" fmla="*/ 19 w 47"/>
                  <a:gd name="T5" fmla="*/ 0 h 47"/>
                  <a:gd name="T6" fmla="*/ 15 w 47"/>
                  <a:gd name="T7" fmla="*/ 2 h 47"/>
                  <a:gd name="T8" fmla="*/ 11 w 47"/>
                  <a:gd name="T9" fmla="*/ 4 h 47"/>
                  <a:gd name="T10" fmla="*/ 7 w 47"/>
                  <a:gd name="T11" fmla="*/ 6 h 47"/>
                  <a:gd name="T12" fmla="*/ 4 w 47"/>
                  <a:gd name="T13" fmla="*/ 10 h 47"/>
                  <a:gd name="T14" fmla="*/ 2 w 47"/>
                  <a:gd name="T15" fmla="*/ 14 h 47"/>
                  <a:gd name="T16" fmla="*/ 1 w 47"/>
                  <a:gd name="T17" fmla="*/ 19 h 47"/>
                  <a:gd name="T18" fmla="*/ 0 w 47"/>
                  <a:gd name="T19" fmla="*/ 23 h 47"/>
                  <a:gd name="T20" fmla="*/ 0 w 47"/>
                  <a:gd name="T21" fmla="*/ 23 h 47"/>
                  <a:gd name="T22" fmla="*/ 1 w 47"/>
                  <a:gd name="T23" fmla="*/ 28 h 47"/>
                  <a:gd name="T24" fmla="*/ 2 w 47"/>
                  <a:gd name="T25" fmla="*/ 33 h 47"/>
                  <a:gd name="T26" fmla="*/ 4 w 47"/>
                  <a:gd name="T27" fmla="*/ 36 h 47"/>
                  <a:gd name="T28" fmla="*/ 7 w 47"/>
                  <a:gd name="T29" fmla="*/ 41 h 47"/>
                  <a:gd name="T30" fmla="*/ 11 w 47"/>
                  <a:gd name="T31" fmla="*/ 43 h 47"/>
                  <a:gd name="T32" fmla="*/ 15 w 47"/>
                  <a:gd name="T33" fmla="*/ 45 h 47"/>
                  <a:gd name="T34" fmla="*/ 19 w 47"/>
                  <a:gd name="T35" fmla="*/ 47 h 47"/>
                  <a:gd name="T36" fmla="*/ 24 w 47"/>
                  <a:gd name="T37" fmla="*/ 47 h 47"/>
                  <a:gd name="T38" fmla="*/ 24 w 47"/>
                  <a:gd name="T39" fmla="*/ 47 h 47"/>
                  <a:gd name="T40" fmla="*/ 29 w 47"/>
                  <a:gd name="T41" fmla="*/ 47 h 47"/>
                  <a:gd name="T42" fmla="*/ 33 w 47"/>
                  <a:gd name="T43" fmla="*/ 45 h 47"/>
                  <a:gd name="T44" fmla="*/ 38 w 47"/>
                  <a:gd name="T45" fmla="*/ 43 h 47"/>
                  <a:gd name="T46" fmla="*/ 41 w 47"/>
                  <a:gd name="T47" fmla="*/ 41 h 47"/>
                  <a:gd name="T48" fmla="*/ 44 w 47"/>
                  <a:gd name="T49" fmla="*/ 36 h 47"/>
                  <a:gd name="T50" fmla="*/ 46 w 47"/>
                  <a:gd name="T51" fmla="*/ 33 h 47"/>
                  <a:gd name="T52" fmla="*/ 47 w 47"/>
                  <a:gd name="T53" fmla="*/ 28 h 47"/>
                  <a:gd name="T54" fmla="*/ 47 w 47"/>
                  <a:gd name="T55" fmla="*/ 23 h 47"/>
                  <a:gd name="T56" fmla="*/ 47 w 47"/>
                  <a:gd name="T57" fmla="*/ 23 h 47"/>
                  <a:gd name="T58" fmla="*/ 47 w 47"/>
                  <a:gd name="T59" fmla="*/ 19 h 47"/>
                  <a:gd name="T60" fmla="*/ 46 w 47"/>
                  <a:gd name="T61" fmla="*/ 14 h 47"/>
                  <a:gd name="T62" fmla="*/ 44 w 47"/>
                  <a:gd name="T63" fmla="*/ 10 h 47"/>
                  <a:gd name="T64" fmla="*/ 41 w 47"/>
                  <a:gd name="T65" fmla="*/ 6 h 47"/>
                  <a:gd name="T66" fmla="*/ 38 w 47"/>
                  <a:gd name="T67" fmla="*/ 4 h 47"/>
                  <a:gd name="T68" fmla="*/ 33 w 47"/>
                  <a:gd name="T69" fmla="*/ 2 h 47"/>
                  <a:gd name="T70" fmla="*/ 29 w 47"/>
                  <a:gd name="T71" fmla="*/ 0 h 47"/>
                  <a:gd name="T72" fmla="*/ 24 w 47"/>
                  <a:gd name="T73" fmla="*/ 0 h 47"/>
                  <a:gd name="T74" fmla="*/ 24 w 47"/>
                  <a:gd name="T75" fmla="*/ 0 h 47"/>
                  <a:gd name="T76" fmla="*/ 24 w 47"/>
                  <a:gd name="T77" fmla="*/ 33 h 47"/>
                  <a:gd name="T78" fmla="*/ 24 w 47"/>
                  <a:gd name="T79" fmla="*/ 33 h 47"/>
                  <a:gd name="T80" fmla="*/ 20 w 47"/>
                  <a:gd name="T81" fmla="*/ 32 h 47"/>
                  <a:gd name="T82" fmla="*/ 17 w 47"/>
                  <a:gd name="T83" fmla="*/ 30 h 47"/>
                  <a:gd name="T84" fmla="*/ 15 w 47"/>
                  <a:gd name="T85" fmla="*/ 27 h 47"/>
                  <a:gd name="T86" fmla="*/ 15 w 47"/>
                  <a:gd name="T87" fmla="*/ 23 h 47"/>
                  <a:gd name="T88" fmla="*/ 15 w 47"/>
                  <a:gd name="T89" fmla="*/ 23 h 47"/>
                  <a:gd name="T90" fmla="*/ 15 w 47"/>
                  <a:gd name="T91" fmla="*/ 20 h 47"/>
                  <a:gd name="T92" fmla="*/ 17 w 47"/>
                  <a:gd name="T93" fmla="*/ 17 h 47"/>
                  <a:gd name="T94" fmla="*/ 20 w 47"/>
                  <a:gd name="T95" fmla="*/ 15 h 47"/>
                  <a:gd name="T96" fmla="*/ 24 w 47"/>
                  <a:gd name="T97" fmla="*/ 14 h 47"/>
                  <a:gd name="T98" fmla="*/ 24 w 47"/>
                  <a:gd name="T99" fmla="*/ 14 h 47"/>
                  <a:gd name="T100" fmla="*/ 28 w 47"/>
                  <a:gd name="T101" fmla="*/ 15 h 47"/>
                  <a:gd name="T102" fmla="*/ 31 w 47"/>
                  <a:gd name="T103" fmla="*/ 17 h 47"/>
                  <a:gd name="T104" fmla="*/ 33 w 47"/>
                  <a:gd name="T105" fmla="*/ 20 h 47"/>
                  <a:gd name="T106" fmla="*/ 33 w 47"/>
                  <a:gd name="T107" fmla="*/ 23 h 47"/>
                  <a:gd name="T108" fmla="*/ 33 w 47"/>
                  <a:gd name="T109" fmla="*/ 23 h 47"/>
                  <a:gd name="T110" fmla="*/ 33 w 47"/>
                  <a:gd name="T111" fmla="*/ 27 h 47"/>
                  <a:gd name="T112" fmla="*/ 31 w 47"/>
                  <a:gd name="T113" fmla="*/ 30 h 47"/>
                  <a:gd name="T114" fmla="*/ 28 w 47"/>
                  <a:gd name="T115" fmla="*/ 32 h 47"/>
                  <a:gd name="T116" fmla="*/ 24 w 47"/>
                  <a:gd name="T117" fmla="*/ 33 h 47"/>
                  <a:gd name="T118" fmla="*/ 24 w 47"/>
                  <a:gd name="T119" fmla="*/ 3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" h="47">
                    <a:moveTo>
                      <a:pt x="24" y="0"/>
                    </a:moveTo>
                    <a:lnTo>
                      <a:pt x="24" y="0"/>
                    </a:lnTo>
                    <a:lnTo>
                      <a:pt x="19" y="0"/>
                    </a:lnTo>
                    <a:lnTo>
                      <a:pt x="15" y="2"/>
                    </a:lnTo>
                    <a:lnTo>
                      <a:pt x="11" y="4"/>
                    </a:lnTo>
                    <a:lnTo>
                      <a:pt x="7" y="6"/>
                    </a:lnTo>
                    <a:lnTo>
                      <a:pt x="4" y="10"/>
                    </a:lnTo>
                    <a:lnTo>
                      <a:pt x="2" y="14"/>
                    </a:lnTo>
                    <a:lnTo>
                      <a:pt x="1" y="19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1" y="28"/>
                    </a:lnTo>
                    <a:lnTo>
                      <a:pt x="2" y="33"/>
                    </a:lnTo>
                    <a:lnTo>
                      <a:pt x="4" y="36"/>
                    </a:lnTo>
                    <a:lnTo>
                      <a:pt x="7" y="41"/>
                    </a:lnTo>
                    <a:lnTo>
                      <a:pt x="11" y="43"/>
                    </a:lnTo>
                    <a:lnTo>
                      <a:pt x="15" y="45"/>
                    </a:lnTo>
                    <a:lnTo>
                      <a:pt x="19" y="47"/>
                    </a:lnTo>
                    <a:lnTo>
                      <a:pt x="24" y="47"/>
                    </a:lnTo>
                    <a:lnTo>
                      <a:pt x="24" y="47"/>
                    </a:lnTo>
                    <a:lnTo>
                      <a:pt x="29" y="47"/>
                    </a:lnTo>
                    <a:lnTo>
                      <a:pt x="33" y="45"/>
                    </a:lnTo>
                    <a:lnTo>
                      <a:pt x="38" y="43"/>
                    </a:lnTo>
                    <a:lnTo>
                      <a:pt x="41" y="41"/>
                    </a:lnTo>
                    <a:lnTo>
                      <a:pt x="44" y="36"/>
                    </a:lnTo>
                    <a:lnTo>
                      <a:pt x="46" y="33"/>
                    </a:lnTo>
                    <a:lnTo>
                      <a:pt x="47" y="28"/>
                    </a:lnTo>
                    <a:lnTo>
                      <a:pt x="47" y="23"/>
                    </a:lnTo>
                    <a:lnTo>
                      <a:pt x="47" y="23"/>
                    </a:lnTo>
                    <a:lnTo>
                      <a:pt x="47" y="19"/>
                    </a:lnTo>
                    <a:lnTo>
                      <a:pt x="46" y="14"/>
                    </a:lnTo>
                    <a:lnTo>
                      <a:pt x="44" y="10"/>
                    </a:lnTo>
                    <a:lnTo>
                      <a:pt x="41" y="6"/>
                    </a:lnTo>
                    <a:lnTo>
                      <a:pt x="38" y="4"/>
                    </a:lnTo>
                    <a:lnTo>
                      <a:pt x="33" y="2"/>
                    </a:lnTo>
                    <a:lnTo>
                      <a:pt x="29" y="0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  <a:moveTo>
                      <a:pt x="24" y="33"/>
                    </a:moveTo>
                    <a:lnTo>
                      <a:pt x="24" y="33"/>
                    </a:lnTo>
                    <a:lnTo>
                      <a:pt x="20" y="32"/>
                    </a:lnTo>
                    <a:lnTo>
                      <a:pt x="17" y="30"/>
                    </a:lnTo>
                    <a:lnTo>
                      <a:pt x="15" y="27"/>
                    </a:lnTo>
                    <a:lnTo>
                      <a:pt x="15" y="23"/>
                    </a:lnTo>
                    <a:lnTo>
                      <a:pt x="15" y="23"/>
                    </a:lnTo>
                    <a:lnTo>
                      <a:pt x="15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8" y="15"/>
                    </a:lnTo>
                    <a:lnTo>
                      <a:pt x="31" y="17"/>
                    </a:lnTo>
                    <a:lnTo>
                      <a:pt x="33" y="20"/>
                    </a:lnTo>
                    <a:lnTo>
                      <a:pt x="33" y="23"/>
                    </a:lnTo>
                    <a:lnTo>
                      <a:pt x="33" y="23"/>
                    </a:lnTo>
                    <a:lnTo>
                      <a:pt x="33" y="27"/>
                    </a:lnTo>
                    <a:lnTo>
                      <a:pt x="31" y="30"/>
                    </a:lnTo>
                    <a:lnTo>
                      <a:pt x="28" y="32"/>
                    </a:lnTo>
                    <a:lnTo>
                      <a:pt x="24" y="33"/>
                    </a:ln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Freeform 86"/>
              <p:cNvSpPr>
                <a:spLocks/>
              </p:cNvSpPr>
              <p:nvPr/>
            </p:nvSpPr>
            <p:spPr bwMode="auto">
              <a:xfrm>
                <a:off x="2921000" y="3421063"/>
                <a:ext cx="165100" cy="163513"/>
              </a:xfrm>
              <a:custGeom>
                <a:avLst/>
                <a:gdLst>
                  <a:gd name="T0" fmla="*/ 104 w 104"/>
                  <a:gd name="T1" fmla="*/ 14 h 103"/>
                  <a:gd name="T2" fmla="*/ 104 w 104"/>
                  <a:gd name="T3" fmla="*/ 0 h 103"/>
                  <a:gd name="T4" fmla="*/ 104 w 104"/>
                  <a:gd name="T5" fmla="*/ 0 h 103"/>
                  <a:gd name="T6" fmla="*/ 93 w 104"/>
                  <a:gd name="T7" fmla="*/ 0 h 103"/>
                  <a:gd name="T8" fmla="*/ 83 w 104"/>
                  <a:gd name="T9" fmla="*/ 2 h 103"/>
                  <a:gd name="T10" fmla="*/ 73 w 104"/>
                  <a:gd name="T11" fmla="*/ 4 h 103"/>
                  <a:gd name="T12" fmla="*/ 64 w 104"/>
                  <a:gd name="T13" fmla="*/ 7 h 103"/>
                  <a:gd name="T14" fmla="*/ 54 w 104"/>
                  <a:gd name="T15" fmla="*/ 11 h 103"/>
                  <a:gd name="T16" fmla="*/ 45 w 104"/>
                  <a:gd name="T17" fmla="*/ 17 h 103"/>
                  <a:gd name="T18" fmla="*/ 38 w 104"/>
                  <a:gd name="T19" fmla="*/ 23 h 103"/>
                  <a:gd name="T20" fmla="*/ 30 w 104"/>
                  <a:gd name="T21" fmla="*/ 30 h 103"/>
                  <a:gd name="T22" fmla="*/ 24 w 104"/>
                  <a:gd name="T23" fmla="*/ 37 h 103"/>
                  <a:gd name="T24" fmla="*/ 17 w 104"/>
                  <a:gd name="T25" fmla="*/ 45 h 103"/>
                  <a:gd name="T26" fmla="*/ 13 w 104"/>
                  <a:gd name="T27" fmla="*/ 54 h 103"/>
                  <a:gd name="T28" fmla="*/ 7 w 104"/>
                  <a:gd name="T29" fmla="*/ 62 h 103"/>
                  <a:gd name="T30" fmla="*/ 4 w 104"/>
                  <a:gd name="T31" fmla="*/ 72 h 103"/>
                  <a:gd name="T32" fmla="*/ 2 w 104"/>
                  <a:gd name="T33" fmla="*/ 82 h 103"/>
                  <a:gd name="T34" fmla="*/ 0 w 104"/>
                  <a:gd name="T35" fmla="*/ 92 h 103"/>
                  <a:gd name="T36" fmla="*/ 0 w 104"/>
                  <a:gd name="T37" fmla="*/ 103 h 103"/>
                  <a:gd name="T38" fmla="*/ 14 w 104"/>
                  <a:gd name="T39" fmla="*/ 103 h 103"/>
                  <a:gd name="T40" fmla="*/ 14 w 104"/>
                  <a:gd name="T41" fmla="*/ 103 h 103"/>
                  <a:gd name="T42" fmla="*/ 14 w 104"/>
                  <a:gd name="T43" fmla="*/ 94 h 103"/>
                  <a:gd name="T44" fmla="*/ 16 w 104"/>
                  <a:gd name="T45" fmla="*/ 85 h 103"/>
                  <a:gd name="T46" fmla="*/ 18 w 104"/>
                  <a:gd name="T47" fmla="*/ 76 h 103"/>
                  <a:gd name="T48" fmla="*/ 21 w 104"/>
                  <a:gd name="T49" fmla="*/ 68 h 103"/>
                  <a:gd name="T50" fmla="*/ 25 w 104"/>
                  <a:gd name="T51" fmla="*/ 60 h 103"/>
                  <a:gd name="T52" fmla="*/ 29 w 104"/>
                  <a:gd name="T53" fmla="*/ 53 h 103"/>
                  <a:gd name="T54" fmla="*/ 34 w 104"/>
                  <a:gd name="T55" fmla="*/ 46 h 103"/>
                  <a:gd name="T56" fmla="*/ 40 w 104"/>
                  <a:gd name="T57" fmla="*/ 40 h 103"/>
                  <a:gd name="T58" fmla="*/ 46 w 104"/>
                  <a:gd name="T59" fmla="*/ 34 h 103"/>
                  <a:gd name="T60" fmla="*/ 54 w 104"/>
                  <a:gd name="T61" fmla="*/ 29 h 103"/>
                  <a:gd name="T62" fmla="*/ 61 w 104"/>
                  <a:gd name="T63" fmla="*/ 24 h 103"/>
                  <a:gd name="T64" fmla="*/ 69 w 104"/>
                  <a:gd name="T65" fmla="*/ 20 h 103"/>
                  <a:gd name="T66" fmla="*/ 77 w 104"/>
                  <a:gd name="T67" fmla="*/ 17 h 103"/>
                  <a:gd name="T68" fmla="*/ 85 w 104"/>
                  <a:gd name="T69" fmla="*/ 15 h 103"/>
                  <a:gd name="T70" fmla="*/ 95 w 104"/>
                  <a:gd name="T71" fmla="*/ 14 h 103"/>
                  <a:gd name="T72" fmla="*/ 104 w 104"/>
                  <a:gd name="T73" fmla="*/ 14 h 103"/>
                  <a:gd name="T74" fmla="*/ 104 w 104"/>
                  <a:gd name="T75" fmla="*/ 1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4" h="103">
                    <a:moveTo>
                      <a:pt x="104" y="14"/>
                    </a:moveTo>
                    <a:lnTo>
                      <a:pt x="104" y="0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83" y="2"/>
                    </a:lnTo>
                    <a:lnTo>
                      <a:pt x="73" y="4"/>
                    </a:lnTo>
                    <a:lnTo>
                      <a:pt x="64" y="7"/>
                    </a:lnTo>
                    <a:lnTo>
                      <a:pt x="54" y="11"/>
                    </a:lnTo>
                    <a:lnTo>
                      <a:pt x="45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7"/>
                    </a:lnTo>
                    <a:lnTo>
                      <a:pt x="17" y="45"/>
                    </a:lnTo>
                    <a:lnTo>
                      <a:pt x="13" y="54"/>
                    </a:lnTo>
                    <a:lnTo>
                      <a:pt x="7" y="62"/>
                    </a:lnTo>
                    <a:lnTo>
                      <a:pt x="4" y="72"/>
                    </a:lnTo>
                    <a:lnTo>
                      <a:pt x="2" y="82"/>
                    </a:lnTo>
                    <a:lnTo>
                      <a:pt x="0" y="92"/>
                    </a:lnTo>
                    <a:lnTo>
                      <a:pt x="0" y="103"/>
                    </a:lnTo>
                    <a:lnTo>
                      <a:pt x="14" y="103"/>
                    </a:lnTo>
                    <a:lnTo>
                      <a:pt x="14" y="103"/>
                    </a:lnTo>
                    <a:lnTo>
                      <a:pt x="14" y="94"/>
                    </a:lnTo>
                    <a:lnTo>
                      <a:pt x="16" y="85"/>
                    </a:lnTo>
                    <a:lnTo>
                      <a:pt x="18" y="76"/>
                    </a:lnTo>
                    <a:lnTo>
                      <a:pt x="21" y="68"/>
                    </a:lnTo>
                    <a:lnTo>
                      <a:pt x="25" y="60"/>
                    </a:lnTo>
                    <a:lnTo>
                      <a:pt x="29" y="53"/>
                    </a:lnTo>
                    <a:lnTo>
                      <a:pt x="34" y="46"/>
                    </a:lnTo>
                    <a:lnTo>
                      <a:pt x="40" y="40"/>
                    </a:lnTo>
                    <a:lnTo>
                      <a:pt x="46" y="34"/>
                    </a:lnTo>
                    <a:lnTo>
                      <a:pt x="54" y="29"/>
                    </a:lnTo>
                    <a:lnTo>
                      <a:pt x="61" y="24"/>
                    </a:lnTo>
                    <a:lnTo>
                      <a:pt x="69" y="20"/>
                    </a:lnTo>
                    <a:lnTo>
                      <a:pt x="77" y="17"/>
                    </a:lnTo>
                    <a:lnTo>
                      <a:pt x="85" y="15"/>
                    </a:lnTo>
                    <a:lnTo>
                      <a:pt x="95" y="14"/>
                    </a:lnTo>
                    <a:lnTo>
                      <a:pt x="104" y="14"/>
                    </a:lnTo>
                    <a:lnTo>
                      <a:pt x="10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0" name="그룹 27"/>
          <p:cNvGrpSpPr/>
          <p:nvPr/>
        </p:nvGrpSpPr>
        <p:grpSpPr>
          <a:xfrm>
            <a:off x="4988162" y="5519147"/>
            <a:ext cx="2232103" cy="660344"/>
            <a:chOff x="7260819" y="1776145"/>
            <a:chExt cx="2047874" cy="605841"/>
          </a:xfrm>
        </p:grpSpPr>
        <p:sp>
          <p:nvSpPr>
            <p:cNvPr id="51" name="Rectangle 3"/>
            <p:cNvSpPr txBox="1">
              <a:spLocks noChangeArrowheads="1"/>
            </p:cNvSpPr>
            <p:nvPr/>
          </p:nvSpPr>
          <p:spPr bwMode="auto">
            <a:xfrm>
              <a:off x="7260819" y="1776145"/>
              <a:ext cx="1606606" cy="411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itchFamily="34" charset="0"/>
                  <a:ea typeface="Yoon 윤고딕 550_TT" pitchFamily="18" charset="-127"/>
                  <a:cs typeface="Microsoft Sans Serif" pitchFamily="34" charset="0"/>
                </a:defRPr>
              </a:lvl1pPr>
            </a:lstStyle>
            <a:p>
              <a:pPr marL="0" lvl="1">
                <a:lnSpc>
                  <a:spcPct val="80000"/>
                </a:lnSpc>
              </a:pPr>
              <a:r>
                <a:rPr lang="en-US" altLang="ko-KR" sz="2000" b="1" dirty="0" smtClean="0">
                  <a:solidFill>
                    <a:srgbClr val="C35954"/>
                  </a:solidFill>
                  <a:cs typeface="+mn-ea"/>
                  <a:sym typeface="+mn-lt"/>
                </a:rPr>
                <a:t>02</a:t>
              </a:r>
            </a:p>
            <a:p>
              <a:pPr marL="0" lvl="1">
                <a:lnSpc>
                  <a:spcPct val="80000"/>
                </a:lnSpc>
              </a:pPr>
              <a:r>
                <a:rPr lang="zh-CN" altLang="en-US" sz="1600" b="1" dirty="0" smtClean="0">
                  <a:solidFill>
                    <a:srgbClr val="C35954"/>
                  </a:solidFill>
                  <a:cs typeface="+mn-ea"/>
                  <a:sym typeface="+mn-lt"/>
                </a:rPr>
                <a:t>页面浏览时长</a:t>
              </a:r>
              <a:endParaRPr lang="en-US" altLang="ko-KR" sz="1600" b="1" dirty="0">
                <a:solidFill>
                  <a:srgbClr val="C35954"/>
                </a:solidFill>
                <a:cs typeface="+mn-ea"/>
                <a:sym typeface="+mn-lt"/>
              </a:endParaRPr>
            </a:p>
          </p:txBody>
        </p:sp>
        <p:sp>
          <p:nvSpPr>
            <p:cNvPr id="52" name="Rectangle 3"/>
            <p:cNvSpPr txBox="1">
              <a:spLocks noChangeArrowheads="1"/>
            </p:cNvSpPr>
            <p:nvPr/>
          </p:nvSpPr>
          <p:spPr bwMode="auto">
            <a:xfrm>
              <a:off x="7260819" y="2233740"/>
              <a:ext cx="2047874" cy="148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itchFamily="34" charset="0"/>
                  <a:ea typeface="Yoon 윤고딕 550_TT" pitchFamily="18" charset="-127"/>
                  <a:cs typeface="Microsoft Sans Serif" pitchFamily="34" charset="0"/>
                </a:defRPr>
              </a:lvl1pPr>
            </a:lstStyle>
            <a:p>
              <a:pPr algn="l">
                <a:defRPr/>
              </a:pPr>
              <a:r>
                <a:rPr lang="zh-CN" altLang="en-US" sz="1050" dirty="0" smtClean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用户在页面的浏览时长</a:t>
              </a:r>
              <a:endParaRPr lang="en-US" altLang="ko-KR" sz="105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3" name="그룹 27"/>
          <p:cNvGrpSpPr/>
          <p:nvPr/>
        </p:nvGrpSpPr>
        <p:grpSpPr>
          <a:xfrm>
            <a:off x="6617226" y="4327656"/>
            <a:ext cx="2232103" cy="660344"/>
            <a:chOff x="7260819" y="1776145"/>
            <a:chExt cx="2047874" cy="605841"/>
          </a:xfrm>
        </p:grpSpPr>
        <p:sp>
          <p:nvSpPr>
            <p:cNvPr id="54" name="Rectangle 3"/>
            <p:cNvSpPr txBox="1">
              <a:spLocks noChangeArrowheads="1"/>
            </p:cNvSpPr>
            <p:nvPr/>
          </p:nvSpPr>
          <p:spPr bwMode="auto">
            <a:xfrm>
              <a:off x="7260819" y="1776145"/>
              <a:ext cx="1606606" cy="411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itchFamily="34" charset="0"/>
                  <a:ea typeface="Yoon 윤고딕 550_TT" pitchFamily="18" charset="-127"/>
                  <a:cs typeface="Microsoft Sans Serif" pitchFamily="34" charset="0"/>
                </a:defRPr>
              </a:lvl1pPr>
            </a:lstStyle>
            <a:p>
              <a:pPr marL="0" lvl="1">
                <a:lnSpc>
                  <a:spcPct val="80000"/>
                </a:lnSpc>
              </a:pPr>
              <a:r>
                <a:rPr lang="en-US" altLang="ko-KR" sz="2000" b="1" dirty="0" smtClean="0">
                  <a:solidFill>
                    <a:srgbClr val="C35954"/>
                  </a:solidFill>
                  <a:cs typeface="+mn-ea"/>
                  <a:sym typeface="+mn-lt"/>
                </a:rPr>
                <a:t>03</a:t>
              </a:r>
            </a:p>
            <a:p>
              <a:pPr marL="0" lvl="1">
                <a:lnSpc>
                  <a:spcPct val="80000"/>
                </a:lnSpc>
              </a:pPr>
              <a:r>
                <a:rPr lang="zh-CN" altLang="en-US" sz="1600" b="1" dirty="0" smtClean="0">
                  <a:solidFill>
                    <a:srgbClr val="C35954"/>
                  </a:solidFill>
                  <a:cs typeface="+mn-ea"/>
                  <a:sym typeface="+mn-lt"/>
                </a:rPr>
                <a:t>页面浏览次数</a:t>
              </a:r>
              <a:endParaRPr lang="en-US" altLang="ko-KR" sz="1600" b="1" dirty="0">
                <a:solidFill>
                  <a:srgbClr val="C35954"/>
                </a:solidFill>
                <a:cs typeface="+mn-ea"/>
                <a:sym typeface="+mn-lt"/>
              </a:endParaRPr>
            </a:p>
          </p:txBody>
        </p:sp>
        <p:sp>
          <p:nvSpPr>
            <p:cNvPr id="55" name="Rectangle 3"/>
            <p:cNvSpPr txBox="1">
              <a:spLocks noChangeArrowheads="1"/>
            </p:cNvSpPr>
            <p:nvPr/>
          </p:nvSpPr>
          <p:spPr bwMode="auto">
            <a:xfrm>
              <a:off x="7260819" y="2233740"/>
              <a:ext cx="2047874" cy="148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itchFamily="34" charset="0"/>
                  <a:ea typeface="Yoon 윤고딕 550_TT" pitchFamily="18" charset="-127"/>
                  <a:cs typeface="Microsoft Sans Serif" pitchFamily="34" charset="0"/>
                </a:defRPr>
              </a:lvl1pPr>
            </a:lstStyle>
            <a:p>
              <a:pPr algn="l">
                <a:defRPr/>
              </a:pPr>
              <a:r>
                <a:rPr lang="zh-CN" altLang="en-US" sz="1050" dirty="0" smtClean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用户单日浏览界面次数</a:t>
              </a:r>
              <a:endParaRPr lang="en-US" altLang="ko-KR" sz="105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6" name="그룹 27"/>
          <p:cNvGrpSpPr/>
          <p:nvPr/>
        </p:nvGrpSpPr>
        <p:grpSpPr>
          <a:xfrm>
            <a:off x="7158706" y="3053037"/>
            <a:ext cx="2232103" cy="660344"/>
            <a:chOff x="7260819" y="1776145"/>
            <a:chExt cx="2047874" cy="605841"/>
          </a:xfrm>
        </p:grpSpPr>
        <p:sp>
          <p:nvSpPr>
            <p:cNvPr id="57" name="Rectangle 3"/>
            <p:cNvSpPr txBox="1">
              <a:spLocks noChangeArrowheads="1"/>
            </p:cNvSpPr>
            <p:nvPr/>
          </p:nvSpPr>
          <p:spPr bwMode="auto">
            <a:xfrm>
              <a:off x="7260819" y="1776145"/>
              <a:ext cx="1606606" cy="411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itchFamily="34" charset="0"/>
                  <a:ea typeface="Yoon 윤고딕 550_TT" pitchFamily="18" charset="-127"/>
                  <a:cs typeface="Microsoft Sans Serif" pitchFamily="34" charset="0"/>
                </a:defRPr>
              </a:lvl1pPr>
            </a:lstStyle>
            <a:p>
              <a:pPr marL="0" lvl="1">
                <a:lnSpc>
                  <a:spcPct val="80000"/>
                </a:lnSpc>
              </a:pPr>
              <a:r>
                <a:rPr lang="en-US" altLang="ko-KR" sz="2000" b="1" dirty="0" smtClean="0">
                  <a:solidFill>
                    <a:srgbClr val="C35954"/>
                  </a:solidFill>
                  <a:cs typeface="+mn-ea"/>
                  <a:sym typeface="+mn-lt"/>
                </a:rPr>
                <a:t>04</a:t>
              </a:r>
            </a:p>
            <a:p>
              <a:pPr marL="0" lvl="1">
                <a:lnSpc>
                  <a:spcPct val="80000"/>
                </a:lnSpc>
              </a:pPr>
              <a:r>
                <a:rPr lang="zh-CN" altLang="en-US" sz="1600" b="1" dirty="0" smtClean="0">
                  <a:solidFill>
                    <a:srgbClr val="C35954"/>
                  </a:solidFill>
                  <a:cs typeface="+mn-ea"/>
                  <a:sym typeface="+mn-lt"/>
                </a:rPr>
                <a:t>视频浏览时长</a:t>
              </a:r>
              <a:endParaRPr lang="en-US" altLang="ko-KR" sz="1600" b="1" dirty="0">
                <a:solidFill>
                  <a:srgbClr val="C35954"/>
                </a:solidFill>
                <a:cs typeface="+mn-ea"/>
                <a:sym typeface="+mn-lt"/>
              </a:endParaRPr>
            </a:p>
          </p:txBody>
        </p:sp>
        <p:sp>
          <p:nvSpPr>
            <p:cNvPr id="58" name="Rectangle 3"/>
            <p:cNvSpPr txBox="1">
              <a:spLocks noChangeArrowheads="1"/>
            </p:cNvSpPr>
            <p:nvPr/>
          </p:nvSpPr>
          <p:spPr bwMode="auto">
            <a:xfrm>
              <a:off x="7260819" y="2233740"/>
              <a:ext cx="2047874" cy="148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itchFamily="34" charset="0"/>
                  <a:ea typeface="Yoon 윤고딕 550_TT" pitchFamily="18" charset="-127"/>
                  <a:cs typeface="Microsoft Sans Serif" pitchFamily="34" charset="0"/>
                </a:defRPr>
              </a:lvl1pPr>
            </a:lstStyle>
            <a:p>
              <a:pPr algn="l">
                <a:defRPr/>
              </a:pPr>
              <a:r>
                <a:rPr lang="zh-CN" altLang="en-US" sz="1050" dirty="0" smtClean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观看在线视频的时长</a:t>
              </a:r>
              <a:endParaRPr lang="en-US" altLang="ko-KR" sz="105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9" name="그룹 27"/>
          <p:cNvGrpSpPr/>
          <p:nvPr/>
        </p:nvGrpSpPr>
        <p:grpSpPr>
          <a:xfrm>
            <a:off x="8830489" y="1713765"/>
            <a:ext cx="2232103" cy="660344"/>
            <a:chOff x="7260819" y="1776145"/>
            <a:chExt cx="2047874" cy="605841"/>
          </a:xfrm>
        </p:grpSpPr>
        <p:sp>
          <p:nvSpPr>
            <p:cNvPr id="60" name="Rectangle 3"/>
            <p:cNvSpPr txBox="1">
              <a:spLocks noChangeArrowheads="1"/>
            </p:cNvSpPr>
            <p:nvPr/>
          </p:nvSpPr>
          <p:spPr bwMode="auto">
            <a:xfrm>
              <a:off x="7260819" y="1776145"/>
              <a:ext cx="1606606" cy="406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itchFamily="34" charset="0"/>
                  <a:ea typeface="Yoon 윤고딕 550_TT" pitchFamily="18" charset="-127"/>
                  <a:cs typeface="Microsoft Sans Serif" pitchFamily="34" charset="0"/>
                </a:defRPr>
              </a:lvl1pPr>
            </a:lstStyle>
            <a:p>
              <a:pPr marL="0" lvl="1">
                <a:lnSpc>
                  <a:spcPct val="80000"/>
                </a:lnSpc>
              </a:pPr>
              <a:r>
                <a:rPr lang="en-US" altLang="ko-KR" sz="2000" b="1" dirty="0" smtClean="0">
                  <a:solidFill>
                    <a:srgbClr val="C35954"/>
                  </a:solidFill>
                  <a:cs typeface="+mn-ea"/>
                  <a:sym typeface="+mn-lt"/>
                </a:rPr>
                <a:t>05</a:t>
              </a:r>
            </a:p>
            <a:p>
              <a:pPr marL="0" lvl="1">
                <a:lnSpc>
                  <a:spcPct val="80000"/>
                </a:lnSpc>
              </a:pPr>
              <a:r>
                <a:rPr lang="zh-CN" altLang="en-US" sz="1600" b="1" dirty="0" smtClean="0">
                  <a:solidFill>
                    <a:srgbClr val="C35954"/>
                  </a:solidFill>
                  <a:cs typeface="+mn-ea"/>
                  <a:sym typeface="+mn-lt"/>
                </a:rPr>
                <a:t>视频覆盖规模</a:t>
              </a:r>
              <a:endParaRPr lang="en-US" altLang="ko-KR" sz="1600" b="1" dirty="0">
                <a:solidFill>
                  <a:srgbClr val="C35954"/>
                </a:solidFill>
                <a:cs typeface="+mn-ea"/>
                <a:sym typeface="+mn-lt"/>
              </a:endParaRPr>
            </a:p>
          </p:txBody>
        </p:sp>
        <p:sp>
          <p:nvSpPr>
            <p:cNvPr id="61" name="Rectangle 3"/>
            <p:cNvSpPr txBox="1">
              <a:spLocks noChangeArrowheads="1"/>
            </p:cNvSpPr>
            <p:nvPr/>
          </p:nvSpPr>
          <p:spPr bwMode="auto">
            <a:xfrm>
              <a:off x="7260819" y="2233740"/>
              <a:ext cx="2047874" cy="148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itchFamily="34" charset="0"/>
                  <a:ea typeface="Yoon 윤고딕 550_TT" pitchFamily="18" charset="-127"/>
                  <a:cs typeface="Microsoft Sans Serif" pitchFamily="34" charset="0"/>
                </a:defRPr>
              </a:lvl1pPr>
            </a:lstStyle>
            <a:p>
              <a:pPr algn="l">
                <a:defRPr/>
              </a:pPr>
              <a:r>
                <a:rPr lang="zh-CN" altLang="en-US" sz="1050" dirty="0" smtClean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视频覆盖的用户规模</a:t>
              </a:r>
              <a:endParaRPr lang="en-US" altLang="ko-KR" sz="105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59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实用案例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P </a:t>
            </a:r>
            <a:fld id="{75168D04-7926-484C-B90B-2D13ABC6EC67}" type="slidenum">
              <a:rPr lang="zh-CN" altLang="en-US" smtClean="0">
                <a:cs typeface="+mn-ea"/>
                <a:sym typeface="+mn-lt"/>
              </a:rPr>
              <a:pPr/>
              <a:t>16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zh-CN" altLang="en-US" smtClean="0">
                <a:cs typeface="+mn-ea"/>
                <a:sym typeface="+mn-lt"/>
              </a:rPr>
              <a:t>国际视野  洞察中国 </a:t>
            </a:r>
            <a:r>
              <a:rPr lang="en-US" altLang="zh-CN" smtClean="0">
                <a:cs typeface="+mn-ea"/>
                <a:sym typeface="+mn-lt"/>
              </a:rPr>
              <a:t>|  Global Perception</a:t>
            </a:r>
            <a:r>
              <a:rPr lang="zh-CN" altLang="en-US" smtClean="0">
                <a:cs typeface="+mn-ea"/>
                <a:sym typeface="+mn-lt"/>
              </a:rPr>
              <a:t>，</a:t>
            </a:r>
            <a:r>
              <a:rPr lang="en-US" altLang="zh-CN" smtClean="0">
                <a:cs typeface="+mn-ea"/>
                <a:sym typeface="+mn-lt"/>
              </a:rPr>
              <a:t>China Insight</a:t>
            </a:r>
            <a:endParaRPr lang="en-US">
              <a:cs typeface="+mn-ea"/>
              <a:sym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9866" y="2272104"/>
            <a:ext cx="10945216" cy="1200329"/>
          </a:xfrm>
          <a:prstGeom prst="rect">
            <a:avLst/>
          </a:prstGeom>
          <a:blipFill>
            <a:blip r:embed="rId3"/>
            <a:srcRect/>
            <a:stretch>
              <a:fillRect t="-257958" b="-252556"/>
            </a:stretch>
          </a:blipFill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4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新媒体影响力研究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P </a:t>
            </a:r>
            <a:fld id="{75168D04-7926-484C-B90B-2D13ABC6EC67}" type="slidenum">
              <a:rPr lang="zh-CN" altLang="en-US" smtClean="0">
                <a:cs typeface="+mn-ea"/>
                <a:sym typeface="+mn-lt"/>
              </a:rPr>
              <a:pPr/>
              <a:t>17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cs typeface="+mn-ea"/>
                <a:sym typeface="+mn-lt"/>
              </a:rPr>
              <a:t>国际视野  洞察中国 </a:t>
            </a:r>
            <a:r>
              <a:rPr lang="en-US" altLang="zh-CN" smtClean="0">
                <a:cs typeface="+mn-ea"/>
                <a:sym typeface="+mn-lt"/>
              </a:rPr>
              <a:t>|  Global Perception</a:t>
            </a:r>
            <a:r>
              <a:rPr lang="en-US" smtClean="0">
                <a:cs typeface="+mn-ea"/>
                <a:sym typeface="+mn-lt"/>
              </a:rPr>
              <a:t>，</a:t>
            </a:r>
            <a:r>
              <a:rPr lang="en-US" altLang="zh-CN" smtClean="0">
                <a:cs typeface="+mn-ea"/>
                <a:sym typeface="+mn-lt"/>
              </a:rPr>
              <a:t>China Insight</a:t>
            </a:r>
            <a:endParaRPr lang="en-US"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476672"/>
              </p:ext>
            </p:extLst>
          </p:nvPr>
        </p:nvGraphicFramePr>
        <p:xfrm>
          <a:off x="983432" y="2996952"/>
          <a:ext cx="10706101" cy="1620179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296144"/>
                <a:gridCol w="1762742"/>
                <a:gridCol w="1529443"/>
                <a:gridCol w="1529443"/>
                <a:gridCol w="1529443"/>
                <a:gridCol w="1425793"/>
                <a:gridCol w="1633093"/>
              </a:tblGrid>
              <a:tr h="72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移动</a:t>
                      </a:r>
                      <a:r>
                        <a:rPr lang="zh-CN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客户端</a:t>
                      </a:r>
                    </a:p>
                  </a:txBody>
                  <a:tcPr marL="41690" marR="416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月活跃数（每个月用户活跃数量，即当月使用或登录该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app</a:t>
                      </a:r>
                      <a:r>
                        <a:rPr lang="zh-CN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的人数）</a:t>
                      </a:r>
                    </a:p>
                  </a:txBody>
                  <a:tcPr marL="41690" marR="416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月使用时长（当月所有用户使用时长相加）</a:t>
                      </a:r>
                    </a:p>
                  </a:txBody>
                  <a:tcPr marL="41690" marR="416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每月日均活跃数（每天的使用或登录用户数相加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当月天数）</a:t>
                      </a:r>
                    </a:p>
                  </a:txBody>
                  <a:tcPr marL="41690" marR="416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人均使用时长（月使用时长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月活跃数）</a:t>
                      </a:r>
                    </a:p>
                  </a:txBody>
                  <a:tcPr marL="41690" marR="416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日均使用时长（即月使用时长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当月天数）</a:t>
                      </a:r>
                    </a:p>
                  </a:txBody>
                  <a:tcPr marL="41690" marR="4169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天平数（当月每人活跃天数相加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月活跃数）</a:t>
                      </a:r>
                    </a:p>
                  </a:txBody>
                  <a:tcPr marL="41690" marR="41690" marT="0" marB="0"/>
                </a:tc>
              </a:tr>
              <a:tr h="300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央视财经</a:t>
                      </a:r>
                    </a:p>
                  </a:txBody>
                  <a:tcPr marL="41690" marR="41690" marT="0" marB="0"/>
                </a:tc>
                <a:tc>
                  <a:txBody>
                    <a:bodyPr/>
                    <a:lstStyle/>
                    <a:p>
                      <a:pPr algn="ctr"/>
                      <a:endParaRPr lang="zh-CN" sz="1200" b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1690" marR="41690" marT="0" marB="0"/>
                </a:tc>
                <a:tc>
                  <a:txBody>
                    <a:bodyPr/>
                    <a:lstStyle/>
                    <a:p>
                      <a:pPr algn="ctr"/>
                      <a:endParaRPr lang="zh-CN" sz="1200" b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1690" marR="41690" marT="0" marB="0"/>
                </a:tc>
                <a:tc>
                  <a:txBody>
                    <a:bodyPr/>
                    <a:lstStyle/>
                    <a:p>
                      <a:pPr algn="ctr"/>
                      <a:endParaRPr lang="zh-CN" sz="1200" b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1690" marR="41690" marT="0" marB="0"/>
                </a:tc>
                <a:tc>
                  <a:txBody>
                    <a:bodyPr/>
                    <a:lstStyle/>
                    <a:p>
                      <a:pPr algn="ctr"/>
                      <a:endParaRPr lang="zh-CN" sz="1200" b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1690" marR="41690" marT="0" marB="0"/>
                </a:tc>
                <a:tc>
                  <a:txBody>
                    <a:bodyPr/>
                    <a:lstStyle/>
                    <a:p>
                      <a:pPr algn="ctr"/>
                      <a:endParaRPr lang="zh-CN" sz="1200" b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1690" marR="41690" marT="0" marB="0"/>
                </a:tc>
                <a:tc>
                  <a:txBody>
                    <a:bodyPr/>
                    <a:lstStyle/>
                    <a:p>
                      <a:pPr algn="ctr"/>
                      <a:endParaRPr lang="zh-CN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1690" marR="41690" marT="0" marB="0"/>
                </a:tc>
              </a:tr>
              <a:tr h="300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央视综艺春晚</a:t>
                      </a:r>
                    </a:p>
                  </a:txBody>
                  <a:tcPr marL="41690" marR="41690" marT="0" marB="0"/>
                </a:tc>
                <a:tc>
                  <a:txBody>
                    <a:bodyPr/>
                    <a:lstStyle/>
                    <a:p>
                      <a:pPr algn="ctr"/>
                      <a:endParaRPr lang="zh-CN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1690" marR="41690" marT="0" marB="0"/>
                </a:tc>
                <a:tc>
                  <a:txBody>
                    <a:bodyPr/>
                    <a:lstStyle/>
                    <a:p>
                      <a:pPr algn="ctr"/>
                      <a:endParaRPr lang="zh-CN" sz="1200" b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1690" marR="41690" marT="0" marB="0"/>
                </a:tc>
                <a:tc>
                  <a:txBody>
                    <a:bodyPr/>
                    <a:lstStyle/>
                    <a:p>
                      <a:pPr algn="ctr"/>
                      <a:endParaRPr lang="zh-CN" sz="1200" b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1690" marR="41690" marT="0" marB="0"/>
                </a:tc>
                <a:tc>
                  <a:txBody>
                    <a:bodyPr/>
                    <a:lstStyle/>
                    <a:p>
                      <a:pPr algn="ctr"/>
                      <a:endParaRPr lang="zh-CN" sz="1200" b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1690" marR="41690" marT="0" marB="0"/>
                </a:tc>
                <a:tc>
                  <a:txBody>
                    <a:bodyPr/>
                    <a:lstStyle/>
                    <a:p>
                      <a:pPr algn="ctr"/>
                      <a:endParaRPr lang="zh-CN" sz="1200" b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1690" marR="41690" marT="0" marB="0"/>
                </a:tc>
                <a:tc>
                  <a:txBody>
                    <a:bodyPr/>
                    <a:lstStyle/>
                    <a:p>
                      <a:pPr algn="ctr"/>
                      <a:endParaRPr lang="zh-CN" sz="1200" b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1690" marR="41690" marT="0" marB="0"/>
                </a:tc>
              </a:tr>
              <a:tr h="300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央视体育</a:t>
                      </a:r>
                    </a:p>
                  </a:txBody>
                  <a:tcPr marL="41690" marR="41690" marT="0" marB="0"/>
                </a:tc>
                <a:tc>
                  <a:txBody>
                    <a:bodyPr/>
                    <a:lstStyle/>
                    <a:p>
                      <a:pPr algn="ctr"/>
                      <a:endParaRPr lang="zh-CN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1690" marR="41690" marT="0" marB="0"/>
                </a:tc>
                <a:tc>
                  <a:txBody>
                    <a:bodyPr/>
                    <a:lstStyle/>
                    <a:p>
                      <a:pPr algn="ctr"/>
                      <a:endParaRPr lang="zh-CN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1690" marR="41690" marT="0" marB="0"/>
                </a:tc>
                <a:tc>
                  <a:txBody>
                    <a:bodyPr/>
                    <a:lstStyle/>
                    <a:p>
                      <a:pPr algn="ctr"/>
                      <a:endParaRPr lang="zh-CN" sz="1200" b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1690" marR="41690" marT="0" marB="0"/>
                </a:tc>
                <a:tc>
                  <a:txBody>
                    <a:bodyPr/>
                    <a:lstStyle/>
                    <a:p>
                      <a:pPr algn="ctr"/>
                      <a:endParaRPr lang="zh-CN" sz="1200" b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1690" marR="41690" marT="0" marB="0"/>
                </a:tc>
                <a:tc>
                  <a:txBody>
                    <a:bodyPr/>
                    <a:lstStyle/>
                    <a:p>
                      <a:pPr algn="ctr"/>
                      <a:endParaRPr lang="zh-CN" sz="1200" b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1690" marR="41690" marT="0" marB="0"/>
                </a:tc>
                <a:tc>
                  <a:txBody>
                    <a:bodyPr/>
                    <a:lstStyle/>
                    <a:p>
                      <a:pPr algn="ctr"/>
                      <a:endParaRPr lang="zh-CN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1690" marR="41690" marT="0" marB="0"/>
                </a:tc>
              </a:tr>
            </a:tbl>
          </a:graphicData>
        </a:graphic>
      </p:graphicFrame>
      <p:sp>
        <p:nvSpPr>
          <p:cNvPr id="6" name="文本占位符 7"/>
          <p:cNvSpPr txBox="1">
            <a:spLocks/>
          </p:cNvSpPr>
          <p:nvPr/>
        </p:nvSpPr>
        <p:spPr>
          <a:xfrm>
            <a:off x="875282" y="1449388"/>
            <a:ext cx="10753725" cy="325438"/>
          </a:xfrm>
          <a:prstGeom prst="rect">
            <a:avLst/>
          </a:prstGeom>
        </p:spPr>
        <p:txBody>
          <a:bodyPr/>
          <a:lstStyle>
            <a:lvl1pPr marL="214308" marR="0" indent="-214308" algn="l" defTabSz="91435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Pct val="80000"/>
              <a:buFont typeface="Wingdings" pitchFamily="2" charset="2"/>
              <a:buChar char="l"/>
              <a:tabLst/>
              <a:defRPr sz="18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  <a:lvl2pPr marL="465523" marR="0" indent="-214308" algn="l" defTabSz="91435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2pPr>
            <a:lvl3pPr marL="671497" marR="0" indent="-214308" algn="l" defTabSz="91435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3pPr>
            <a:lvl4pPr marL="872708" marR="0" indent="-214308" algn="l" defTabSz="91435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4pPr>
            <a:lvl5pPr marL="1078680" marR="0" indent="-214308" algn="l" defTabSz="91435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5pPr>
            <a:lvl6pPr marL="2514474" indent="-228589" algn="l" defTabSz="9143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新媒体产品使用情况</a:t>
            </a:r>
          </a:p>
        </p:txBody>
      </p:sp>
      <p:sp>
        <p:nvSpPr>
          <p:cNvPr id="7" name="矩形 6"/>
          <p:cNvSpPr/>
          <p:nvPr/>
        </p:nvSpPr>
        <p:spPr>
          <a:xfrm>
            <a:off x="911424" y="1988840"/>
            <a:ext cx="103934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>
                <a:cs typeface="+mn-ea"/>
                <a:sym typeface="+mn-lt"/>
              </a:rPr>
              <a:t>我们现在关心一些卫视的</a:t>
            </a:r>
            <a:r>
              <a:rPr lang="en-US" altLang="zh-CN" sz="1600" dirty="0">
                <a:cs typeface="+mn-ea"/>
                <a:sym typeface="+mn-lt"/>
              </a:rPr>
              <a:t>APP</a:t>
            </a:r>
            <a:r>
              <a:rPr lang="zh-CN" altLang="zh-CN" sz="1600" dirty="0">
                <a:cs typeface="+mn-ea"/>
                <a:sym typeface="+mn-lt"/>
              </a:rPr>
              <a:t>产品的情况，请看一下我们的</a:t>
            </a:r>
            <a:r>
              <a:rPr lang="en-US" altLang="zh-CN" sz="1600" dirty="0">
                <a:cs typeface="+mn-ea"/>
                <a:sym typeface="+mn-lt"/>
              </a:rPr>
              <a:t>METER</a:t>
            </a:r>
            <a:r>
              <a:rPr lang="zh-CN" altLang="zh-CN" sz="1600" dirty="0">
                <a:cs typeface="+mn-ea"/>
                <a:sym typeface="+mn-lt"/>
              </a:rPr>
              <a:t>数据能支持哪些</a:t>
            </a:r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5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产品研究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P </a:t>
            </a:r>
            <a:fld id="{75168D04-7926-484C-B90B-2D13ABC6EC67}" type="slidenum">
              <a:rPr lang="zh-CN" altLang="en-US" smtClean="0">
                <a:cs typeface="+mn-ea"/>
                <a:sym typeface="+mn-lt"/>
              </a:rPr>
              <a:pPr/>
              <a:t>18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cs typeface="+mn-ea"/>
                <a:sym typeface="+mn-lt"/>
              </a:rPr>
              <a:t>国际视野  洞察中国 </a:t>
            </a:r>
            <a:r>
              <a:rPr lang="en-US" altLang="zh-CN" smtClean="0">
                <a:cs typeface="+mn-ea"/>
                <a:sym typeface="+mn-lt"/>
              </a:rPr>
              <a:t>|  Global Perception</a:t>
            </a:r>
            <a:r>
              <a:rPr lang="en-US" smtClean="0">
                <a:cs typeface="+mn-ea"/>
                <a:sym typeface="+mn-lt"/>
              </a:rPr>
              <a:t>，</a:t>
            </a:r>
            <a:r>
              <a:rPr lang="en-US" altLang="zh-CN" smtClean="0">
                <a:cs typeface="+mn-ea"/>
                <a:sym typeface="+mn-lt"/>
              </a:rPr>
              <a:t>China Insight</a:t>
            </a:r>
            <a:endParaRPr 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1344" y="1123950"/>
            <a:ext cx="12000656" cy="4537298"/>
            <a:chOff x="191344" y="1123950"/>
            <a:chExt cx="12000656" cy="4537298"/>
          </a:xfrm>
        </p:grpSpPr>
        <p:sp>
          <p:nvSpPr>
            <p:cNvPr id="10" name="文本占位符 7"/>
            <p:cNvSpPr txBox="1">
              <a:spLocks/>
            </p:cNvSpPr>
            <p:nvPr/>
          </p:nvSpPr>
          <p:spPr>
            <a:xfrm>
              <a:off x="719138" y="1123950"/>
              <a:ext cx="10753725" cy="325438"/>
            </a:xfrm>
            <a:prstGeom prst="rect">
              <a:avLst/>
            </a:prstGeom>
          </p:spPr>
          <p:txBody>
            <a:bodyPr/>
            <a:lstStyle>
              <a:lvl1pPr marL="214308" marR="0" indent="-214308" algn="l" defTabSz="914356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17171"/>
                </a:buClr>
                <a:buSzPct val="80000"/>
                <a:buFont typeface="Wingdings" pitchFamily="2" charset="2"/>
                <a:buChar char="l"/>
                <a:tabLst/>
                <a:defRPr sz="1800" kern="1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  <a:lvl2pPr marL="465523" marR="0" indent="-214308" algn="l" defTabSz="914356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17171"/>
                </a:buClr>
                <a:buSzTx/>
                <a:buFont typeface="Arial" pitchFamily="34" charset="0"/>
                <a:buChar char="•"/>
                <a:tabLst/>
                <a:defRPr sz="1800" kern="1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2pPr>
              <a:lvl3pPr marL="671497" marR="0" indent="-214308" algn="l" defTabSz="914356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17171"/>
                </a:buClr>
                <a:buSzTx/>
                <a:buFont typeface="Arial" pitchFamily="34" charset="0"/>
                <a:buChar char="•"/>
                <a:tabLst/>
                <a:defRPr sz="1800" kern="1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3pPr>
              <a:lvl4pPr marL="872708" marR="0" indent="-214308" algn="l" defTabSz="914356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17171"/>
                </a:buClr>
                <a:buSzTx/>
                <a:buFont typeface="Arial" pitchFamily="34" charset="0"/>
                <a:buChar char="•"/>
                <a:tabLst/>
                <a:defRPr sz="1400" kern="1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4pPr>
              <a:lvl5pPr marL="1078680" marR="0" indent="-214308" algn="l" defTabSz="914356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17171"/>
                </a:buClr>
                <a:buSzTx/>
                <a:buFont typeface="Arial" pitchFamily="34" charset="0"/>
                <a:buChar char="•"/>
                <a:tabLst/>
                <a:defRPr sz="1400" kern="1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5pPr>
              <a:lvl6pPr marL="2514474" indent="-228589" algn="l" defTabSz="9143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52" indent="-228589" algn="l" defTabSz="9143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29" indent="-228589" algn="l" defTabSz="9143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06" indent="-228589" algn="l" defTabSz="9143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2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dirty="0" smtClean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阿里巴巴品牌及活动调研</a:t>
              </a:r>
              <a:endPara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13" name="直接连接符 12"/>
            <p:cNvCxnSpPr>
              <a:cxnSpLocks/>
            </p:cNvCxnSpPr>
            <p:nvPr/>
          </p:nvCxnSpPr>
          <p:spPr>
            <a:xfrm>
              <a:off x="1062990" y="3849662"/>
              <a:ext cx="1006983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327660" y="4860449"/>
              <a:ext cx="2034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cs typeface="+mn-ea"/>
                  <a:sym typeface="+mn-lt"/>
                </a:rPr>
                <a:t>选取满足条件的移动</a:t>
              </a:r>
              <a:r>
                <a:rPr lang="en-US" altLang="zh-CN" sz="1600" dirty="0" smtClean="0">
                  <a:cs typeface="+mn-ea"/>
                  <a:sym typeface="+mn-lt"/>
                </a:rPr>
                <a:t>meter</a:t>
              </a:r>
              <a:r>
                <a:rPr lang="zh-CN" altLang="en-US" sz="1600" dirty="0" smtClean="0">
                  <a:cs typeface="+mn-ea"/>
                  <a:sym typeface="+mn-lt"/>
                </a:rPr>
                <a:t>用户</a:t>
              </a:r>
              <a:endParaRPr lang="en-US" altLang="zh-CN" sz="1600" dirty="0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431704" y="4830251"/>
              <a:ext cx="20345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cs typeface="+mn-ea"/>
                  <a:sym typeface="+mn-lt"/>
                </a:rPr>
                <a:t>监测用户的</a:t>
              </a:r>
              <a:r>
                <a:rPr lang="zh-CN" altLang="zh-CN" sz="1600" dirty="0">
                  <a:cs typeface="+mn-ea"/>
                  <a:sym typeface="+mn-lt"/>
                </a:rPr>
                <a:t>手机每个</a:t>
              </a:r>
              <a:r>
                <a:rPr lang="en-US" altLang="zh-CN" sz="1600" dirty="0">
                  <a:cs typeface="+mn-ea"/>
                  <a:sym typeface="+mn-lt"/>
                </a:rPr>
                <a:t>app</a:t>
              </a:r>
              <a:r>
                <a:rPr lang="zh-CN" altLang="zh-CN" sz="1600" dirty="0">
                  <a:cs typeface="+mn-ea"/>
                  <a:sym typeface="+mn-lt"/>
                </a:rPr>
                <a:t>每天开机次数和开机时长</a:t>
              </a:r>
              <a:endParaRPr lang="en-US" altLang="zh-CN" sz="1600" dirty="0"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888088" y="4818638"/>
              <a:ext cx="2034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cs typeface="+mn-ea"/>
                  <a:sym typeface="+mn-lt"/>
                </a:rPr>
                <a:t>清洗并提交数据</a:t>
              </a:r>
              <a:endParaRPr lang="en-US" altLang="zh-CN" sz="1600" dirty="0"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313670" y="4818638"/>
              <a:ext cx="1878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cs typeface="+mn-ea"/>
                  <a:sym typeface="+mn-lt"/>
                </a:rPr>
                <a:t>根据需求进行数据融合</a:t>
              </a:r>
              <a:endParaRPr lang="en-US" altLang="zh-CN" sz="1600" dirty="0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91344" y="4305295"/>
              <a:ext cx="187889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000" b="1" dirty="0" smtClean="0">
                  <a:solidFill>
                    <a:srgbClr val="FF0000"/>
                  </a:solidFill>
                  <a:cs typeface="+mn-ea"/>
                  <a:sym typeface="+mn-lt"/>
                </a:rPr>
                <a:t>样本选取</a:t>
              </a:r>
              <a:endParaRPr lang="zh-CN" altLang="en-US" sz="2000" b="1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44143" y="4317383"/>
              <a:ext cx="169445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000" b="1" dirty="0" smtClean="0">
                  <a:solidFill>
                    <a:srgbClr val="FF0000"/>
                  </a:solidFill>
                  <a:cs typeface="+mn-ea"/>
                  <a:sym typeface="+mn-lt"/>
                </a:rPr>
                <a:t>条件设定</a:t>
              </a:r>
              <a:endParaRPr lang="zh-CN" altLang="en-US" sz="2000" b="1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27423" y="4317383"/>
              <a:ext cx="176755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000" b="1" dirty="0" smtClean="0">
                  <a:solidFill>
                    <a:srgbClr val="FF0000"/>
                  </a:solidFill>
                  <a:cs typeface="+mn-ea"/>
                  <a:sym typeface="+mn-lt"/>
                </a:rPr>
                <a:t>数据提取</a:t>
              </a:r>
              <a:endParaRPr lang="zh-CN" altLang="en-US" sz="2000" b="1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732168" y="4325034"/>
              <a:ext cx="10413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000" b="1" dirty="0" smtClean="0">
                  <a:solidFill>
                    <a:srgbClr val="FF0000"/>
                  </a:solidFill>
                  <a:cs typeface="+mn-ea"/>
                  <a:sym typeface="+mn-lt"/>
                </a:rPr>
                <a:t>结论</a:t>
              </a:r>
              <a:endParaRPr lang="zh-CN" altLang="en-US" sz="2000" b="1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48640" y="3335312"/>
              <a:ext cx="1028700" cy="1028700"/>
              <a:chOff x="548640" y="2914650"/>
              <a:chExt cx="1028700" cy="102870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548640" y="2914650"/>
                <a:ext cx="1028700" cy="1028700"/>
              </a:xfrm>
              <a:prstGeom prst="ellipse">
                <a:avLst/>
              </a:prstGeom>
              <a:solidFill>
                <a:srgbClr val="1B1B1B"/>
              </a:solidFill>
              <a:ln>
                <a:gradFill>
                  <a:gsLst>
                    <a:gs pos="0">
                      <a:srgbClr val="FF0000"/>
                    </a:gs>
                    <a:gs pos="97000">
                      <a:srgbClr val="1B1B1B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910" y="3163335"/>
                <a:ext cx="669384" cy="669384"/>
              </a:xfrm>
              <a:prstGeom prst="rect">
                <a:avLst/>
              </a:prstGeom>
            </p:spPr>
          </p:pic>
        </p:grpSp>
        <p:grpSp>
          <p:nvGrpSpPr>
            <p:cNvPr id="25" name="组合 24"/>
            <p:cNvGrpSpPr/>
            <p:nvPr/>
          </p:nvGrpSpPr>
          <p:grpSpPr>
            <a:xfrm>
              <a:off x="3931920" y="3335312"/>
              <a:ext cx="1028700" cy="1028700"/>
              <a:chOff x="3931920" y="2914650"/>
              <a:chExt cx="1028700" cy="102870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931920" y="2914650"/>
                <a:ext cx="1028700" cy="1028700"/>
              </a:xfrm>
              <a:prstGeom prst="ellipse">
                <a:avLst/>
              </a:prstGeom>
              <a:solidFill>
                <a:srgbClr val="1B1B1B"/>
              </a:solidFill>
              <a:ln>
                <a:gradFill>
                  <a:gsLst>
                    <a:gs pos="0">
                      <a:srgbClr val="FF0000"/>
                    </a:gs>
                    <a:gs pos="97000">
                      <a:srgbClr val="1B1B1B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5526" y="3142173"/>
                <a:ext cx="573653" cy="573653"/>
              </a:xfrm>
              <a:prstGeom prst="rect">
                <a:avLst/>
              </a:prstGeom>
            </p:spPr>
          </p:pic>
        </p:grpSp>
        <p:grpSp>
          <p:nvGrpSpPr>
            <p:cNvPr id="28" name="组合 27"/>
            <p:cNvGrpSpPr/>
            <p:nvPr/>
          </p:nvGrpSpPr>
          <p:grpSpPr>
            <a:xfrm>
              <a:off x="7315200" y="3335312"/>
              <a:ext cx="1028700" cy="1028700"/>
              <a:chOff x="7315200" y="2914650"/>
              <a:chExt cx="1028700" cy="1028700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315200" y="2914650"/>
                <a:ext cx="1028700" cy="1028700"/>
              </a:xfrm>
              <a:prstGeom prst="ellipse">
                <a:avLst/>
              </a:prstGeom>
              <a:solidFill>
                <a:srgbClr val="1B1B1B"/>
              </a:solidFill>
              <a:ln>
                <a:gradFill>
                  <a:gsLst>
                    <a:gs pos="0">
                      <a:srgbClr val="FF0000"/>
                    </a:gs>
                    <a:gs pos="97000">
                      <a:srgbClr val="1B1B1B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146" y="3135020"/>
                <a:ext cx="594395" cy="594395"/>
              </a:xfrm>
              <a:prstGeom prst="rect">
                <a:avLst/>
              </a:prstGeom>
            </p:spPr>
          </p:pic>
        </p:grpSp>
        <p:grpSp>
          <p:nvGrpSpPr>
            <p:cNvPr id="31" name="组合 30"/>
            <p:cNvGrpSpPr/>
            <p:nvPr/>
          </p:nvGrpSpPr>
          <p:grpSpPr>
            <a:xfrm>
              <a:off x="10618470" y="3335312"/>
              <a:ext cx="1028700" cy="1028700"/>
              <a:chOff x="10618470" y="2914650"/>
              <a:chExt cx="1028700" cy="1028700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10618470" y="2914650"/>
                <a:ext cx="1028700" cy="1028700"/>
              </a:xfrm>
              <a:prstGeom prst="ellipse">
                <a:avLst/>
              </a:prstGeom>
              <a:solidFill>
                <a:srgbClr val="1B1B1B"/>
              </a:solidFill>
              <a:ln>
                <a:gradFill>
                  <a:gsLst>
                    <a:gs pos="0">
                      <a:srgbClr val="FF0000"/>
                    </a:gs>
                    <a:gs pos="97000">
                      <a:srgbClr val="1B1B1B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94102" y="3072491"/>
                <a:ext cx="648798" cy="648798"/>
              </a:xfrm>
              <a:prstGeom prst="rect">
                <a:avLst/>
              </a:prstGeom>
            </p:spPr>
          </p:pic>
        </p:grpSp>
        <p:sp>
          <p:nvSpPr>
            <p:cNvPr id="9" name="矩形 8"/>
            <p:cNvSpPr/>
            <p:nvPr/>
          </p:nvSpPr>
          <p:spPr>
            <a:xfrm>
              <a:off x="752909" y="1601505"/>
              <a:ext cx="10719953" cy="13462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>
                  <a:cs typeface="+mn-ea"/>
                  <a:sym typeface="+mn-lt"/>
                </a:rPr>
                <a:t>目前有个项目需要咨询一下能否执行</a:t>
              </a:r>
              <a:r>
                <a:rPr lang="en-US" altLang="zh-CN" sz="1400" dirty="0">
                  <a:cs typeface="+mn-ea"/>
                  <a:sym typeface="+mn-lt"/>
                </a:rPr>
                <a:t>online</a:t>
              </a:r>
              <a:r>
                <a:rPr lang="zh-CN" altLang="zh-CN" sz="1400" dirty="0">
                  <a:cs typeface="+mn-ea"/>
                  <a:sym typeface="+mn-lt"/>
                </a:rPr>
                <a:t>调研，范围为</a:t>
              </a:r>
              <a:r>
                <a:rPr lang="en-US" altLang="zh-CN" sz="1400" dirty="0" err="1">
                  <a:cs typeface="+mn-ea"/>
                  <a:sym typeface="+mn-lt"/>
                </a:rPr>
                <a:t>metre</a:t>
              </a:r>
              <a:r>
                <a:rPr lang="zh-CN" altLang="zh-CN" sz="1400" dirty="0">
                  <a:cs typeface="+mn-ea"/>
                  <a:sym typeface="+mn-lt"/>
                </a:rPr>
                <a:t>用户</a:t>
              </a:r>
              <a:r>
                <a:rPr lang="zh-CN" altLang="zh-CN" sz="1400" dirty="0" smtClean="0">
                  <a:cs typeface="+mn-ea"/>
                  <a:sym typeface="+mn-lt"/>
                </a:rPr>
                <a:t>，经</a:t>
              </a:r>
              <a:r>
                <a:rPr lang="zh-CN" altLang="zh-CN" sz="1400" dirty="0">
                  <a:cs typeface="+mn-ea"/>
                  <a:sym typeface="+mn-lt"/>
                </a:rPr>
                <a:t>与研究沟通</a:t>
              </a:r>
              <a:r>
                <a:rPr lang="zh-CN" altLang="zh-CN" sz="1400" dirty="0" smtClean="0">
                  <a:cs typeface="+mn-ea"/>
                  <a:sym typeface="+mn-lt"/>
                </a:rPr>
                <a:t>，现在</a:t>
              </a:r>
              <a:r>
                <a:rPr lang="zh-CN" altLang="zh-CN" sz="1400" dirty="0">
                  <a:cs typeface="+mn-ea"/>
                  <a:sym typeface="+mn-lt"/>
                </a:rPr>
                <a:t>的</a:t>
              </a:r>
              <a:r>
                <a:rPr lang="en-US" altLang="zh-CN" sz="1400" dirty="0">
                  <a:cs typeface="+mn-ea"/>
                  <a:sym typeface="+mn-lt"/>
                </a:rPr>
                <a:t>meter</a:t>
              </a:r>
              <a:r>
                <a:rPr lang="zh-CN" altLang="zh-CN" sz="1400" dirty="0">
                  <a:cs typeface="+mn-ea"/>
                  <a:sym typeface="+mn-lt"/>
                </a:rPr>
                <a:t>用户，已经可以通过</a:t>
              </a:r>
              <a:r>
                <a:rPr lang="en-US" altLang="zh-CN" sz="1400" dirty="0">
                  <a:cs typeface="+mn-ea"/>
                  <a:sym typeface="+mn-lt"/>
                </a:rPr>
                <a:t>SDK</a:t>
              </a:r>
              <a:r>
                <a:rPr lang="zh-CN" altLang="zh-CN" sz="1400" dirty="0">
                  <a:cs typeface="+mn-ea"/>
                  <a:sym typeface="+mn-lt"/>
                </a:rPr>
                <a:t>组件区分用户手机每个</a:t>
              </a:r>
              <a:r>
                <a:rPr lang="en-US" altLang="zh-CN" sz="1400" dirty="0">
                  <a:cs typeface="+mn-ea"/>
                  <a:sym typeface="+mn-lt"/>
                </a:rPr>
                <a:t>app</a:t>
              </a:r>
              <a:r>
                <a:rPr lang="zh-CN" altLang="zh-CN" sz="1400" dirty="0">
                  <a:cs typeface="+mn-ea"/>
                  <a:sym typeface="+mn-lt"/>
                </a:rPr>
                <a:t>每天开机次数和开机时长，如果是这样，我们的</a:t>
              </a:r>
              <a:r>
                <a:rPr lang="en-US" altLang="zh-CN" sz="1400" dirty="0">
                  <a:cs typeface="+mn-ea"/>
                  <a:sym typeface="+mn-lt"/>
                </a:rPr>
                <a:t>panel</a:t>
              </a:r>
              <a:r>
                <a:rPr lang="zh-CN" altLang="zh-CN" sz="1400" dirty="0">
                  <a:cs typeface="+mn-ea"/>
                  <a:sym typeface="+mn-lt"/>
                </a:rPr>
                <a:t>用户中，是否有足够满足以下条件的样本？谢谢</a:t>
              </a:r>
              <a:r>
                <a:rPr lang="zh-CN" altLang="zh-CN" sz="1400" dirty="0" smtClean="0">
                  <a:cs typeface="+mn-ea"/>
                  <a:sym typeface="+mn-lt"/>
                </a:rPr>
                <a:t>！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cs typeface="+mn-ea"/>
                  <a:sym typeface="+mn-lt"/>
                </a:rPr>
                <a:t>项目一：</a:t>
              </a:r>
              <a:r>
                <a:rPr lang="zh-CN" altLang="zh-CN" sz="1400" dirty="0" smtClean="0">
                  <a:cs typeface="+mn-ea"/>
                  <a:sym typeface="+mn-lt"/>
                </a:rPr>
                <a:t>淘</a:t>
              </a:r>
              <a:r>
                <a:rPr lang="zh-CN" altLang="zh-CN" sz="1400" dirty="0">
                  <a:cs typeface="+mn-ea"/>
                  <a:sym typeface="+mn-lt"/>
                </a:rPr>
                <a:t>宝</a:t>
              </a:r>
              <a:r>
                <a:rPr lang="en-US" altLang="zh-CN" sz="1400" b="1" dirty="0">
                  <a:cs typeface="+mn-ea"/>
                  <a:sym typeface="+mn-lt"/>
                </a:rPr>
                <a:t>APP</a:t>
              </a:r>
              <a:r>
                <a:rPr lang="zh-CN" altLang="zh-CN" sz="1400" dirty="0">
                  <a:cs typeface="+mn-ea"/>
                  <a:sym typeface="+mn-lt"/>
                </a:rPr>
                <a:t>大品牌</a:t>
              </a:r>
              <a:r>
                <a:rPr lang="zh-CN" altLang="zh-CN" sz="1400" dirty="0" smtClean="0">
                  <a:cs typeface="+mn-ea"/>
                  <a:sym typeface="+mn-lt"/>
                </a:rPr>
                <a:t>调研</a:t>
              </a:r>
              <a:endParaRPr lang="en-US" altLang="zh-CN" sz="1400" dirty="0"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cs typeface="+mn-ea"/>
                  <a:sym typeface="+mn-lt"/>
                </a:rPr>
                <a:t>项目二：</a:t>
              </a:r>
              <a:r>
                <a:rPr lang="zh-CN" altLang="zh-CN" sz="1400" dirty="0" smtClean="0">
                  <a:cs typeface="+mn-ea"/>
                  <a:sym typeface="+mn-lt"/>
                </a:rPr>
                <a:t>淘</a:t>
              </a:r>
              <a:r>
                <a:rPr lang="zh-CN" altLang="zh-CN" sz="1400" dirty="0">
                  <a:cs typeface="+mn-ea"/>
                  <a:sym typeface="+mn-lt"/>
                </a:rPr>
                <a:t>学之王活动调研投放</a:t>
              </a:r>
              <a:r>
                <a:rPr lang="zh-CN" altLang="zh-CN" sz="1400" dirty="0" smtClean="0">
                  <a:cs typeface="+mn-ea"/>
                  <a:sym typeface="+mn-lt"/>
                </a:rPr>
                <a:t>对象</a:t>
              </a:r>
              <a:endParaRPr lang="zh-CN" altLang="zh-CN" sz="14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2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+mn-lt"/>
                <a:ea typeface="+mn-ea"/>
                <a:cs typeface="+mn-ea"/>
                <a:sym typeface="+mn-lt"/>
              </a:rPr>
              <a:t>视频网站</a:t>
            </a:r>
            <a:r>
              <a:rPr lang="zh-CN" altLang="zh-CN" dirty="0" smtClean="0">
                <a:latin typeface="+mn-lt"/>
                <a:ea typeface="+mn-ea"/>
                <a:cs typeface="+mn-ea"/>
                <a:sym typeface="+mn-lt"/>
              </a:rPr>
              <a:t>流量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监测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P </a:t>
            </a:r>
            <a:fld id="{75168D04-7926-484C-B90B-2D13ABC6EC67}" type="slidenum">
              <a:rPr lang="zh-CN" altLang="en-US" smtClean="0">
                <a:cs typeface="+mn-ea"/>
                <a:sym typeface="+mn-lt"/>
              </a:rPr>
              <a:pPr/>
              <a:t>19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cs typeface="+mn-ea"/>
                <a:sym typeface="+mn-lt"/>
              </a:rPr>
              <a:t>国际视野  洞察中国 </a:t>
            </a:r>
            <a:r>
              <a:rPr lang="en-US" altLang="zh-CN" smtClean="0">
                <a:cs typeface="+mn-ea"/>
                <a:sym typeface="+mn-lt"/>
              </a:rPr>
              <a:t>|  Global Perception</a:t>
            </a:r>
            <a:r>
              <a:rPr lang="en-US" smtClean="0">
                <a:cs typeface="+mn-ea"/>
                <a:sym typeface="+mn-lt"/>
              </a:rPr>
              <a:t>，</a:t>
            </a:r>
            <a:r>
              <a:rPr lang="en-US" altLang="zh-CN" smtClean="0">
                <a:cs typeface="+mn-ea"/>
                <a:sym typeface="+mn-lt"/>
              </a:rPr>
              <a:t>China Insight</a:t>
            </a:r>
            <a:endParaRPr lang="en-US"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238056"/>
              </p:ext>
            </p:extLst>
          </p:nvPr>
        </p:nvGraphicFramePr>
        <p:xfrm>
          <a:off x="766763" y="1893952"/>
          <a:ext cx="8353573" cy="182307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155759"/>
                <a:gridCol w="2424955"/>
                <a:gridCol w="1155759"/>
                <a:gridCol w="1155759"/>
                <a:gridCol w="2461341"/>
              </a:tblGrid>
              <a:tr h="3037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媒体</a:t>
                      </a:r>
                      <a:endParaRPr lang="zh-CN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网站</a:t>
                      </a:r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URL</a:t>
                      </a:r>
                      <a:r>
                        <a:rPr lang="zh-CN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（</a:t>
                      </a:r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PC</a:t>
                      </a:r>
                      <a:r>
                        <a:rPr lang="zh-CN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端）</a:t>
                      </a:r>
                      <a:endParaRPr lang="zh-CN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地域列表</a:t>
                      </a:r>
                      <a:endParaRPr lang="zh-CN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受众人群</a:t>
                      </a:r>
                      <a:endParaRPr lang="zh-CN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数据周期（分日）</a:t>
                      </a:r>
                      <a:endParaRPr lang="zh-CN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</a:tr>
              <a:tr h="3038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搜狐视频</a:t>
                      </a:r>
                      <a:endParaRPr lang="zh-CN" sz="16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tv.sohu.com</a:t>
                      </a:r>
                      <a:endParaRPr lang="zh-CN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全部</a:t>
                      </a:r>
                      <a:endParaRPr lang="zh-CN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全部</a:t>
                      </a:r>
                      <a:endParaRPr lang="zh-CN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2017.8.1-2017.8.31</a:t>
                      </a:r>
                      <a:endParaRPr lang="zh-CN" sz="16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</a:tr>
              <a:tr h="3038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腾讯视频</a:t>
                      </a:r>
                      <a:endParaRPr lang="zh-CN" sz="16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v.qq.com</a:t>
                      </a:r>
                      <a:endParaRPr lang="zh-CN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全部</a:t>
                      </a:r>
                      <a:endParaRPr lang="zh-CN" sz="16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全部</a:t>
                      </a:r>
                      <a:endParaRPr lang="zh-CN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2017.8.1-2017.8.31</a:t>
                      </a:r>
                      <a:endParaRPr lang="zh-CN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</a:tr>
              <a:tr h="3038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优酷网</a:t>
                      </a:r>
                      <a:endParaRPr lang="zh-CN" sz="16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youku.com</a:t>
                      </a:r>
                      <a:endParaRPr lang="zh-CN" sz="16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全部</a:t>
                      </a:r>
                      <a:endParaRPr lang="zh-CN" sz="16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全部</a:t>
                      </a:r>
                      <a:endParaRPr lang="zh-CN" sz="16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2017.8.1-2017.8.31</a:t>
                      </a:r>
                      <a:endParaRPr lang="zh-CN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</a:tr>
              <a:tr h="3038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乐视网</a:t>
                      </a:r>
                      <a:endParaRPr lang="zh-CN" sz="16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le.com</a:t>
                      </a:r>
                      <a:endParaRPr lang="zh-CN" sz="16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全部</a:t>
                      </a:r>
                      <a:endParaRPr lang="zh-CN" sz="16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全部</a:t>
                      </a:r>
                      <a:endParaRPr lang="zh-CN" sz="16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2017.8.1-2017.8.31</a:t>
                      </a:r>
                      <a:endParaRPr lang="zh-CN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</a:tr>
              <a:tr h="3038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爱奇艺</a:t>
                      </a:r>
                      <a:endParaRPr lang="zh-CN" sz="16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iqiyi.com</a:t>
                      </a:r>
                      <a:endParaRPr lang="zh-CN" sz="16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全部</a:t>
                      </a:r>
                      <a:endParaRPr lang="zh-CN" sz="16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全部</a:t>
                      </a:r>
                      <a:endParaRPr lang="zh-CN" sz="16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2017.8.1-2017.8.31</a:t>
                      </a:r>
                      <a:endParaRPr lang="zh-CN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文本占位符 7"/>
          <p:cNvSpPr txBox="1">
            <a:spLocks/>
          </p:cNvSpPr>
          <p:nvPr/>
        </p:nvSpPr>
        <p:spPr>
          <a:xfrm>
            <a:off x="719138" y="1123950"/>
            <a:ext cx="10753725" cy="325438"/>
          </a:xfrm>
          <a:prstGeom prst="rect">
            <a:avLst/>
          </a:prstGeom>
        </p:spPr>
        <p:txBody>
          <a:bodyPr/>
          <a:lstStyle>
            <a:lvl1pPr marL="214308" marR="0" indent="-214308" algn="l" defTabSz="91435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Pct val="80000"/>
              <a:buFont typeface="Wingdings" pitchFamily="2" charset="2"/>
              <a:buChar char="l"/>
              <a:tabLst/>
              <a:defRPr sz="18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  <a:lvl2pPr marL="465523" marR="0" indent="-214308" algn="l" defTabSz="91435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2pPr>
            <a:lvl3pPr marL="671497" marR="0" indent="-214308" algn="l" defTabSz="91435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3pPr>
            <a:lvl4pPr marL="872708" marR="0" indent="-214308" algn="l" defTabSz="91435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4pPr>
            <a:lvl5pPr marL="1078680" marR="0" indent="-214308" algn="l" defTabSz="91435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5pPr>
            <a:lvl6pPr marL="2514474" indent="-228589" algn="l" defTabSz="9143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Adex</a:t>
            </a:r>
            <a:r>
              <a:rPr lang="zh-CN" altLang="en-US" dirty="0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视频广告</a:t>
            </a:r>
            <a:endParaRPr lang="zh-CN" altLang="en-US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6763" y="1484313"/>
            <a:ext cx="10706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 smtClean="0">
                <a:cs typeface="+mn-ea"/>
                <a:sym typeface="+mn-lt"/>
              </a:rPr>
              <a:t>因</a:t>
            </a:r>
            <a:r>
              <a:rPr lang="en-US" altLang="zh-CN" sz="1600" dirty="0">
                <a:cs typeface="+mn-ea"/>
                <a:sym typeface="+mn-lt"/>
              </a:rPr>
              <a:t>ADEX</a:t>
            </a:r>
            <a:r>
              <a:rPr lang="zh-CN" altLang="zh-CN" sz="1600" dirty="0">
                <a:cs typeface="+mn-ea"/>
                <a:sym typeface="+mn-lt"/>
              </a:rPr>
              <a:t>视频媒体广告产品的业务</a:t>
            </a:r>
            <a:r>
              <a:rPr lang="zh-CN" altLang="zh-CN" sz="1600" dirty="0" smtClean="0">
                <a:cs typeface="+mn-ea"/>
                <a:sym typeface="+mn-lt"/>
              </a:rPr>
              <a:t>需求每月</a:t>
            </a:r>
            <a:r>
              <a:rPr lang="zh-CN" altLang="zh-CN" sz="1600" dirty="0">
                <a:cs typeface="+mn-ea"/>
                <a:sym typeface="+mn-lt"/>
              </a:rPr>
              <a:t>需要</a:t>
            </a:r>
            <a:r>
              <a:rPr lang="en-US" altLang="zh-CN" sz="1600" dirty="0">
                <a:cs typeface="+mn-ea"/>
                <a:sym typeface="+mn-lt"/>
              </a:rPr>
              <a:t>5</a:t>
            </a:r>
            <a:r>
              <a:rPr lang="zh-CN" altLang="zh-CN" sz="1600" dirty="0">
                <a:cs typeface="+mn-ea"/>
                <a:sym typeface="+mn-lt"/>
              </a:rPr>
              <a:t>家视频网站分日</a:t>
            </a:r>
            <a:r>
              <a:rPr lang="en-US" altLang="zh-CN" sz="1600" dirty="0">
                <a:cs typeface="+mn-ea"/>
                <a:sym typeface="+mn-lt"/>
              </a:rPr>
              <a:t>PV</a:t>
            </a:r>
            <a:r>
              <a:rPr lang="zh-CN" altLang="zh-CN" sz="1600" dirty="0">
                <a:cs typeface="+mn-ea"/>
                <a:sym typeface="+mn-lt"/>
              </a:rPr>
              <a:t>数据计算媒体刊例</a:t>
            </a:r>
            <a:r>
              <a:rPr lang="zh-CN" altLang="zh-CN" sz="1600" dirty="0" smtClean="0">
                <a:cs typeface="+mn-ea"/>
                <a:sym typeface="+mn-lt"/>
              </a:rPr>
              <a:t>费用</a:t>
            </a:r>
            <a:endParaRPr lang="zh-CN" altLang="zh-CN" sz="1600" dirty="0">
              <a:cs typeface="+mn-ea"/>
              <a:sym typeface="+mn-lt"/>
            </a:endParaRPr>
          </a:p>
        </p:txBody>
      </p:sp>
      <p:sp>
        <p:nvSpPr>
          <p:cNvPr id="9" name="Oval 16"/>
          <p:cNvSpPr>
            <a:spLocks noChangeArrowheads="1"/>
          </p:cNvSpPr>
          <p:nvPr/>
        </p:nvSpPr>
        <p:spPr bwMode="auto">
          <a:xfrm>
            <a:off x="991196" y="3820091"/>
            <a:ext cx="454025" cy="452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6112570" y="3820091"/>
            <a:ext cx="454025" cy="452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1" name="文本框 14"/>
          <p:cNvSpPr txBox="1"/>
          <p:nvPr/>
        </p:nvSpPr>
        <p:spPr>
          <a:xfrm>
            <a:off x="1559496" y="3903018"/>
            <a:ext cx="2224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用户数据采集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5"/>
          <p:cNvSpPr txBox="1"/>
          <p:nvPr/>
        </p:nvSpPr>
        <p:spPr>
          <a:xfrm>
            <a:off x="6686267" y="3976241"/>
            <a:ext cx="2224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对数据加权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950673"/>
              </p:ext>
            </p:extLst>
          </p:nvPr>
        </p:nvGraphicFramePr>
        <p:xfrm>
          <a:off x="766765" y="4397097"/>
          <a:ext cx="10393290" cy="104812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22732"/>
                <a:gridCol w="1196135"/>
                <a:gridCol w="922732"/>
                <a:gridCol w="922732"/>
                <a:gridCol w="1148880"/>
                <a:gridCol w="922732"/>
                <a:gridCol w="1196135"/>
                <a:gridCol w="922732"/>
                <a:gridCol w="922732"/>
                <a:gridCol w="1315748"/>
              </a:tblGrid>
              <a:tr h="34937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真实结果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推及结果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</a:tr>
              <a:tr h="3493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MediaCN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UV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在线时长</a:t>
                      </a:r>
                      <a:r>
                        <a:rPr lang="en-US" altLang="zh-CN" sz="14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MediaCN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UV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在线时长</a:t>
                      </a:r>
                      <a:r>
                        <a:rPr lang="en-US" altLang="zh-CN" sz="14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</a:tr>
              <a:tr h="34937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搜狐视频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2017/11/1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243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搜狐视频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2017/11/1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2109633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786658.5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77724581.76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72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Meter 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与调研通</a:t>
            </a:r>
            <a:endParaRPr lang="en-US" altLang="zh-CN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eter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用户群体分析</a:t>
            </a:r>
          </a:p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Meter 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数据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介绍</a:t>
            </a:r>
          </a:p>
          <a:p>
            <a:r>
              <a:rPr lang="en-US" altLang="zh-CN" dirty="0" err="1" smtClean="0">
                <a:latin typeface="+mn-lt"/>
                <a:ea typeface="+mn-ea"/>
                <a:cs typeface="+mn-ea"/>
                <a:sym typeface="+mn-lt"/>
              </a:rPr>
              <a:t>eter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数据平台介绍</a:t>
            </a:r>
          </a:p>
        </p:txBody>
      </p:sp>
    </p:spTree>
    <p:extLst>
      <p:ext uri="{BB962C8B-B14F-4D97-AF65-F5344CB8AC3E}">
        <p14:creationId xmlns:p14="http://schemas.microsoft.com/office/powerpoint/2010/main" val="19706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附表：数据格式说明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>
                <a:cs typeface="+mn-ea"/>
                <a:sym typeface="+mn-lt"/>
              </a:rPr>
              <a:t>国际视野  洞察中国 </a:t>
            </a:r>
            <a:r>
              <a:rPr lang="en-US" altLang="zh-CN" smtClean="0">
                <a:cs typeface="+mn-ea"/>
                <a:sym typeface="+mn-lt"/>
              </a:rPr>
              <a:t>|  Global Perception</a:t>
            </a:r>
            <a:r>
              <a:rPr lang="zh-CN" altLang="en-US" smtClean="0">
                <a:cs typeface="+mn-ea"/>
                <a:sym typeface="+mn-lt"/>
              </a:rPr>
              <a:t>，</a:t>
            </a:r>
            <a:r>
              <a:rPr lang="en-US" altLang="zh-CN" smtClean="0">
                <a:cs typeface="+mn-ea"/>
                <a:sym typeface="+mn-lt"/>
              </a:rPr>
              <a:t>China Insight</a:t>
            </a:r>
            <a:endParaRPr lang="en-US">
              <a:cs typeface="+mn-ea"/>
              <a:sym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P </a:t>
            </a:r>
            <a:fld id="{75168D04-7926-484C-B90B-2D13ABC6EC67}" type="slidenum">
              <a:rPr lang="zh-CN" altLang="en-US" smtClean="0">
                <a:cs typeface="+mn-ea"/>
                <a:sym typeface="+mn-lt"/>
              </a:rPr>
              <a:pPr/>
              <a:t>20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数据格式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说明（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Mobile Meter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）：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3721"/>
              </p:ext>
            </p:extLst>
          </p:nvPr>
        </p:nvGraphicFramePr>
        <p:xfrm>
          <a:off x="766763" y="1484313"/>
          <a:ext cx="10729836" cy="460629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638255"/>
                <a:gridCol w="1121688"/>
                <a:gridCol w="7969893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设备信息（</a:t>
                      </a:r>
                      <a:r>
                        <a:rPr lang="en-US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DeviceInfo.xml）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字段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brand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品牌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型号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release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系统版本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imei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移动设备国际辨识码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序列号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imsi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国际移动用户识别码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provider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运营商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地理位置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1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安装列表（</a:t>
                      </a:r>
                      <a:r>
                        <a:rPr lang="en-US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AppList.xml）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字段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名称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0:</a:t>
                      </a:r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系统应用</a:t>
                      </a:r>
                      <a:r>
                        <a:rPr lang="en-US" altLang="zh-CN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,1:</a:t>
                      </a:r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用户应用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1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APP</a:t>
                      </a:r>
                      <a:r>
                        <a:rPr lang="zh-CN" altLang="en-US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使用记录（</a:t>
                      </a:r>
                      <a:r>
                        <a:rPr lang="en-US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AppRecord.xml</a:t>
                      </a:r>
                      <a:r>
                        <a:rPr lang="en-US" sz="1100" b="1" u="none" strike="noStrike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） </a:t>
                      </a:r>
                      <a:r>
                        <a:rPr lang="zh-CN" altLang="en-US" sz="1100" b="1" u="none" strike="noStrike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（</a:t>
                      </a:r>
                      <a:r>
                        <a:rPr lang="en-US" altLang="zh-CN" sz="1100" b="1" u="none" strike="noStrike" dirty="0" err="1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InApps</a:t>
                      </a:r>
                      <a:r>
                        <a:rPr lang="zh-CN" altLang="en-US" sz="1100" b="1" u="none" strike="noStrike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暂未实现）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字段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名称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starttime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开始时间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endtime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结束时间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1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系统自带浏览器的使用记录</a:t>
                      </a:r>
                      <a:r>
                        <a:rPr lang="en-US" altLang="zh-CN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en-US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InternetRecord.xml)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字段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标题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url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URL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created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创建时间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最后访问时间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visits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访问次数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749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附表：数据格式说明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>
                <a:cs typeface="+mn-ea"/>
                <a:sym typeface="+mn-lt"/>
              </a:rPr>
              <a:t>国际视野  洞察中国 </a:t>
            </a:r>
            <a:r>
              <a:rPr lang="en-US" altLang="zh-CN" smtClean="0">
                <a:cs typeface="+mn-ea"/>
                <a:sym typeface="+mn-lt"/>
              </a:rPr>
              <a:t>|  Global Perception</a:t>
            </a:r>
            <a:r>
              <a:rPr lang="zh-CN" altLang="en-US" smtClean="0">
                <a:cs typeface="+mn-ea"/>
                <a:sym typeface="+mn-lt"/>
              </a:rPr>
              <a:t>，</a:t>
            </a:r>
            <a:r>
              <a:rPr lang="en-US" altLang="zh-CN" smtClean="0">
                <a:cs typeface="+mn-ea"/>
                <a:sym typeface="+mn-lt"/>
              </a:rPr>
              <a:t>China Insight</a:t>
            </a:r>
            <a:endParaRPr lang="en-US">
              <a:cs typeface="+mn-ea"/>
              <a:sym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P </a:t>
            </a:r>
            <a:fld id="{75168D04-7926-484C-B90B-2D13ABC6EC67}" type="slidenum">
              <a:rPr lang="zh-CN" altLang="en-US" smtClean="0">
                <a:cs typeface="+mn-ea"/>
                <a:sym typeface="+mn-lt"/>
              </a:rPr>
              <a:pPr/>
              <a:t>21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数据格式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说明</a:t>
            </a:r>
            <a:r>
              <a:rPr lang="zh-CN" altLang="en-US" dirty="0">
                <a:cs typeface="+mn-ea"/>
                <a:sym typeface="+mn-lt"/>
              </a:rPr>
              <a:t>（</a:t>
            </a:r>
            <a:r>
              <a:rPr lang="en-US" altLang="zh-CN" dirty="0">
                <a:cs typeface="+mn-ea"/>
                <a:sym typeface="+mn-lt"/>
              </a:rPr>
              <a:t>Mobile Meter</a:t>
            </a:r>
            <a:r>
              <a:rPr lang="zh-CN" altLang="en-US" dirty="0">
                <a:cs typeface="+mn-ea"/>
                <a:sym typeface="+mn-lt"/>
              </a:rPr>
              <a:t>） 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：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043994"/>
              </p:ext>
            </p:extLst>
          </p:nvPr>
        </p:nvGraphicFramePr>
        <p:xfrm>
          <a:off x="776312" y="1484313"/>
          <a:ext cx="10720287" cy="478345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636797"/>
                <a:gridCol w="1120690"/>
                <a:gridCol w="796280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地理位置信息（</a:t>
                      </a:r>
                      <a:r>
                        <a:rPr lang="en-US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LocationRecord.xml）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字段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longitude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经度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latitude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纬度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provider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获取方式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获取时位置对应的时间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currenttime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保存时系统当前时间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1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网络状态信息（</a:t>
                      </a:r>
                      <a:r>
                        <a:rPr lang="en-US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NetworkRecord.xml）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字段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网络类型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starttime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开始时间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endtime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结束时间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1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屏幕状态信息（</a:t>
                      </a:r>
                      <a:r>
                        <a:rPr lang="en-US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ScreenRecord.xml）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字段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类型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屏幕状态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starttime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开始时间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1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流量使用记录（</a:t>
                      </a:r>
                      <a:r>
                        <a:rPr lang="en-US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TrafficRecord.xml）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字段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应用名称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trafficRec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下载流量（</a:t>
                      </a:r>
                      <a:r>
                        <a:rPr lang="en-US" altLang="zh-CN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KB</a:t>
                      </a:r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trafficSend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上传流量（</a:t>
                      </a:r>
                      <a:r>
                        <a:rPr lang="en-US" altLang="zh-CN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KB</a:t>
                      </a:r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统计时间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flag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0:</a:t>
                      </a:r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正常扫描</a:t>
                      </a:r>
                      <a:r>
                        <a:rPr lang="en-US" altLang="zh-CN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,-1:</a:t>
                      </a:r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关机扫描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1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应用与进程对应关系（</a:t>
                      </a:r>
                      <a:r>
                        <a:rPr lang="en-US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ApplistWithProcess.xml）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字段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应用名称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process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进程名称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30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附表：数据格式说明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>
                <a:cs typeface="+mn-ea"/>
                <a:sym typeface="+mn-lt"/>
              </a:rPr>
              <a:t>国际视野  洞察中国 </a:t>
            </a:r>
            <a:r>
              <a:rPr lang="en-US" altLang="zh-CN" smtClean="0">
                <a:cs typeface="+mn-ea"/>
                <a:sym typeface="+mn-lt"/>
              </a:rPr>
              <a:t>|  Global Perception</a:t>
            </a:r>
            <a:r>
              <a:rPr lang="zh-CN" altLang="en-US" smtClean="0">
                <a:cs typeface="+mn-ea"/>
                <a:sym typeface="+mn-lt"/>
              </a:rPr>
              <a:t>，</a:t>
            </a:r>
            <a:r>
              <a:rPr lang="en-US" altLang="zh-CN" smtClean="0">
                <a:cs typeface="+mn-ea"/>
                <a:sym typeface="+mn-lt"/>
              </a:rPr>
              <a:t>China Insight</a:t>
            </a:r>
            <a:endParaRPr lang="en-US">
              <a:cs typeface="+mn-ea"/>
              <a:sym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P </a:t>
            </a:r>
            <a:fld id="{75168D04-7926-484C-B90B-2D13ABC6EC67}" type="slidenum">
              <a:rPr lang="zh-CN" altLang="en-US" smtClean="0">
                <a:cs typeface="+mn-ea"/>
                <a:sym typeface="+mn-lt"/>
              </a:rPr>
              <a:pPr/>
              <a:t>22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数据格式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说明</a:t>
            </a:r>
            <a:r>
              <a:rPr lang="zh-CN" altLang="en-US" dirty="0">
                <a:cs typeface="+mn-ea"/>
                <a:sym typeface="+mn-lt"/>
              </a:rPr>
              <a:t>（</a:t>
            </a:r>
            <a:r>
              <a:rPr lang="en-US" altLang="zh-CN" dirty="0">
                <a:cs typeface="+mn-ea"/>
                <a:sym typeface="+mn-lt"/>
              </a:rPr>
              <a:t>Mobile Meter</a:t>
            </a:r>
            <a:r>
              <a:rPr lang="zh-CN" altLang="en-US" dirty="0">
                <a:cs typeface="+mn-ea"/>
                <a:sym typeface="+mn-lt"/>
              </a:rPr>
              <a:t>） 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：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59311"/>
              </p:ext>
            </p:extLst>
          </p:nvPr>
        </p:nvGraphicFramePr>
        <p:xfrm>
          <a:off x="766763" y="1484313"/>
          <a:ext cx="10729836" cy="283464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638255"/>
                <a:gridCol w="2754878"/>
                <a:gridCol w="6336703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wifi</a:t>
                      </a:r>
                      <a:r>
                        <a:rPr lang="zh-CN" altLang="en-US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信息记录（</a:t>
                      </a:r>
                      <a:r>
                        <a:rPr lang="en-US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WifiRecord.xml）3.0.7</a:t>
                      </a:r>
                      <a:r>
                        <a:rPr lang="zh-CN" altLang="en-US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新增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字段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routerName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wifi</a:t>
                      </a:r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名称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routerMac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wifiMac</a:t>
                      </a:r>
                      <a:r>
                        <a:rPr lang="zh-CN" altLang="en-US" sz="11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地址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phoneIP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设备</a:t>
                      </a:r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IP</a:t>
                      </a:r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地址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routerLevel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wifi</a:t>
                      </a:r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信号强度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sweeptime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扫描时间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phoneMac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手机</a:t>
                      </a:r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mac</a:t>
                      </a:r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地址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1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短信数据（</a:t>
                      </a:r>
                      <a:r>
                        <a:rPr lang="en-US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SMSRecord.xml ）3.0.7</a:t>
                      </a:r>
                      <a:r>
                        <a:rPr lang="zh-CN" altLang="en-US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新增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字段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smsAddress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收</a:t>
                      </a:r>
                      <a:r>
                        <a:rPr lang="en-US" altLang="zh-CN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发件人号码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smsPerson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收</a:t>
                      </a:r>
                      <a:r>
                        <a:rPr lang="en-US" altLang="zh-CN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发件人姓名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smsDate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收</a:t>
                      </a:r>
                      <a:r>
                        <a:rPr lang="en-US" altLang="zh-CN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发件时间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smsBody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收</a:t>
                      </a:r>
                      <a:r>
                        <a:rPr lang="en-US" altLang="zh-CN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发件内容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smsType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收</a:t>
                      </a:r>
                      <a:r>
                        <a:rPr lang="en-US" altLang="zh-CN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发件类型 </a:t>
                      </a:r>
                      <a:r>
                        <a:rPr lang="en-US" altLang="zh-CN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|1:</a:t>
                      </a:r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接收</a:t>
                      </a:r>
                      <a:r>
                        <a:rPr lang="en-US" altLang="zh-CN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;2:</a:t>
                      </a:r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发送</a:t>
                      </a:r>
                      <a:r>
                        <a:rPr lang="en-US" altLang="zh-CN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;3:</a:t>
                      </a:r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草稿</a:t>
                      </a:r>
                      <a:r>
                        <a:rPr lang="en-US" altLang="zh-CN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;4:</a:t>
                      </a:r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发件箱</a:t>
                      </a:r>
                      <a:r>
                        <a:rPr lang="en-US" altLang="zh-CN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;5:</a:t>
                      </a:r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发送失败</a:t>
                      </a:r>
                      <a:r>
                        <a:rPr lang="en-US" altLang="zh-CN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;6:</a:t>
                      </a:r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待发送</a:t>
                      </a:r>
                      <a:r>
                        <a:rPr lang="en-US" altLang="zh-CN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sweeptime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扫描时间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30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附表：数据格式说明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>
                <a:cs typeface="+mn-ea"/>
                <a:sym typeface="+mn-lt"/>
              </a:rPr>
              <a:t>国际视野  洞察中国 </a:t>
            </a:r>
            <a:r>
              <a:rPr lang="en-US" altLang="zh-CN" smtClean="0">
                <a:cs typeface="+mn-ea"/>
                <a:sym typeface="+mn-lt"/>
              </a:rPr>
              <a:t>|  Global Perception</a:t>
            </a:r>
            <a:r>
              <a:rPr lang="zh-CN" altLang="en-US" smtClean="0">
                <a:cs typeface="+mn-ea"/>
                <a:sym typeface="+mn-lt"/>
              </a:rPr>
              <a:t>，</a:t>
            </a:r>
            <a:r>
              <a:rPr lang="en-US" altLang="zh-CN" smtClean="0">
                <a:cs typeface="+mn-ea"/>
                <a:sym typeface="+mn-lt"/>
              </a:rPr>
              <a:t>China Insight</a:t>
            </a:r>
            <a:endParaRPr lang="en-US">
              <a:cs typeface="+mn-ea"/>
              <a:sym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P </a:t>
            </a:r>
            <a:fld id="{75168D04-7926-484C-B90B-2D13ABC6EC67}" type="slidenum">
              <a:rPr lang="zh-CN" altLang="en-US" smtClean="0">
                <a:cs typeface="+mn-ea"/>
                <a:sym typeface="+mn-lt"/>
              </a:rPr>
              <a:pPr/>
              <a:t>23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数据格式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说明</a:t>
            </a:r>
            <a:r>
              <a:rPr lang="zh-CN" altLang="en-US" dirty="0">
                <a:cs typeface="+mn-ea"/>
                <a:sym typeface="+mn-lt"/>
              </a:rPr>
              <a:t>（</a:t>
            </a:r>
            <a:r>
              <a:rPr lang="en-US" altLang="zh-CN" dirty="0">
                <a:cs typeface="+mn-ea"/>
                <a:sym typeface="+mn-lt"/>
              </a:rPr>
              <a:t>Mobile Meter</a:t>
            </a:r>
            <a:r>
              <a:rPr lang="zh-CN" altLang="en-US" dirty="0">
                <a:cs typeface="+mn-ea"/>
                <a:sym typeface="+mn-lt"/>
              </a:rPr>
              <a:t>） 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：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39292"/>
              </p:ext>
            </p:extLst>
          </p:nvPr>
        </p:nvGraphicFramePr>
        <p:xfrm>
          <a:off x="766763" y="1484313"/>
          <a:ext cx="10729836" cy="44022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638255"/>
                <a:gridCol w="2826885"/>
                <a:gridCol w="6264696"/>
              </a:tblGrid>
              <a:tr h="11029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通讯录数据（</a:t>
                      </a:r>
                      <a:r>
                        <a:rPr lang="en-US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ContactMan.xml）3.0.7</a:t>
                      </a:r>
                      <a:r>
                        <a:rPr lang="zh-CN" altLang="en-US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新增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</a:tr>
              <a:tr h="1571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字段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ctr"/>
                </a:tc>
              </a:tr>
              <a:tr h="157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personName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姓名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</a:tr>
              <a:tr h="157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organization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公司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</a:tr>
              <a:tr h="157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jobTitle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职位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</a:tr>
              <a:tr h="157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department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部门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</a:tr>
              <a:tr h="157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homePhone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家庭电话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</a:tr>
              <a:tr h="157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mobilePhone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手机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</a:tr>
              <a:tr h="157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workPhone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工作电话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</a:tr>
              <a:tr h="157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homeEmail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个人邮件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</a:tr>
              <a:tr h="157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workEmail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工作邮件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</a:tr>
              <a:tr h="157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QQ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QQ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</a:tr>
              <a:tr h="157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MSNMessenger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MSNMessenger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</a:tr>
              <a:tr h="157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country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国家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</a:tr>
              <a:tr h="157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城市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</a:tr>
              <a:tr h="157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州（省）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</a:tr>
              <a:tr h="157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postCode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邮政编码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</a:tr>
              <a:tr h="13658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1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通话记录数据（</a:t>
                      </a:r>
                      <a:r>
                        <a:rPr lang="en-US" altLang="zh-CN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CallRecord.xml</a:t>
                      </a:r>
                      <a:r>
                        <a:rPr lang="zh-CN" altLang="en-US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）</a:t>
                      </a:r>
                      <a:r>
                        <a:rPr lang="en-US" altLang="zh-CN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3.0.7</a:t>
                      </a:r>
                      <a:r>
                        <a:rPr lang="zh-CN" altLang="en-US" sz="1100" b="1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新增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</a:tr>
              <a:tr h="1571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字段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ctr"/>
                </a:tc>
              </a:tr>
              <a:tr h="157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姓名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</a:tr>
              <a:tr h="157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电话号码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</a:tr>
              <a:tr h="157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通话时间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</a:tr>
              <a:tr h="157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通话类型 </a:t>
                      </a:r>
                      <a:r>
                        <a:rPr lang="en-US" altLang="zh-CN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|1:</a:t>
                      </a:r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来电</a:t>
                      </a:r>
                      <a:r>
                        <a:rPr lang="en-US" altLang="zh-CN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;2:</a:t>
                      </a:r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去电</a:t>
                      </a:r>
                      <a:r>
                        <a:rPr lang="en-US" altLang="zh-CN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;3:</a:t>
                      </a:r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未接</a:t>
                      </a:r>
                      <a:r>
                        <a:rPr lang="en-US" altLang="zh-CN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;4:</a:t>
                      </a:r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语音电话</a:t>
                      </a:r>
                      <a:r>
                        <a:rPr lang="en-US" altLang="zh-CN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</a:tr>
              <a:tr h="157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duration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通话时长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</a:tr>
              <a:tr h="157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sweeptime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扫描时间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48" marR="8448" marT="8448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316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ea typeface="+mn-ea"/>
                <a:cs typeface="+mn-ea"/>
                <a:sym typeface="+mn-lt"/>
              </a:rPr>
              <a:t>Thank you</a:t>
            </a:r>
            <a:r>
              <a:rPr lang="zh-CN" altLang="en-US" dirty="0" smtClean="0">
                <a:ea typeface="+mn-ea"/>
                <a:cs typeface="+mn-ea"/>
                <a:sym typeface="+mn-lt"/>
              </a:rPr>
              <a:t>！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493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Meter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与调研通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P </a:t>
            </a:r>
            <a:fld id="{75168D04-7926-484C-B90B-2D13ABC6EC67}" type="slidenum">
              <a:rPr lang="zh-CN" altLang="en-US" smtClean="0">
                <a:cs typeface="+mn-ea"/>
                <a:sym typeface="+mn-lt"/>
              </a:rPr>
              <a:pPr/>
              <a:t>3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zh-CN" altLang="en-US" smtClean="0">
                <a:cs typeface="+mn-ea"/>
                <a:sym typeface="+mn-lt"/>
              </a:rPr>
              <a:t>国际视野  洞察中国 </a:t>
            </a:r>
            <a:r>
              <a:rPr lang="en-US" altLang="zh-CN" smtClean="0">
                <a:cs typeface="+mn-ea"/>
                <a:sym typeface="+mn-lt"/>
              </a:rPr>
              <a:t>|  Global Perception</a:t>
            </a:r>
            <a:r>
              <a:rPr lang="zh-CN" altLang="en-US" smtClean="0">
                <a:cs typeface="+mn-ea"/>
                <a:sym typeface="+mn-lt"/>
              </a:rPr>
              <a:t>，</a:t>
            </a:r>
            <a:r>
              <a:rPr lang="en-US" altLang="zh-CN" smtClean="0">
                <a:cs typeface="+mn-ea"/>
                <a:sym typeface="+mn-lt"/>
              </a:rPr>
              <a:t>China Insight</a:t>
            </a:r>
            <a:endParaRPr lang="en-US"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9866" y="2272104"/>
            <a:ext cx="10945216" cy="1200329"/>
          </a:xfrm>
          <a:prstGeom prst="rect">
            <a:avLst/>
          </a:prstGeom>
          <a:blipFill>
            <a:blip r:embed="rId3"/>
            <a:srcRect/>
            <a:stretch>
              <a:fillRect t="-256519" b="-251144"/>
            </a:stretch>
          </a:blipFill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32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CTR Meter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>
                <a:cs typeface="+mn-ea"/>
                <a:sym typeface="+mn-lt"/>
              </a:rPr>
              <a:t>国际视野  洞察中国 </a:t>
            </a:r>
            <a:r>
              <a:rPr lang="en-US" altLang="zh-CN" smtClean="0">
                <a:cs typeface="+mn-ea"/>
                <a:sym typeface="+mn-lt"/>
              </a:rPr>
              <a:t>|  Global Perception</a:t>
            </a:r>
            <a:r>
              <a:rPr lang="zh-CN" altLang="en-US" smtClean="0">
                <a:cs typeface="+mn-ea"/>
                <a:sym typeface="+mn-lt"/>
              </a:rPr>
              <a:t>，</a:t>
            </a:r>
            <a:r>
              <a:rPr lang="en-US" altLang="zh-CN" smtClean="0">
                <a:cs typeface="+mn-ea"/>
                <a:sym typeface="+mn-lt"/>
              </a:rPr>
              <a:t>China Insight</a:t>
            </a:r>
            <a:endParaRPr lang="en-US">
              <a:cs typeface="+mn-ea"/>
              <a:sym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P </a:t>
            </a:r>
            <a:fld id="{75168D04-7926-484C-B90B-2D13ABC6EC67}" type="slidenum">
              <a:rPr lang="zh-CN" altLang="en-US" smtClean="0">
                <a:cs typeface="+mn-ea"/>
                <a:sym typeface="+mn-lt"/>
              </a:rPr>
              <a:pPr/>
              <a:t>4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跨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屏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Meter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终端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6816080" y="3429000"/>
            <a:ext cx="5308803" cy="2696721"/>
            <a:chOff x="0" y="1304764"/>
            <a:chExt cx="8388424" cy="4319795"/>
          </a:xfrm>
        </p:grpSpPr>
        <p:grpSp>
          <p:nvGrpSpPr>
            <p:cNvPr id="98" name="2579c895-e31c-46b8-97c5-3ea47315a66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0" y="2383758"/>
              <a:ext cx="8388424" cy="3240801"/>
              <a:chOff x="24000" y="1947209"/>
              <a:chExt cx="11184569" cy="4321069"/>
            </a:xfrm>
          </p:grpSpPr>
          <p:cxnSp>
            <p:nvCxnSpPr>
              <p:cNvPr id="101" name="Straight Connector 24"/>
              <p:cNvCxnSpPr/>
              <p:nvPr/>
            </p:nvCxnSpPr>
            <p:spPr>
              <a:xfrm>
                <a:off x="6240015" y="5324536"/>
                <a:ext cx="0" cy="94374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iślíḋe"/>
              <p:cNvGrpSpPr/>
              <p:nvPr/>
            </p:nvGrpSpPr>
            <p:grpSpPr>
              <a:xfrm>
                <a:off x="5827710" y="2003543"/>
                <a:ext cx="753471" cy="753471"/>
                <a:chOff x="5827710" y="2003543"/>
                <a:chExt cx="753471" cy="753471"/>
              </a:xfrm>
            </p:grpSpPr>
            <p:sp>
              <p:nvSpPr>
                <p:cNvPr id="112" name="ísḻîḍê"/>
                <p:cNvSpPr/>
                <p:nvPr/>
              </p:nvSpPr>
              <p:spPr>
                <a:xfrm>
                  <a:off x="5827710" y="2003543"/>
                  <a:ext cx="753471" cy="75347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ïŝlíḓê"/>
                <p:cNvSpPr>
                  <a:spLocks/>
                </p:cNvSpPr>
                <p:nvPr/>
              </p:nvSpPr>
              <p:spPr bwMode="auto">
                <a:xfrm>
                  <a:off x="5942713" y="2235340"/>
                  <a:ext cx="521811" cy="289877"/>
                </a:xfrm>
                <a:custGeom>
                  <a:avLst/>
                  <a:gdLst>
                    <a:gd name="connsiteX0" fmla="*/ 3830431 w 4960938"/>
                    <a:gd name="connsiteY0" fmla="*/ 409575 h 2755900"/>
                    <a:gd name="connsiteX1" fmla="*/ 3927218 w 4960938"/>
                    <a:gd name="connsiteY1" fmla="*/ 409575 h 2755900"/>
                    <a:gd name="connsiteX2" fmla="*/ 3985925 w 4960938"/>
                    <a:gd name="connsiteY2" fmla="*/ 414336 h 2755900"/>
                    <a:gd name="connsiteX3" fmla="*/ 4043045 w 4960938"/>
                    <a:gd name="connsiteY3" fmla="*/ 426238 h 2755900"/>
                    <a:gd name="connsiteX4" fmla="*/ 4095406 w 4960938"/>
                    <a:gd name="connsiteY4" fmla="*/ 447662 h 2755900"/>
                    <a:gd name="connsiteX5" fmla="*/ 4144593 w 4960938"/>
                    <a:gd name="connsiteY5" fmla="*/ 474641 h 2755900"/>
                    <a:gd name="connsiteX6" fmla="*/ 4189813 w 4960938"/>
                    <a:gd name="connsiteY6" fmla="*/ 509554 h 2755900"/>
                    <a:gd name="connsiteX7" fmla="*/ 4228687 w 4960938"/>
                    <a:gd name="connsiteY7" fmla="*/ 548434 h 2755900"/>
                    <a:gd name="connsiteX8" fmla="*/ 4263594 w 4960938"/>
                    <a:gd name="connsiteY8" fmla="*/ 593663 h 2755900"/>
                    <a:gd name="connsiteX9" fmla="*/ 4290567 w 4960938"/>
                    <a:gd name="connsiteY9" fmla="*/ 642065 h 2755900"/>
                    <a:gd name="connsiteX10" fmla="*/ 4310401 w 4960938"/>
                    <a:gd name="connsiteY10" fmla="*/ 696022 h 2755900"/>
                    <a:gd name="connsiteX11" fmla="*/ 4323887 w 4960938"/>
                    <a:gd name="connsiteY11" fmla="*/ 753153 h 2755900"/>
                    <a:gd name="connsiteX12" fmla="*/ 4328647 w 4960938"/>
                    <a:gd name="connsiteY12" fmla="*/ 811870 h 2755900"/>
                    <a:gd name="connsiteX13" fmla="*/ 4328647 w 4960938"/>
                    <a:gd name="connsiteY13" fmla="*/ 1257807 h 2755900"/>
                    <a:gd name="connsiteX14" fmla="*/ 4323887 w 4960938"/>
                    <a:gd name="connsiteY14" fmla="*/ 1300655 h 2755900"/>
                    <a:gd name="connsiteX15" fmla="*/ 4311987 w 4960938"/>
                    <a:gd name="connsiteY15" fmla="*/ 1337949 h 2755900"/>
                    <a:gd name="connsiteX16" fmla="*/ 4293740 w 4960938"/>
                    <a:gd name="connsiteY16" fmla="*/ 1372862 h 2755900"/>
                    <a:gd name="connsiteX17" fmla="*/ 4268354 w 4960938"/>
                    <a:gd name="connsiteY17" fmla="*/ 1403014 h 2755900"/>
                    <a:gd name="connsiteX18" fmla="*/ 4238207 w 4960938"/>
                    <a:gd name="connsiteY18" fmla="*/ 1426818 h 2755900"/>
                    <a:gd name="connsiteX19" fmla="*/ 4238207 w 4960938"/>
                    <a:gd name="connsiteY19" fmla="*/ 1856092 h 2755900"/>
                    <a:gd name="connsiteX20" fmla="*/ 4239793 w 4960938"/>
                    <a:gd name="connsiteY20" fmla="*/ 1862440 h 2755900"/>
                    <a:gd name="connsiteX21" fmla="*/ 4241380 w 4960938"/>
                    <a:gd name="connsiteY21" fmla="*/ 1867994 h 2755900"/>
                    <a:gd name="connsiteX22" fmla="*/ 4245347 w 4960938"/>
                    <a:gd name="connsiteY22" fmla="*/ 1871168 h 2755900"/>
                    <a:gd name="connsiteX23" fmla="*/ 4250107 w 4960938"/>
                    <a:gd name="connsiteY23" fmla="*/ 1874342 h 2755900"/>
                    <a:gd name="connsiteX24" fmla="*/ 4266767 w 4960938"/>
                    <a:gd name="connsiteY24" fmla="*/ 1883070 h 2755900"/>
                    <a:gd name="connsiteX25" fmla="*/ 4288980 w 4960938"/>
                    <a:gd name="connsiteY25" fmla="*/ 1895766 h 2755900"/>
                    <a:gd name="connsiteX26" fmla="*/ 4317541 w 4960938"/>
                    <a:gd name="connsiteY26" fmla="*/ 1910842 h 2755900"/>
                    <a:gd name="connsiteX27" fmla="*/ 4354034 w 4960938"/>
                    <a:gd name="connsiteY27" fmla="*/ 1928299 h 2755900"/>
                    <a:gd name="connsiteX28" fmla="*/ 4392908 w 4960938"/>
                    <a:gd name="connsiteY28" fmla="*/ 1951310 h 2755900"/>
                    <a:gd name="connsiteX29" fmla="*/ 4436541 w 4960938"/>
                    <a:gd name="connsiteY29" fmla="*/ 1976701 h 2755900"/>
                    <a:gd name="connsiteX30" fmla="*/ 4484935 w 4960938"/>
                    <a:gd name="connsiteY30" fmla="*/ 2003680 h 2755900"/>
                    <a:gd name="connsiteX31" fmla="*/ 4537295 w 4960938"/>
                    <a:gd name="connsiteY31" fmla="*/ 2035419 h 2755900"/>
                    <a:gd name="connsiteX32" fmla="*/ 4591242 w 4960938"/>
                    <a:gd name="connsiteY32" fmla="*/ 2070332 h 2755900"/>
                    <a:gd name="connsiteX33" fmla="*/ 4646776 w 4960938"/>
                    <a:gd name="connsiteY33" fmla="*/ 2107626 h 2755900"/>
                    <a:gd name="connsiteX34" fmla="*/ 4705483 w 4960938"/>
                    <a:gd name="connsiteY34" fmla="*/ 2147300 h 2755900"/>
                    <a:gd name="connsiteX35" fmla="*/ 4764190 w 4960938"/>
                    <a:gd name="connsiteY35" fmla="*/ 2189354 h 2755900"/>
                    <a:gd name="connsiteX36" fmla="*/ 4822897 w 4960938"/>
                    <a:gd name="connsiteY36" fmla="*/ 2234583 h 2755900"/>
                    <a:gd name="connsiteX37" fmla="*/ 4883191 w 4960938"/>
                    <a:gd name="connsiteY37" fmla="*/ 2282985 h 2755900"/>
                    <a:gd name="connsiteX38" fmla="*/ 4910165 w 4960938"/>
                    <a:gd name="connsiteY38" fmla="*/ 2308377 h 2755900"/>
                    <a:gd name="connsiteX39" fmla="*/ 4932378 w 4960938"/>
                    <a:gd name="connsiteY39" fmla="*/ 2340116 h 2755900"/>
                    <a:gd name="connsiteX40" fmla="*/ 4947451 w 4960938"/>
                    <a:gd name="connsiteY40" fmla="*/ 2374236 h 2755900"/>
                    <a:gd name="connsiteX41" fmla="*/ 4957765 w 4960938"/>
                    <a:gd name="connsiteY41" fmla="*/ 2410736 h 2755900"/>
                    <a:gd name="connsiteX42" fmla="*/ 4960938 w 4960938"/>
                    <a:gd name="connsiteY42" fmla="*/ 2448029 h 2755900"/>
                    <a:gd name="connsiteX43" fmla="*/ 4960938 w 4960938"/>
                    <a:gd name="connsiteY43" fmla="*/ 2755900 h 2755900"/>
                    <a:gd name="connsiteX44" fmla="*/ 3935945 w 4960938"/>
                    <a:gd name="connsiteY44" fmla="*/ 2755900 h 2755900"/>
                    <a:gd name="connsiteX45" fmla="*/ 3935945 w 4960938"/>
                    <a:gd name="connsiteY45" fmla="*/ 2395660 h 2755900"/>
                    <a:gd name="connsiteX46" fmla="*/ 3932771 w 4960938"/>
                    <a:gd name="connsiteY46" fmla="*/ 2340116 h 2755900"/>
                    <a:gd name="connsiteX47" fmla="*/ 3922458 w 4960938"/>
                    <a:gd name="connsiteY47" fmla="*/ 2285366 h 2755900"/>
                    <a:gd name="connsiteX48" fmla="*/ 3905798 w 4960938"/>
                    <a:gd name="connsiteY48" fmla="*/ 2234583 h 2755900"/>
                    <a:gd name="connsiteX49" fmla="*/ 3881998 w 4960938"/>
                    <a:gd name="connsiteY49" fmla="*/ 2184593 h 2755900"/>
                    <a:gd name="connsiteX50" fmla="*/ 3853438 w 4960938"/>
                    <a:gd name="connsiteY50" fmla="*/ 2137778 h 2755900"/>
                    <a:gd name="connsiteX51" fmla="*/ 3818531 w 4960938"/>
                    <a:gd name="connsiteY51" fmla="*/ 2095724 h 2755900"/>
                    <a:gd name="connsiteX52" fmla="*/ 3778070 w 4960938"/>
                    <a:gd name="connsiteY52" fmla="*/ 2058430 h 2755900"/>
                    <a:gd name="connsiteX53" fmla="*/ 3690803 w 4960938"/>
                    <a:gd name="connsiteY53" fmla="*/ 1988604 h 2755900"/>
                    <a:gd name="connsiteX54" fmla="*/ 3603536 w 4960938"/>
                    <a:gd name="connsiteY54" fmla="*/ 1924332 h 2755900"/>
                    <a:gd name="connsiteX55" fmla="*/ 3519442 w 4960938"/>
                    <a:gd name="connsiteY55" fmla="*/ 1864027 h 2755900"/>
                    <a:gd name="connsiteX56" fmla="*/ 3519442 w 4960938"/>
                    <a:gd name="connsiteY56" fmla="*/ 1862440 h 2755900"/>
                    <a:gd name="connsiteX57" fmla="*/ 3519442 w 4960938"/>
                    <a:gd name="connsiteY57" fmla="*/ 1859266 h 2755900"/>
                    <a:gd name="connsiteX58" fmla="*/ 3519442 w 4960938"/>
                    <a:gd name="connsiteY58" fmla="*/ 1856092 h 2755900"/>
                    <a:gd name="connsiteX59" fmla="*/ 3519442 w 4960938"/>
                    <a:gd name="connsiteY59" fmla="*/ 1426818 h 2755900"/>
                    <a:gd name="connsiteX60" fmla="*/ 3489295 w 4960938"/>
                    <a:gd name="connsiteY60" fmla="*/ 1401427 h 2755900"/>
                    <a:gd name="connsiteX61" fmla="*/ 3465495 w 4960938"/>
                    <a:gd name="connsiteY61" fmla="*/ 1371275 h 2755900"/>
                    <a:gd name="connsiteX62" fmla="*/ 3445661 w 4960938"/>
                    <a:gd name="connsiteY62" fmla="*/ 1337949 h 2755900"/>
                    <a:gd name="connsiteX63" fmla="*/ 3435348 w 4960938"/>
                    <a:gd name="connsiteY63" fmla="*/ 1299068 h 2755900"/>
                    <a:gd name="connsiteX64" fmla="*/ 3430588 w 4960938"/>
                    <a:gd name="connsiteY64" fmla="*/ 1257807 h 2755900"/>
                    <a:gd name="connsiteX65" fmla="*/ 3430588 w 4960938"/>
                    <a:gd name="connsiteY65" fmla="*/ 811870 h 2755900"/>
                    <a:gd name="connsiteX66" fmla="*/ 3435348 w 4960938"/>
                    <a:gd name="connsiteY66" fmla="*/ 753153 h 2755900"/>
                    <a:gd name="connsiteX67" fmla="*/ 3447248 w 4960938"/>
                    <a:gd name="connsiteY67" fmla="*/ 696022 h 2755900"/>
                    <a:gd name="connsiteX68" fmla="*/ 3468668 w 4960938"/>
                    <a:gd name="connsiteY68" fmla="*/ 642065 h 2755900"/>
                    <a:gd name="connsiteX69" fmla="*/ 3495642 w 4960938"/>
                    <a:gd name="connsiteY69" fmla="*/ 593663 h 2755900"/>
                    <a:gd name="connsiteX70" fmla="*/ 3528962 w 4960938"/>
                    <a:gd name="connsiteY70" fmla="*/ 548434 h 2755900"/>
                    <a:gd name="connsiteX71" fmla="*/ 3569422 w 4960938"/>
                    <a:gd name="connsiteY71" fmla="*/ 509554 h 2755900"/>
                    <a:gd name="connsiteX72" fmla="*/ 3613056 w 4960938"/>
                    <a:gd name="connsiteY72" fmla="*/ 474641 h 2755900"/>
                    <a:gd name="connsiteX73" fmla="*/ 3662243 w 4960938"/>
                    <a:gd name="connsiteY73" fmla="*/ 447662 h 2755900"/>
                    <a:gd name="connsiteX74" fmla="*/ 3716190 w 4960938"/>
                    <a:gd name="connsiteY74" fmla="*/ 426238 h 2755900"/>
                    <a:gd name="connsiteX75" fmla="*/ 3772517 w 4960938"/>
                    <a:gd name="connsiteY75" fmla="*/ 414336 h 2755900"/>
                    <a:gd name="connsiteX76" fmla="*/ 1033720 w 4960938"/>
                    <a:gd name="connsiteY76" fmla="*/ 409575 h 2755900"/>
                    <a:gd name="connsiteX77" fmla="*/ 1128921 w 4960938"/>
                    <a:gd name="connsiteY77" fmla="*/ 409575 h 2755900"/>
                    <a:gd name="connsiteX78" fmla="*/ 1189214 w 4960938"/>
                    <a:gd name="connsiteY78" fmla="*/ 414336 h 2755900"/>
                    <a:gd name="connsiteX79" fmla="*/ 1244748 w 4960938"/>
                    <a:gd name="connsiteY79" fmla="*/ 426238 h 2755900"/>
                    <a:gd name="connsiteX80" fmla="*/ 1298695 w 4960938"/>
                    <a:gd name="connsiteY80" fmla="*/ 447662 h 2755900"/>
                    <a:gd name="connsiteX81" fmla="*/ 1347882 w 4960938"/>
                    <a:gd name="connsiteY81" fmla="*/ 474641 h 2755900"/>
                    <a:gd name="connsiteX82" fmla="*/ 1391516 w 4960938"/>
                    <a:gd name="connsiteY82" fmla="*/ 509554 h 2755900"/>
                    <a:gd name="connsiteX83" fmla="*/ 1432769 w 4960938"/>
                    <a:gd name="connsiteY83" fmla="*/ 548434 h 2755900"/>
                    <a:gd name="connsiteX84" fmla="*/ 1465296 w 4960938"/>
                    <a:gd name="connsiteY84" fmla="*/ 593663 h 2755900"/>
                    <a:gd name="connsiteX85" fmla="*/ 1492270 w 4960938"/>
                    <a:gd name="connsiteY85" fmla="*/ 642065 h 2755900"/>
                    <a:gd name="connsiteX86" fmla="*/ 1513690 w 4960938"/>
                    <a:gd name="connsiteY86" fmla="*/ 696022 h 2755900"/>
                    <a:gd name="connsiteX87" fmla="*/ 1525590 w 4960938"/>
                    <a:gd name="connsiteY87" fmla="*/ 753153 h 2755900"/>
                    <a:gd name="connsiteX88" fmla="*/ 1530350 w 4960938"/>
                    <a:gd name="connsiteY88" fmla="*/ 811870 h 2755900"/>
                    <a:gd name="connsiteX89" fmla="*/ 1530350 w 4960938"/>
                    <a:gd name="connsiteY89" fmla="*/ 1257807 h 2755900"/>
                    <a:gd name="connsiteX90" fmla="*/ 1525590 w 4960938"/>
                    <a:gd name="connsiteY90" fmla="*/ 1300655 h 2755900"/>
                    <a:gd name="connsiteX91" fmla="*/ 1515277 w 4960938"/>
                    <a:gd name="connsiteY91" fmla="*/ 1337949 h 2755900"/>
                    <a:gd name="connsiteX92" fmla="*/ 1495443 w 4960938"/>
                    <a:gd name="connsiteY92" fmla="*/ 1372862 h 2755900"/>
                    <a:gd name="connsiteX93" fmla="*/ 1471643 w 4960938"/>
                    <a:gd name="connsiteY93" fmla="*/ 1403014 h 2755900"/>
                    <a:gd name="connsiteX94" fmla="*/ 1441496 w 4960938"/>
                    <a:gd name="connsiteY94" fmla="*/ 1426818 h 2755900"/>
                    <a:gd name="connsiteX95" fmla="*/ 1441496 w 4960938"/>
                    <a:gd name="connsiteY95" fmla="*/ 1856092 h 2755900"/>
                    <a:gd name="connsiteX96" fmla="*/ 1441496 w 4960938"/>
                    <a:gd name="connsiteY96" fmla="*/ 1860853 h 2755900"/>
                    <a:gd name="connsiteX97" fmla="*/ 1441496 w 4960938"/>
                    <a:gd name="connsiteY97" fmla="*/ 1864027 h 2755900"/>
                    <a:gd name="connsiteX98" fmla="*/ 1357402 w 4960938"/>
                    <a:gd name="connsiteY98" fmla="*/ 1924332 h 2755900"/>
                    <a:gd name="connsiteX99" fmla="*/ 1270135 w 4960938"/>
                    <a:gd name="connsiteY99" fmla="*/ 1988604 h 2755900"/>
                    <a:gd name="connsiteX100" fmla="*/ 1182868 w 4960938"/>
                    <a:gd name="connsiteY100" fmla="*/ 2058430 h 2755900"/>
                    <a:gd name="connsiteX101" fmla="*/ 1142407 w 4960938"/>
                    <a:gd name="connsiteY101" fmla="*/ 2095724 h 2755900"/>
                    <a:gd name="connsiteX102" fmla="*/ 1107501 w 4960938"/>
                    <a:gd name="connsiteY102" fmla="*/ 2137778 h 2755900"/>
                    <a:gd name="connsiteX103" fmla="*/ 1078940 w 4960938"/>
                    <a:gd name="connsiteY103" fmla="*/ 2184593 h 2755900"/>
                    <a:gd name="connsiteX104" fmla="*/ 1055140 w 4960938"/>
                    <a:gd name="connsiteY104" fmla="*/ 2234583 h 2755900"/>
                    <a:gd name="connsiteX105" fmla="*/ 1038480 w 4960938"/>
                    <a:gd name="connsiteY105" fmla="*/ 2285366 h 2755900"/>
                    <a:gd name="connsiteX106" fmla="*/ 1028167 w 4960938"/>
                    <a:gd name="connsiteY106" fmla="*/ 2340116 h 2755900"/>
                    <a:gd name="connsiteX107" fmla="*/ 1024993 w 4960938"/>
                    <a:gd name="connsiteY107" fmla="*/ 2395660 h 2755900"/>
                    <a:gd name="connsiteX108" fmla="*/ 1024993 w 4960938"/>
                    <a:gd name="connsiteY108" fmla="*/ 2755900 h 2755900"/>
                    <a:gd name="connsiteX109" fmla="*/ 0 w 4960938"/>
                    <a:gd name="connsiteY109" fmla="*/ 2755900 h 2755900"/>
                    <a:gd name="connsiteX110" fmla="*/ 0 w 4960938"/>
                    <a:gd name="connsiteY110" fmla="*/ 2448029 h 2755900"/>
                    <a:gd name="connsiteX111" fmla="*/ 3173 w 4960938"/>
                    <a:gd name="connsiteY111" fmla="*/ 2410736 h 2755900"/>
                    <a:gd name="connsiteX112" fmla="*/ 13487 w 4960938"/>
                    <a:gd name="connsiteY112" fmla="*/ 2374236 h 2755900"/>
                    <a:gd name="connsiteX113" fmla="*/ 28560 w 4960938"/>
                    <a:gd name="connsiteY113" fmla="*/ 2340116 h 2755900"/>
                    <a:gd name="connsiteX114" fmla="*/ 50774 w 4960938"/>
                    <a:gd name="connsiteY114" fmla="*/ 2308377 h 2755900"/>
                    <a:gd name="connsiteX115" fmla="*/ 78540 w 4960938"/>
                    <a:gd name="connsiteY115" fmla="*/ 2282985 h 2755900"/>
                    <a:gd name="connsiteX116" fmla="*/ 136454 w 4960938"/>
                    <a:gd name="connsiteY116" fmla="*/ 2234583 h 2755900"/>
                    <a:gd name="connsiteX117" fmla="*/ 196748 w 4960938"/>
                    <a:gd name="connsiteY117" fmla="*/ 2189354 h 2755900"/>
                    <a:gd name="connsiteX118" fmla="*/ 255455 w 4960938"/>
                    <a:gd name="connsiteY118" fmla="*/ 2147300 h 2755900"/>
                    <a:gd name="connsiteX119" fmla="*/ 312575 w 4960938"/>
                    <a:gd name="connsiteY119" fmla="*/ 2107626 h 2755900"/>
                    <a:gd name="connsiteX120" fmla="*/ 369696 w 4960938"/>
                    <a:gd name="connsiteY120" fmla="*/ 2070332 h 2755900"/>
                    <a:gd name="connsiteX121" fmla="*/ 423643 w 4960938"/>
                    <a:gd name="connsiteY121" fmla="*/ 2035419 h 2755900"/>
                    <a:gd name="connsiteX122" fmla="*/ 475210 w 4960938"/>
                    <a:gd name="connsiteY122" fmla="*/ 2003680 h 2755900"/>
                    <a:gd name="connsiteX123" fmla="*/ 522810 w 4960938"/>
                    <a:gd name="connsiteY123" fmla="*/ 1976701 h 2755900"/>
                    <a:gd name="connsiteX124" fmla="*/ 568030 w 4960938"/>
                    <a:gd name="connsiteY124" fmla="*/ 1951310 h 2755900"/>
                    <a:gd name="connsiteX125" fmla="*/ 606904 w 4960938"/>
                    <a:gd name="connsiteY125" fmla="*/ 1928299 h 2755900"/>
                    <a:gd name="connsiteX126" fmla="*/ 641811 w 4960938"/>
                    <a:gd name="connsiteY126" fmla="*/ 1910842 h 2755900"/>
                    <a:gd name="connsiteX127" fmla="*/ 671958 w 4960938"/>
                    <a:gd name="connsiteY127" fmla="*/ 1895766 h 2755900"/>
                    <a:gd name="connsiteX128" fmla="*/ 694171 w 4960938"/>
                    <a:gd name="connsiteY128" fmla="*/ 1883070 h 2755900"/>
                    <a:gd name="connsiteX129" fmla="*/ 710831 w 4960938"/>
                    <a:gd name="connsiteY129" fmla="*/ 1874342 h 2755900"/>
                    <a:gd name="connsiteX130" fmla="*/ 715591 w 4960938"/>
                    <a:gd name="connsiteY130" fmla="*/ 1871168 h 2755900"/>
                    <a:gd name="connsiteX131" fmla="*/ 719558 w 4960938"/>
                    <a:gd name="connsiteY131" fmla="*/ 1866407 h 2755900"/>
                    <a:gd name="connsiteX132" fmla="*/ 721145 w 4960938"/>
                    <a:gd name="connsiteY132" fmla="*/ 1862440 h 2755900"/>
                    <a:gd name="connsiteX133" fmla="*/ 722731 w 4960938"/>
                    <a:gd name="connsiteY133" fmla="*/ 1856092 h 2755900"/>
                    <a:gd name="connsiteX134" fmla="*/ 722731 w 4960938"/>
                    <a:gd name="connsiteY134" fmla="*/ 1426818 h 2755900"/>
                    <a:gd name="connsiteX135" fmla="*/ 692584 w 4960938"/>
                    <a:gd name="connsiteY135" fmla="*/ 1401427 h 2755900"/>
                    <a:gd name="connsiteX136" fmla="*/ 667198 w 4960938"/>
                    <a:gd name="connsiteY136" fmla="*/ 1371275 h 2755900"/>
                    <a:gd name="connsiteX137" fmla="*/ 648951 w 4960938"/>
                    <a:gd name="connsiteY137" fmla="*/ 1337949 h 2755900"/>
                    <a:gd name="connsiteX138" fmla="*/ 637051 w 4960938"/>
                    <a:gd name="connsiteY138" fmla="*/ 1299068 h 2755900"/>
                    <a:gd name="connsiteX139" fmla="*/ 633084 w 4960938"/>
                    <a:gd name="connsiteY139" fmla="*/ 1257807 h 2755900"/>
                    <a:gd name="connsiteX140" fmla="*/ 633084 w 4960938"/>
                    <a:gd name="connsiteY140" fmla="*/ 811870 h 2755900"/>
                    <a:gd name="connsiteX141" fmla="*/ 637051 w 4960938"/>
                    <a:gd name="connsiteY141" fmla="*/ 753153 h 2755900"/>
                    <a:gd name="connsiteX142" fmla="*/ 650537 w 4960938"/>
                    <a:gd name="connsiteY142" fmla="*/ 696022 h 2755900"/>
                    <a:gd name="connsiteX143" fmla="*/ 670371 w 4960938"/>
                    <a:gd name="connsiteY143" fmla="*/ 642065 h 2755900"/>
                    <a:gd name="connsiteX144" fmla="*/ 697344 w 4960938"/>
                    <a:gd name="connsiteY144" fmla="*/ 593663 h 2755900"/>
                    <a:gd name="connsiteX145" fmla="*/ 732251 w 4960938"/>
                    <a:gd name="connsiteY145" fmla="*/ 548434 h 2755900"/>
                    <a:gd name="connsiteX146" fmla="*/ 771125 w 4960938"/>
                    <a:gd name="connsiteY146" fmla="*/ 509554 h 2755900"/>
                    <a:gd name="connsiteX147" fmla="*/ 816345 w 4960938"/>
                    <a:gd name="connsiteY147" fmla="*/ 474641 h 2755900"/>
                    <a:gd name="connsiteX148" fmla="*/ 865532 w 4960938"/>
                    <a:gd name="connsiteY148" fmla="*/ 447662 h 2755900"/>
                    <a:gd name="connsiteX149" fmla="*/ 918686 w 4960938"/>
                    <a:gd name="connsiteY149" fmla="*/ 426238 h 2755900"/>
                    <a:gd name="connsiteX150" fmla="*/ 975806 w 4960938"/>
                    <a:gd name="connsiteY150" fmla="*/ 414336 h 2755900"/>
                    <a:gd name="connsiteX151" fmla="*/ 2424148 w 4960938"/>
                    <a:gd name="connsiteY151" fmla="*/ 0 h 2755900"/>
                    <a:gd name="connsiteX152" fmla="*/ 2536790 w 4960938"/>
                    <a:gd name="connsiteY152" fmla="*/ 0 h 2755900"/>
                    <a:gd name="connsiteX153" fmla="*/ 2600250 w 4960938"/>
                    <a:gd name="connsiteY153" fmla="*/ 3968 h 2755900"/>
                    <a:gd name="connsiteX154" fmla="*/ 2661331 w 4960938"/>
                    <a:gd name="connsiteY154" fmla="*/ 16664 h 2755900"/>
                    <a:gd name="connsiteX155" fmla="*/ 2720032 w 4960938"/>
                    <a:gd name="connsiteY155" fmla="*/ 37296 h 2755900"/>
                    <a:gd name="connsiteX156" fmla="*/ 2773973 w 4960938"/>
                    <a:gd name="connsiteY156" fmla="*/ 64275 h 2755900"/>
                    <a:gd name="connsiteX157" fmla="*/ 2823948 w 4960938"/>
                    <a:gd name="connsiteY157" fmla="*/ 97603 h 2755900"/>
                    <a:gd name="connsiteX158" fmla="*/ 2869164 w 4960938"/>
                    <a:gd name="connsiteY158" fmla="*/ 138073 h 2755900"/>
                    <a:gd name="connsiteX159" fmla="*/ 2909620 w 4960938"/>
                    <a:gd name="connsiteY159" fmla="*/ 183303 h 2755900"/>
                    <a:gd name="connsiteX160" fmla="*/ 2942936 w 4960938"/>
                    <a:gd name="connsiteY160" fmla="*/ 233295 h 2755900"/>
                    <a:gd name="connsiteX161" fmla="*/ 2969907 w 4960938"/>
                    <a:gd name="connsiteY161" fmla="*/ 288842 h 2755900"/>
                    <a:gd name="connsiteX162" fmla="*/ 2990532 w 4960938"/>
                    <a:gd name="connsiteY162" fmla="*/ 346769 h 2755900"/>
                    <a:gd name="connsiteX163" fmla="*/ 3002430 w 4960938"/>
                    <a:gd name="connsiteY163" fmla="*/ 407870 h 2755900"/>
                    <a:gd name="connsiteX164" fmla="*/ 3007190 w 4960938"/>
                    <a:gd name="connsiteY164" fmla="*/ 471352 h 2755900"/>
                    <a:gd name="connsiteX165" fmla="*/ 3007190 w 4960938"/>
                    <a:gd name="connsiteY165" fmla="*/ 997457 h 2755900"/>
                    <a:gd name="connsiteX166" fmla="*/ 3004017 w 4960938"/>
                    <a:gd name="connsiteY166" fmla="*/ 1036339 h 2755900"/>
                    <a:gd name="connsiteX167" fmla="*/ 2993705 w 4960938"/>
                    <a:gd name="connsiteY167" fmla="*/ 1074428 h 2755900"/>
                    <a:gd name="connsiteX168" fmla="*/ 2978633 w 4960938"/>
                    <a:gd name="connsiteY168" fmla="*/ 1110137 h 2755900"/>
                    <a:gd name="connsiteX169" fmla="*/ 2958008 w 4960938"/>
                    <a:gd name="connsiteY169" fmla="*/ 1141877 h 2755900"/>
                    <a:gd name="connsiteX170" fmla="*/ 2931831 w 4960938"/>
                    <a:gd name="connsiteY170" fmla="*/ 1168857 h 2755900"/>
                    <a:gd name="connsiteX171" fmla="*/ 2901687 w 4960938"/>
                    <a:gd name="connsiteY171" fmla="*/ 1193456 h 2755900"/>
                    <a:gd name="connsiteX172" fmla="*/ 2901687 w 4960938"/>
                    <a:gd name="connsiteY172" fmla="*/ 1699723 h 2755900"/>
                    <a:gd name="connsiteX173" fmla="*/ 2901687 w 4960938"/>
                    <a:gd name="connsiteY173" fmla="*/ 1705278 h 2755900"/>
                    <a:gd name="connsiteX174" fmla="*/ 2904860 w 4960938"/>
                    <a:gd name="connsiteY174" fmla="*/ 1711626 h 2755900"/>
                    <a:gd name="connsiteX175" fmla="*/ 2909620 w 4960938"/>
                    <a:gd name="connsiteY175" fmla="*/ 1716387 h 2755900"/>
                    <a:gd name="connsiteX176" fmla="*/ 2914379 w 4960938"/>
                    <a:gd name="connsiteY176" fmla="*/ 1720355 h 2755900"/>
                    <a:gd name="connsiteX177" fmla="*/ 2931831 w 4960938"/>
                    <a:gd name="connsiteY177" fmla="*/ 1729877 h 2755900"/>
                    <a:gd name="connsiteX178" fmla="*/ 2958008 w 4960938"/>
                    <a:gd name="connsiteY178" fmla="*/ 1741780 h 2755900"/>
                    <a:gd name="connsiteX179" fmla="*/ 2988945 w 4960938"/>
                    <a:gd name="connsiteY179" fmla="*/ 1758444 h 2755900"/>
                    <a:gd name="connsiteX180" fmla="*/ 3025435 w 4960938"/>
                    <a:gd name="connsiteY180" fmla="*/ 1777488 h 2755900"/>
                    <a:gd name="connsiteX181" fmla="*/ 3067477 w 4960938"/>
                    <a:gd name="connsiteY181" fmla="*/ 1800500 h 2755900"/>
                    <a:gd name="connsiteX182" fmla="*/ 3115073 w 4960938"/>
                    <a:gd name="connsiteY182" fmla="*/ 1827480 h 2755900"/>
                    <a:gd name="connsiteX183" fmla="*/ 3166634 w 4960938"/>
                    <a:gd name="connsiteY183" fmla="*/ 1857634 h 2755900"/>
                    <a:gd name="connsiteX184" fmla="*/ 3220576 w 4960938"/>
                    <a:gd name="connsiteY184" fmla="*/ 1890962 h 2755900"/>
                    <a:gd name="connsiteX185" fmla="*/ 3277690 w 4960938"/>
                    <a:gd name="connsiteY185" fmla="*/ 1925877 h 2755900"/>
                    <a:gd name="connsiteX186" fmla="*/ 3337977 w 4960938"/>
                    <a:gd name="connsiteY186" fmla="*/ 1964759 h 2755900"/>
                    <a:gd name="connsiteX187" fmla="*/ 3400645 w 4960938"/>
                    <a:gd name="connsiteY187" fmla="*/ 2006816 h 2755900"/>
                    <a:gd name="connsiteX188" fmla="*/ 3464105 w 4960938"/>
                    <a:gd name="connsiteY188" fmla="*/ 2050460 h 2755900"/>
                    <a:gd name="connsiteX189" fmla="*/ 3528359 w 4960938"/>
                    <a:gd name="connsiteY189" fmla="*/ 2097277 h 2755900"/>
                    <a:gd name="connsiteX190" fmla="*/ 3594992 w 4960938"/>
                    <a:gd name="connsiteY190" fmla="*/ 2147269 h 2755900"/>
                    <a:gd name="connsiteX191" fmla="*/ 3659246 w 4960938"/>
                    <a:gd name="connsiteY191" fmla="*/ 2199642 h 2755900"/>
                    <a:gd name="connsiteX192" fmla="*/ 3690976 w 4960938"/>
                    <a:gd name="connsiteY192" fmla="*/ 2231382 h 2755900"/>
                    <a:gd name="connsiteX193" fmla="*/ 3717947 w 4960938"/>
                    <a:gd name="connsiteY193" fmla="*/ 2267884 h 2755900"/>
                    <a:gd name="connsiteX194" fmla="*/ 3736192 w 4960938"/>
                    <a:gd name="connsiteY194" fmla="*/ 2306767 h 2755900"/>
                    <a:gd name="connsiteX195" fmla="*/ 3748091 w 4960938"/>
                    <a:gd name="connsiteY195" fmla="*/ 2350411 h 2755900"/>
                    <a:gd name="connsiteX196" fmla="*/ 3752850 w 4960938"/>
                    <a:gd name="connsiteY196" fmla="*/ 2394054 h 2755900"/>
                    <a:gd name="connsiteX197" fmla="*/ 3752850 w 4960938"/>
                    <a:gd name="connsiteY197" fmla="*/ 2754313 h 2755900"/>
                    <a:gd name="connsiteX198" fmla="*/ 1208087 w 4960938"/>
                    <a:gd name="connsiteY198" fmla="*/ 2754313 h 2755900"/>
                    <a:gd name="connsiteX199" fmla="*/ 1208087 w 4960938"/>
                    <a:gd name="connsiteY199" fmla="*/ 2394054 h 2755900"/>
                    <a:gd name="connsiteX200" fmla="*/ 1212847 w 4960938"/>
                    <a:gd name="connsiteY200" fmla="*/ 2350411 h 2755900"/>
                    <a:gd name="connsiteX201" fmla="*/ 1224745 w 4960938"/>
                    <a:gd name="connsiteY201" fmla="*/ 2306767 h 2755900"/>
                    <a:gd name="connsiteX202" fmla="*/ 1242990 w 4960938"/>
                    <a:gd name="connsiteY202" fmla="*/ 2266297 h 2755900"/>
                    <a:gd name="connsiteX203" fmla="*/ 1268374 w 4960938"/>
                    <a:gd name="connsiteY203" fmla="*/ 2229795 h 2755900"/>
                    <a:gd name="connsiteX204" fmla="*/ 1301691 w 4960938"/>
                    <a:gd name="connsiteY204" fmla="*/ 2198055 h 2755900"/>
                    <a:gd name="connsiteX205" fmla="*/ 1365945 w 4960938"/>
                    <a:gd name="connsiteY205" fmla="*/ 2145682 h 2755900"/>
                    <a:gd name="connsiteX206" fmla="*/ 1432578 w 4960938"/>
                    <a:gd name="connsiteY206" fmla="*/ 2095690 h 2755900"/>
                    <a:gd name="connsiteX207" fmla="*/ 1496832 w 4960938"/>
                    <a:gd name="connsiteY207" fmla="*/ 2048873 h 2755900"/>
                    <a:gd name="connsiteX208" fmla="*/ 1560292 w 4960938"/>
                    <a:gd name="connsiteY208" fmla="*/ 2005229 h 2755900"/>
                    <a:gd name="connsiteX209" fmla="*/ 1622960 w 4960938"/>
                    <a:gd name="connsiteY209" fmla="*/ 1963172 h 2755900"/>
                    <a:gd name="connsiteX210" fmla="*/ 1683247 w 4960938"/>
                    <a:gd name="connsiteY210" fmla="*/ 1924290 h 2755900"/>
                    <a:gd name="connsiteX211" fmla="*/ 1741948 w 4960938"/>
                    <a:gd name="connsiteY211" fmla="*/ 1887788 h 2755900"/>
                    <a:gd name="connsiteX212" fmla="*/ 1795889 w 4960938"/>
                    <a:gd name="connsiteY212" fmla="*/ 1856047 h 2755900"/>
                    <a:gd name="connsiteX213" fmla="*/ 1847451 w 4960938"/>
                    <a:gd name="connsiteY213" fmla="*/ 1825893 h 2755900"/>
                    <a:gd name="connsiteX214" fmla="*/ 1893460 w 4960938"/>
                    <a:gd name="connsiteY214" fmla="*/ 1798913 h 2755900"/>
                    <a:gd name="connsiteX215" fmla="*/ 1935502 w 4960938"/>
                    <a:gd name="connsiteY215" fmla="*/ 1776695 h 2755900"/>
                    <a:gd name="connsiteX216" fmla="*/ 1973578 w 4960938"/>
                    <a:gd name="connsiteY216" fmla="*/ 1756857 h 2755900"/>
                    <a:gd name="connsiteX217" fmla="*/ 2003722 w 4960938"/>
                    <a:gd name="connsiteY217" fmla="*/ 1740193 h 2755900"/>
                    <a:gd name="connsiteX218" fmla="*/ 2029106 w 4960938"/>
                    <a:gd name="connsiteY218" fmla="*/ 1728290 h 2755900"/>
                    <a:gd name="connsiteX219" fmla="*/ 2046558 w 4960938"/>
                    <a:gd name="connsiteY219" fmla="*/ 1718768 h 2755900"/>
                    <a:gd name="connsiteX220" fmla="*/ 2051317 w 4960938"/>
                    <a:gd name="connsiteY220" fmla="*/ 1716387 h 2755900"/>
                    <a:gd name="connsiteX221" fmla="*/ 2056077 w 4960938"/>
                    <a:gd name="connsiteY221" fmla="*/ 1710039 h 2755900"/>
                    <a:gd name="connsiteX222" fmla="*/ 2059250 w 4960938"/>
                    <a:gd name="connsiteY222" fmla="*/ 1703691 h 2755900"/>
                    <a:gd name="connsiteX223" fmla="*/ 2059250 w 4960938"/>
                    <a:gd name="connsiteY223" fmla="*/ 1698136 h 2755900"/>
                    <a:gd name="connsiteX224" fmla="*/ 2059250 w 4960938"/>
                    <a:gd name="connsiteY224" fmla="*/ 1191869 h 2755900"/>
                    <a:gd name="connsiteX225" fmla="*/ 2029106 w 4960938"/>
                    <a:gd name="connsiteY225" fmla="*/ 1168857 h 2755900"/>
                    <a:gd name="connsiteX226" fmla="*/ 2003722 w 4960938"/>
                    <a:gd name="connsiteY226" fmla="*/ 1140290 h 2755900"/>
                    <a:gd name="connsiteX227" fmla="*/ 1982304 w 4960938"/>
                    <a:gd name="connsiteY227" fmla="*/ 1108550 h 2755900"/>
                    <a:gd name="connsiteX228" fmla="*/ 1967232 w 4960938"/>
                    <a:gd name="connsiteY228" fmla="*/ 1074428 h 2755900"/>
                    <a:gd name="connsiteX229" fmla="*/ 1956920 w 4960938"/>
                    <a:gd name="connsiteY229" fmla="*/ 1036339 h 2755900"/>
                    <a:gd name="connsiteX230" fmla="*/ 1953747 w 4960938"/>
                    <a:gd name="connsiteY230" fmla="*/ 995870 h 2755900"/>
                    <a:gd name="connsiteX231" fmla="*/ 1953747 w 4960938"/>
                    <a:gd name="connsiteY231" fmla="*/ 471352 h 2755900"/>
                    <a:gd name="connsiteX232" fmla="*/ 1958507 w 4960938"/>
                    <a:gd name="connsiteY232" fmla="*/ 407870 h 2755900"/>
                    <a:gd name="connsiteX233" fmla="*/ 1970405 w 4960938"/>
                    <a:gd name="connsiteY233" fmla="*/ 346769 h 2755900"/>
                    <a:gd name="connsiteX234" fmla="*/ 1991030 w 4960938"/>
                    <a:gd name="connsiteY234" fmla="*/ 288842 h 2755900"/>
                    <a:gd name="connsiteX235" fmla="*/ 2018001 w 4960938"/>
                    <a:gd name="connsiteY235" fmla="*/ 233295 h 2755900"/>
                    <a:gd name="connsiteX236" fmla="*/ 2051317 w 4960938"/>
                    <a:gd name="connsiteY236" fmla="*/ 183303 h 2755900"/>
                    <a:gd name="connsiteX237" fmla="*/ 2091773 w 4960938"/>
                    <a:gd name="connsiteY237" fmla="*/ 138073 h 2755900"/>
                    <a:gd name="connsiteX238" fmla="*/ 2136989 w 4960938"/>
                    <a:gd name="connsiteY238" fmla="*/ 97603 h 2755900"/>
                    <a:gd name="connsiteX239" fmla="*/ 2186964 w 4960938"/>
                    <a:gd name="connsiteY239" fmla="*/ 64275 h 2755900"/>
                    <a:gd name="connsiteX240" fmla="*/ 2240905 w 4960938"/>
                    <a:gd name="connsiteY240" fmla="*/ 37296 h 2755900"/>
                    <a:gd name="connsiteX241" fmla="*/ 2299606 w 4960938"/>
                    <a:gd name="connsiteY241" fmla="*/ 16664 h 2755900"/>
                    <a:gd name="connsiteX242" fmla="*/ 2360687 w 4960938"/>
                    <a:gd name="connsiteY242" fmla="*/ 3968 h 275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</a:cxnLst>
                  <a:rect l="l" t="t" r="r" b="b"/>
                  <a:pathLst>
                    <a:path w="4960938" h="2755900">
                      <a:moveTo>
                        <a:pt x="3830431" y="409575"/>
                      </a:moveTo>
                      <a:lnTo>
                        <a:pt x="3927218" y="409575"/>
                      </a:lnTo>
                      <a:lnTo>
                        <a:pt x="3985925" y="414336"/>
                      </a:lnTo>
                      <a:lnTo>
                        <a:pt x="4043045" y="426238"/>
                      </a:lnTo>
                      <a:lnTo>
                        <a:pt x="4095406" y="447662"/>
                      </a:lnTo>
                      <a:lnTo>
                        <a:pt x="4144593" y="474641"/>
                      </a:lnTo>
                      <a:lnTo>
                        <a:pt x="4189813" y="509554"/>
                      </a:lnTo>
                      <a:lnTo>
                        <a:pt x="4228687" y="548434"/>
                      </a:lnTo>
                      <a:lnTo>
                        <a:pt x="4263594" y="593663"/>
                      </a:lnTo>
                      <a:lnTo>
                        <a:pt x="4290567" y="642065"/>
                      </a:lnTo>
                      <a:lnTo>
                        <a:pt x="4310401" y="696022"/>
                      </a:lnTo>
                      <a:lnTo>
                        <a:pt x="4323887" y="753153"/>
                      </a:lnTo>
                      <a:lnTo>
                        <a:pt x="4328647" y="811870"/>
                      </a:lnTo>
                      <a:lnTo>
                        <a:pt x="4328647" y="1257807"/>
                      </a:lnTo>
                      <a:lnTo>
                        <a:pt x="4323887" y="1300655"/>
                      </a:lnTo>
                      <a:lnTo>
                        <a:pt x="4311987" y="1337949"/>
                      </a:lnTo>
                      <a:lnTo>
                        <a:pt x="4293740" y="1372862"/>
                      </a:lnTo>
                      <a:lnTo>
                        <a:pt x="4268354" y="1403014"/>
                      </a:lnTo>
                      <a:lnTo>
                        <a:pt x="4238207" y="1426818"/>
                      </a:lnTo>
                      <a:lnTo>
                        <a:pt x="4238207" y="1856092"/>
                      </a:lnTo>
                      <a:lnTo>
                        <a:pt x="4239793" y="1862440"/>
                      </a:lnTo>
                      <a:lnTo>
                        <a:pt x="4241380" y="1867994"/>
                      </a:lnTo>
                      <a:lnTo>
                        <a:pt x="4245347" y="1871168"/>
                      </a:lnTo>
                      <a:lnTo>
                        <a:pt x="4250107" y="1874342"/>
                      </a:lnTo>
                      <a:lnTo>
                        <a:pt x="4266767" y="1883070"/>
                      </a:lnTo>
                      <a:lnTo>
                        <a:pt x="4288980" y="1895766"/>
                      </a:lnTo>
                      <a:lnTo>
                        <a:pt x="4317541" y="1910842"/>
                      </a:lnTo>
                      <a:lnTo>
                        <a:pt x="4354034" y="1928299"/>
                      </a:lnTo>
                      <a:lnTo>
                        <a:pt x="4392908" y="1951310"/>
                      </a:lnTo>
                      <a:lnTo>
                        <a:pt x="4436541" y="1976701"/>
                      </a:lnTo>
                      <a:lnTo>
                        <a:pt x="4484935" y="2003680"/>
                      </a:lnTo>
                      <a:lnTo>
                        <a:pt x="4537295" y="2035419"/>
                      </a:lnTo>
                      <a:lnTo>
                        <a:pt x="4591242" y="2070332"/>
                      </a:lnTo>
                      <a:lnTo>
                        <a:pt x="4646776" y="2107626"/>
                      </a:lnTo>
                      <a:lnTo>
                        <a:pt x="4705483" y="2147300"/>
                      </a:lnTo>
                      <a:lnTo>
                        <a:pt x="4764190" y="2189354"/>
                      </a:lnTo>
                      <a:lnTo>
                        <a:pt x="4822897" y="2234583"/>
                      </a:lnTo>
                      <a:lnTo>
                        <a:pt x="4883191" y="2282985"/>
                      </a:lnTo>
                      <a:lnTo>
                        <a:pt x="4910165" y="2308377"/>
                      </a:lnTo>
                      <a:lnTo>
                        <a:pt x="4932378" y="2340116"/>
                      </a:lnTo>
                      <a:lnTo>
                        <a:pt x="4947451" y="2374236"/>
                      </a:lnTo>
                      <a:lnTo>
                        <a:pt x="4957765" y="2410736"/>
                      </a:lnTo>
                      <a:lnTo>
                        <a:pt x="4960938" y="2448029"/>
                      </a:lnTo>
                      <a:lnTo>
                        <a:pt x="4960938" y="2755900"/>
                      </a:lnTo>
                      <a:lnTo>
                        <a:pt x="3935945" y="2755900"/>
                      </a:lnTo>
                      <a:lnTo>
                        <a:pt x="3935945" y="2395660"/>
                      </a:lnTo>
                      <a:lnTo>
                        <a:pt x="3932771" y="2340116"/>
                      </a:lnTo>
                      <a:lnTo>
                        <a:pt x="3922458" y="2285366"/>
                      </a:lnTo>
                      <a:lnTo>
                        <a:pt x="3905798" y="2234583"/>
                      </a:lnTo>
                      <a:lnTo>
                        <a:pt x="3881998" y="2184593"/>
                      </a:lnTo>
                      <a:lnTo>
                        <a:pt x="3853438" y="2137778"/>
                      </a:lnTo>
                      <a:lnTo>
                        <a:pt x="3818531" y="2095724"/>
                      </a:lnTo>
                      <a:lnTo>
                        <a:pt x="3778070" y="2058430"/>
                      </a:lnTo>
                      <a:lnTo>
                        <a:pt x="3690803" y="1988604"/>
                      </a:lnTo>
                      <a:lnTo>
                        <a:pt x="3603536" y="1924332"/>
                      </a:lnTo>
                      <a:lnTo>
                        <a:pt x="3519442" y="1864027"/>
                      </a:lnTo>
                      <a:lnTo>
                        <a:pt x="3519442" y="1862440"/>
                      </a:lnTo>
                      <a:lnTo>
                        <a:pt x="3519442" y="1859266"/>
                      </a:lnTo>
                      <a:lnTo>
                        <a:pt x="3519442" y="1856092"/>
                      </a:lnTo>
                      <a:lnTo>
                        <a:pt x="3519442" y="1426818"/>
                      </a:lnTo>
                      <a:lnTo>
                        <a:pt x="3489295" y="1401427"/>
                      </a:lnTo>
                      <a:lnTo>
                        <a:pt x="3465495" y="1371275"/>
                      </a:lnTo>
                      <a:lnTo>
                        <a:pt x="3445661" y="1337949"/>
                      </a:lnTo>
                      <a:lnTo>
                        <a:pt x="3435348" y="1299068"/>
                      </a:lnTo>
                      <a:lnTo>
                        <a:pt x="3430588" y="1257807"/>
                      </a:lnTo>
                      <a:lnTo>
                        <a:pt x="3430588" y="811870"/>
                      </a:lnTo>
                      <a:lnTo>
                        <a:pt x="3435348" y="753153"/>
                      </a:lnTo>
                      <a:lnTo>
                        <a:pt x="3447248" y="696022"/>
                      </a:lnTo>
                      <a:lnTo>
                        <a:pt x="3468668" y="642065"/>
                      </a:lnTo>
                      <a:lnTo>
                        <a:pt x="3495642" y="593663"/>
                      </a:lnTo>
                      <a:lnTo>
                        <a:pt x="3528962" y="548434"/>
                      </a:lnTo>
                      <a:lnTo>
                        <a:pt x="3569422" y="509554"/>
                      </a:lnTo>
                      <a:lnTo>
                        <a:pt x="3613056" y="474641"/>
                      </a:lnTo>
                      <a:lnTo>
                        <a:pt x="3662243" y="447662"/>
                      </a:lnTo>
                      <a:lnTo>
                        <a:pt x="3716190" y="426238"/>
                      </a:lnTo>
                      <a:lnTo>
                        <a:pt x="3772517" y="414336"/>
                      </a:lnTo>
                      <a:close/>
                      <a:moveTo>
                        <a:pt x="1033720" y="409575"/>
                      </a:moveTo>
                      <a:lnTo>
                        <a:pt x="1128921" y="409575"/>
                      </a:lnTo>
                      <a:lnTo>
                        <a:pt x="1189214" y="414336"/>
                      </a:lnTo>
                      <a:lnTo>
                        <a:pt x="1244748" y="426238"/>
                      </a:lnTo>
                      <a:lnTo>
                        <a:pt x="1298695" y="447662"/>
                      </a:lnTo>
                      <a:lnTo>
                        <a:pt x="1347882" y="474641"/>
                      </a:lnTo>
                      <a:lnTo>
                        <a:pt x="1391516" y="509554"/>
                      </a:lnTo>
                      <a:lnTo>
                        <a:pt x="1432769" y="548434"/>
                      </a:lnTo>
                      <a:lnTo>
                        <a:pt x="1465296" y="593663"/>
                      </a:lnTo>
                      <a:lnTo>
                        <a:pt x="1492270" y="642065"/>
                      </a:lnTo>
                      <a:lnTo>
                        <a:pt x="1513690" y="696022"/>
                      </a:lnTo>
                      <a:lnTo>
                        <a:pt x="1525590" y="753153"/>
                      </a:lnTo>
                      <a:lnTo>
                        <a:pt x="1530350" y="811870"/>
                      </a:lnTo>
                      <a:lnTo>
                        <a:pt x="1530350" y="1257807"/>
                      </a:lnTo>
                      <a:lnTo>
                        <a:pt x="1525590" y="1300655"/>
                      </a:lnTo>
                      <a:lnTo>
                        <a:pt x="1515277" y="1337949"/>
                      </a:lnTo>
                      <a:lnTo>
                        <a:pt x="1495443" y="1372862"/>
                      </a:lnTo>
                      <a:lnTo>
                        <a:pt x="1471643" y="1403014"/>
                      </a:lnTo>
                      <a:lnTo>
                        <a:pt x="1441496" y="1426818"/>
                      </a:lnTo>
                      <a:lnTo>
                        <a:pt x="1441496" y="1856092"/>
                      </a:lnTo>
                      <a:lnTo>
                        <a:pt x="1441496" y="1860853"/>
                      </a:lnTo>
                      <a:lnTo>
                        <a:pt x="1441496" y="1864027"/>
                      </a:lnTo>
                      <a:lnTo>
                        <a:pt x="1357402" y="1924332"/>
                      </a:lnTo>
                      <a:lnTo>
                        <a:pt x="1270135" y="1988604"/>
                      </a:lnTo>
                      <a:lnTo>
                        <a:pt x="1182868" y="2058430"/>
                      </a:lnTo>
                      <a:lnTo>
                        <a:pt x="1142407" y="2095724"/>
                      </a:lnTo>
                      <a:lnTo>
                        <a:pt x="1107501" y="2137778"/>
                      </a:lnTo>
                      <a:lnTo>
                        <a:pt x="1078940" y="2184593"/>
                      </a:lnTo>
                      <a:lnTo>
                        <a:pt x="1055140" y="2234583"/>
                      </a:lnTo>
                      <a:lnTo>
                        <a:pt x="1038480" y="2285366"/>
                      </a:lnTo>
                      <a:lnTo>
                        <a:pt x="1028167" y="2340116"/>
                      </a:lnTo>
                      <a:lnTo>
                        <a:pt x="1024993" y="2395660"/>
                      </a:lnTo>
                      <a:lnTo>
                        <a:pt x="1024993" y="2755900"/>
                      </a:lnTo>
                      <a:lnTo>
                        <a:pt x="0" y="2755900"/>
                      </a:lnTo>
                      <a:lnTo>
                        <a:pt x="0" y="2448029"/>
                      </a:lnTo>
                      <a:lnTo>
                        <a:pt x="3173" y="2410736"/>
                      </a:lnTo>
                      <a:lnTo>
                        <a:pt x="13487" y="2374236"/>
                      </a:lnTo>
                      <a:lnTo>
                        <a:pt x="28560" y="2340116"/>
                      </a:lnTo>
                      <a:lnTo>
                        <a:pt x="50774" y="2308377"/>
                      </a:lnTo>
                      <a:lnTo>
                        <a:pt x="78540" y="2282985"/>
                      </a:lnTo>
                      <a:lnTo>
                        <a:pt x="136454" y="2234583"/>
                      </a:lnTo>
                      <a:lnTo>
                        <a:pt x="196748" y="2189354"/>
                      </a:lnTo>
                      <a:lnTo>
                        <a:pt x="255455" y="2147300"/>
                      </a:lnTo>
                      <a:lnTo>
                        <a:pt x="312575" y="2107626"/>
                      </a:lnTo>
                      <a:lnTo>
                        <a:pt x="369696" y="2070332"/>
                      </a:lnTo>
                      <a:lnTo>
                        <a:pt x="423643" y="2035419"/>
                      </a:lnTo>
                      <a:lnTo>
                        <a:pt x="475210" y="2003680"/>
                      </a:lnTo>
                      <a:lnTo>
                        <a:pt x="522810" y="1976701"/>
                      </a:lnTo>
                      <a:lnTo>
                        <a:pt x="568030" y="1951310"/>
                      </a:lnTo>
                      <a:lnTo>
                        <a:pt x="606904" y="1928299"/>
                      </a:lnTo>
                      <a:lnTo>
                        <a:pt x="641811" y="1910842"/>
                      </a:lnTo>
                      <a:lnTo>
                        <a:pt x="671958" y="1895766"/>
                      </a:lnTo>
                      <a:lnTo>
                        <a:pt x="694171" y="1883070"/>
                      </a:lnTo>
                      <a:lnTo>
                        <a:pt x="710831" y="1874342"/>
                      </a:lnTo>
                      <a:lnTo>
                        <a:pt x="715591" y="1871168"/>
                      </a:lnTo>
                      <a:lnTo>
                        <a:pt x="719558" y="1866407"/>
                      </a:lnTo>
                      <a:lnTo>
                        <a:pt x="721145" y="1862440"/>
                      </a:lnTo>
                      <a:lnTo>
                        <a:pt x="722731" y="1856092"/>
                      </a:lnTo>
                      <a:lnTo>
                        <a:pt x="722731" y="1426818"/>
                      </a:lnTo>
                      <a:lnTo>
                        <a:pt x="692584" y="1401427"/>
                      </a:lnTo>
                      <a:lnTo>
                        <a:pt x="667198" y="1371275"/>
                      </a:lnTo>
                      <a:lnTo>
                        <a:pt x="648951" y="1337949"/>
                      </a:lnTo>
                      <a:lnTo>
                        <a:pt x="637051" y="1299068"/>
                      </a:lnTo>
                      <a:lnTo>
                        <a:pt x="633084" y="1257807"/>
                      </a:lnTo>
                      <a:lnTo>
                        <a:pt x="633084" y="811870"/>
                      </a:lnTo>
                      <a:lnTo>
                        <a:pt x="637051" y="753153"/>
                      </a:lnTo>
                      <a:lnTo>
                        <a:pt x="650537" y="696022"/>
                      </a:lnTo>
                      <a:lnTo>
                        <a:pt x="670371" y="642065"/>
                      </a:lnTo>
                      <a:lnTo>
                        <a:pt x="697344" y="593663"/>
                      </a:lnTo>
                      <a:lnTo>
                        <a:pt x="732251" y="548434"/>
                      </a:lnTo>
                      <a:lnTo>
                        <a:pt x="771125" y="509554"/>
                      </a:lnTo>
                      <a:lnTo>
                        <a:pt x="816345" y="474641"/>
                      </a:lnTo>
                      <a:lnTo>
                        <a:pt x="865532" y="447662"/>
                      </a:lnTo>
                      <a:lnTo>
                        <a:pt x="918686" y="426238"/>
                      </a:lnTo>
                      <a:lnTo>
                        <a:pt x="975806" y="414336"/>
                      </a:lnTo>
                      <a:close/>
                      <a:moveTo>
                        <a:pt x="2424148" y="0"/>
                      </a:moveTo>
                      <a:lnTo>
                        <a:pt x="2536790" y="0"/>
                      </a:lnTo>
                      <a:lnTo>
                        <a:pt x="2600250" y="3968"/>
                      </a:lnTo>
                      <a:lnTo>
                        <a:pt x="2661331" y="16664"/>
                      </a:lnTo>
                      <a:lnTo>
                        <a:pt x="2720032" y="37296"/>
                      </a:lnTo>
                      <a:lnTo>
                        <a:pt x="2773973" y="64275"/>
                      </a:lnTo>
                      <a:lnTo>
                        <a:pt x="2823948" y="97603"/>
                      </a:lnTo>
                      <a:lnTo>
                        <a:pt x="2869164" y="138073"/>
                      </a:lnTo>
                      <a:lnTo>
                        <a:pt x="2909620" y="183303"/>
                      </a:lnTo>
                      <a:lnTo>
                        <a:pt x="2942936" y="233295"/>
                      </a:lnTo>
                      <a:lnTo>
                        <a:pt x="2969907" y="288842"/>
                      </a:lnTo>
                      <a:lnTo>
                        <a:pt x="2990532" y="346769"/>
                      </a:lnTo>
                      <a:lnTo>
                        <a:pt x="3002430" y="407870"/>
                      </a:lnTo>
                      <a:lnTo>
                        <a:pt x="3007190" y="471352"/>
                      </a:lnTo>
                      <a:lnTo>
                        <a:pt x="3007190" y="997457"/>
                      </a:lnTo>
                      <a:lnTo>
                        <a:pt x="3004017" y="1036339"/>
                      </a:lnTo>
                      <a:lnTo>
                        <a:pt x="2993705" y="1074428"/>
                      </a:lnTo>
                      <a:lnTo>
                        <a:pt x="2978633" y="1110137"/>
                      </a:lnTo>
                      <a:lnTo>
                        <a:pt x="2958008" y="1141877"/>
                      </a:lnTo>
                      <a:lnTo>
                        <a:pt x="2931831" y="1168857"/>
                      </a:lnTo>
                      <a:lnTo>
                        <a:pt x="2901687" y="1193456"/>
                      </a:lnTo>
                      <a:lnTo>
                        <a:pt x="2901687" y="1699723"/>
                      </a:lnTo>
                      <a:lnTo>
                        <a:pt x="2901687" y="1705278"/>
                      </a:lnTo>
                      <a:lnTo>
                        <a:pt x="2904860" y="1711626"/>
                      </a:lnTo>
                      <a:lnTo>
                        <a:pt x="2909620" y="1716387"/>
                      </a:lnTo>
                      <a:lnTo>
                        <a:pt x="2914379" y="1720355"/>
                      </a:lnTo>
                      <a:lnTo>
                        <a:pt x="2931831" y="1729877"/>
                      </a:lnTo>
                      <a:lnTo>
                        <a:pt x="2958008" y="1741780"/>
                      </a:lnTo>
                      <a:lnTo>
                        <a:pt x="2988945" y="1758444"/>
                      </a:lnTo>
                      <a:lnTo>
                        <a:pt x="3025435" y="1777488"/>
                      </a:lnTo>
                      <a:lnTo>
                        <a:pt x="3067477" y="1800500"/>
                      </a:lnTo>
                      <a:lnTo>
                        <a:pt x="3115073" y="1827480"/>
                      </a:lnTo>
                      <a:lnTo>
                        <a:pt x="3166634" y="1857634"/>
                      </a:lnTo>
                      <a:lnTo>
                        <a:pt x="3220576" y="1890962"/>
                      </a:lnTo>
                      <a:lnTo>
                        <a:pt x="3277690" y="1925877"/>
                      </a:lnTo>
                      <a:lnTo>
                        <a:pt x="3337977" y="1964759"/>
                      </a:lnTo>
                      <a:lnTo>
                        <a:pt x="3400645" y="2006816"/>
                      </a:lnTo>
                      <a:lnTo>
                        <a:pt x="3464105" y="2050460"/>
                      </a:lnTo>
                      <a:lnTo>
                        <a:pt x="3528359" y="2097277"/>
                      </a:lnTo>
                      <a:lnTo>
                        <a:pt x="3594992" y="2147269"/>
                      </a:lnTo>
                      <a:lnTo>
                        <a:pt x="3659246" y="2199642"/>
                      </a:lnTo>
                      <a:lnTo>
                        <a:pt x="3690976" y="2231382"/>
                      </a:lnTo>
                      <a:lnTo>
                        <a:pt x="3717947" y="2267884"/>
                      </a:lnTo>
                      <a:lnTo>
                        <a:pt x="3736192" y="2306767"/>
                      </a:lnTo>
                      <a:lnTo>
                        <a:pt x="3748091" y="2350411"/>
                      </a:lnTo>
                      <a:lnTo>
                        <a:pt x="3752850" y="2394054"/>
                      </a:lnTo>
                      <a:lnTo>
                        <a:pt x="3752850" y="2754313"/>
                      </a:lnTo>
                      <a:lnTo>
                        <a:pt x="1208087" y="2754313"/>
                      </a:lnTo>
                      <a:lnTo>
                        <a:pt x="1208087" y="2394054"/>
                      </a:lnTo>
                      <a:lnTo>
                        <a:pt x="1212847" y="2350411"/>
                      </a:lnTo>
                      <a:lnTo>
                        <a:pt x="1224745" y="2306767"/>
                      </a:lnTo>
                      <a:lnTo>
                        <a:pt x="1242990" y="2266297"/>
                      </a:lnTo>
                      <a:lnTo>
                        <a:pt x="1268374" y="2229795"/>
                      </a:lnTo>
                      <a:lnTo>
                        <a:pt x="1301691" y="2198055"/>
                      </a:lnTo>
                      <a:lnTo>
                        <a:pt x="1365945" y="2145682"/>
                      </a:lnTo>
                      <a:lnTo>
                        <a:pt x="1432578" y="2095690"/>
                      </a:lnTo>
                      <a:lnTo>
                        <a:pt x="1496832" y="2048873"/>
                      </a:lnTo>
                      <a:lnTo>
                        <a:pt x="1560292" y="2005229"/>
                      </a:lnTo>
                      <a:lnTo>
                        <a:pt x="1622960" y="1963172"/>
                      </a:lnTo>
                      <a:lnTo>
                        <a:pt x="1683247" y="1924290"/>
                      </a:lnTo>
                      <a:lnTo>
                        <a:pt x="1741948" y="1887788"/>
                      </a:lnTo>
                      <a:lnTo>
                        <a:pt x="1795889" y="1856047"/>
                      </a:lnTo>
                      <a:lnTo>
                        <a:pt x="1847451" y="1825893"/>
                      </a:lnTo>
                      <a:lnTo>
                        <a:pt x="1893460" y="1798913"/>
                      </a:lnTo>
                      <a:lnTo>
                        <a:pt x="1935502" y="1776695"/>
                      </a:lnTo>
                      <a:lnTo>
                        <a:pt x="1973578" y="1756857"/>
                      </a:lnTo>
                      <a:lnTo>
                        <a:pt x="2003722" y="1740193"/>
                      </a:lnTo>
                      <a:lnTo>
                        <a:pt x="2029106" y="1728290"/>
                      </a:lnTo>
                      <a:lnTo>
                        <a:pt x="2046558" y="1718768"/>
                      </a:lnTo>
                      <a:lnTo>
                        <a:pt x="2051317" y="1716387"/>
                      </a:lnTo>
                      <a:lnTo>
                        <a:pt x="2056077" y="1710039"/>
                      </a:lnTo>
                      <a:lnTo>
                        <a:pt x="2059250" y="1703691"/>
                      </a:lnTo>
                      <a:lnTo>
                        <a:pt x="2059250" y="1698136"/>
                      </a:lnTo>
                      <a:lnTo>
                        <a:pt x="2059250" y="1191869"/>
                      </a:lnTo>
                      <a:lnTo>
                        <a:pt x="2029106" y="1168857"/>
                      </a:lnTo>
                      <a:lnTo>
                        <a:pt x="2003722" y="1140290"/>
                      </a:lnTo>
                      <a:lnTo>
                        <a:pt x="1982304" y="1108550"/>
                      </a:lnTo>
                      <a:lnTo>
                        <a:pt x="1967232" y="1074428"/>
                      </a:lnTo>
                      <a:lnTo>
                        <a:pt x="1956920" y="1036339"/>
                      </a:lnTo>
                      <a:lnTo>
                        <a:pt x="1953747" y="995870"/>
                      </a:lnTo>
                      <a:lnTo>
                        <a:pt x="1953747" y="471352"/>
                      </a:lnTo>
                      <a:lnTo>
                        <a:pt x="1958507" y="407870"/>
                      </a:lnTo>
                      <a:lnTo>
                        <a:pt x="1970405" y="346769"/>
                      </a:lnTo>
                      <a:lnTo>
                        <a:pt x="1991030" y="288842"/>
                      </a:lnTo>
                      <a:lnTo>
                        <a:pt x="2018001" y="233295"/>
                      </a:lnTo>
                      <a:lnTo>
                        <a:pt x="2051317" y="183303"/>
                      </a:lnTo>
                      <a:lnTo>
                        <a:pt x="2091773" y="138073"/>
                      </a:lnTo>
                      <a:lnTo>
                        <a:pt x="2136989" y="97603"/>
                      </a:lnTo>
                      <a:lnTo>
                        <a:pt x="2186964" y="64275"/>
                      </a:lnTo>
                      <a:lnTo>
                        <a:pt x="2240905" y="37296"/>
                      </a:lnTo>
                      <a:lnTo>
                        <a:pt x="2299606" y="16664"/>
                      </a:lnTo>
                      <a:lnTo>
                        <a:pt x="2360687" y="396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03" name="íSḻiḍè"/>
              <p:cNvGrpSpPr/>
              <p:nvPr/>
            </p:nvGrpSpPr>
            <p:grpSpPr>
              <a:xfrm>
                <a:off x="5827710" y="4433867"/>
                <a:ext cx="753471" cy="753471"/>
                <a:chOff x="5827710" y="4433867"/>
                <a:chExt cx="753471" cy="753471"/>
              </a:xfrm>
            </p:grpSpPr>
            <p:sp>
              <p:nvSpPr>
                <p:cNvPr id="110" name="î$lîḓè"/>
                <p:cNvSpPr/>
                <p:nvPr/>
              </p:nvSpPr>
              <p:spPr>
                <a:xfrm>
                  <a:off x="5827710" y="4433867"/>
                  <a:ext cx="753471" cy="75347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iślíḋê"/>
                <p:cNvSpPr>
                  <a:spLocks/>
                </p:cNvSpPr>
                <p:nvPr/>
              </p:nvSpPr>
              <p:spPr bwMode="auto">
                <a:xfrm>
                  <a:off x="5978761" y="4637792"/>
                  <a:ext cx="451362" cy="411714"/>
                </a:xfrm>
                <a:custGeom>
                  <a:avLst/>
                  <a:gdLst>
                    <a:gd name="connsiteX0" fmla="*/ 947738 w 2963863"/>
                    <a:gd name="connsiteY0" fmla="*/ 1531937 h 2703512"/>
                    <a:gd name="connsiteX1" fmla="*/ 2963863 w 2963863"/>
                    <a:gd name="connsiteY1" fmla="*/ 1531937 h 2703512"/>
                    <a:gd name="connsiteX2" fmla="*/ 2963863 w 2963863"/>
                    <a:gd name="connsiteY2" fmla="*/ 1646237 h 2703512"/>
                    <a:gd name="connsiteX3" fmla="*/ 947738 w 2963863"/>
                    <a:gd name="connsiteY3" fmla="*/ 1646237 h 2703512"/>
                    <a:gd name="connsiteX4" fmla="*/ 0 w 2963863"/>
                    <a:gd name="connsiteY4" fmla="*/ 1531937 h 2703512"/>
                    <a:gd name="connsiteX5" fmla="*/ 422275 w 2963863"/>
                    <a:gd name="connsiteY5" fmla="*/ 1531937 h 2703512"/>
                    <a:gd name="connsiteX6" fmla="*/ 422275 w 2963863"/>
                    <a:gd name="connsiteY6" fmla="*/ 1646237 h 2703512"/>
                    <a:gd name="connsiteX7" fmla="*/ 0 w 2963863"/>
                    <a:gd name="connsiteY7" fmla="*/ 1646237 h 2703512"/>
                    <a:gd name="connsiteX8" fmla="*/ 1362075 w 2963863"/>
                    <a:gd name="connsiteY8" fmla="*/ 928687 h 2703512"/>
                    <a:gd name="connsiteX9" fmla="*/ 1380331 w 2963863"/>
                    <a:gd name="connsiteY9" fmla="*/ 928687 h 2703512"/>
                    <a:gd name="connsiteX10" fmla="*/ 1397000 w 2963863"/>
                    <a:gd name="connsiteY10" fmla="*/ 932656 h 2703512"/>
                    <a:gd name="connsiteX11" fmla="*/ 1412875 w 2963863"/>
                    <a:gd name="connsiteY11" fmla="*/ 939006 h 2703512"/>
                    <a:gd name="connsiteX12" fmla="*/ 1427163 w 2963863"/>
                    <a:gd name="connsiteY12" fmla="*/ 948531 h 2703512"/>
                    <a:gd name="connsiteX13" fmla="*/ 1439863 w 2963863"/>
                    <a:gd name="connsiteY13" fmla="*/ 959643 h 2703512"/>
                    <a:gd name="connsiteX14" fmla="*/ 1450975 w 2963863"/>
                    <a:gd name="connsiteY14" fmla="*/ 973137 h 2703512"/>
                    <a:gd name="connsiteX15" fmla="*/ 1458913 w 2963863"/>
                    <a:gd name="connsiteY15" fmla="*/ 988218 h 2703512"/>
                    <a:gd name="connsiteX16" fmla="*/ 1465263 w 2963863"/>
                    <a:gd name="connsiteY16" fmla="*/ 1004093 h 2703512"/>
                    <a:gd name="connsiteX17" fmla="*/ 1468438 w 2963863"/>
                    <a:gd name="connsiteY17" fmla="*/ 1019968 h 2703512"/>
                    <a:gd name="connsiteX18" fmla="*/ 1470025 w 2963863"/>
                    <a:gd name="connsiteY18" fmla="*/ 1036637 h 2703512"/>
                    <a:gd name="connsiteX19" fmla="*/ 1466850 w 2963863"/>
                    <a:gd name="connsiteY19" fmla="*/ 1052512 h 2703512"/>
                    <a:gd name="connsiteX20" fmla="*/ 1461294 w 2963863"/>
                    <a:gd name="connsiteY20" fmla="*/ 1068387 h 2703512"/>
                    <a:gd name="connsiteX21" fmla="*/ 1451769 w 2963863"/>
                    <a:gd name="connsiteY21" fmla="*/ 1083468 h 2703512"/>
                    <a:gd name="connsiteX22" fmla="*/ 1438275 w 2963863"/>
                    <a:gd name="connsiteY22" fmla="*/ 1096168 h 2703512"/>
                    <a:gd name="connsiteX23" fmla="*/ 1420813 w 2963863"/>
                    <a:gd name="connsiteY23" fmla="*/ 1106487 h 2703512"/>
                    <a:gd name="connsiteX24" fmla="*/ 1349375 w 2963863"/>
                    <a:gd name="connsiteY24" fmla="*/ 1141412 h 2703512"/>
                    <a:gd name="connsiteX25" fmla="*/ 1275556 w 2963863"/>
                    <a:gd name="connsiteY25" fmla="*/ 1169987 h 2703512"/>
                    <a:gd name="connsiteX26" fmla="*/ 1200944 w 2963863"/>
                    <a:gd name="connsiteY26" fmla="*/ 1194593 h 2703512"/>
                    <a:gd name="connsiteX27" fmla="*/ 1124744 w 2963863"/>
                    <a:gd name="connsiteY27" fmla="*/ 1213643 h 2703512"/>
                    <a:gd name="connsiteX28" fmla="*/ 1048544 w 2963863"/>
                    <a:gd name="connsiteY28" fmla="*/ 1228725 h 2703512"/>
                    <a:gd name="connsiteX29" fmla="*/ 971550 w 2963863"/>
                    <a:gd name="connsiteY29" fmla="*/ 1238250 h 2703512"/>
                    <a:gd name="connsiteX30" fmla="*/ 892969 w 2963863"/>
                    <a:gd name="connsiteY30" fmla="*/ 1243012 h 2703512"/>
                    <a:gd name="connsiteX31" fmla="*/ 892969 w 2963863"/>
                    <a:gd name="connsiteY31" fmla="*/ 1706562 h 2703512"/>
                    <a:gd name="connsiteX32" fmla="*/ 890588 w 2963863"/>
                    <a:gd name="connsiteY32" fmla="*/ 1727200 h 2703512"/>
                    <a:gd name="connsiteX33" fmla="*/ 887413 w 2963863"/>
                    <a:gd name="connsiteY33" fmla="*/ 1746250 h 2703512"/>
                    <a:gd name="connsiteX34" fmla="*/ 919956 w 2963863"/>
                    <a:gd name="connsiteY34" fmla="*/ 1846262 h 2703512"/>
                    <a:gd name="connsiteX35" fmla="*/ 946944 w 2963863"/>
                    <a:gd name="connsiteY35" fmla="*/ 1947068 h 2703512"/>
                    <a:gd name="connsiteX36" fmla="*/ 967581 w 2963863"/>
                    <a:gd name="connsiteY36" fmla="*/ 2048668 h 2703512"/>
                    <a:gd name="connsiteX37" fmla="*/ 984250 w 2963863"/>
                    <a:gd name="connsiteY37" fmla="*/ 2151062 h 2703512"/>
                    <a:gd name="connsiteX38" fmla="*/ 995363 w 2963863"/>
                    <a:gd name="connsiteY38" fmla="*/ 2254250 h 2703512"/>
                    <a:gd name="connsiteX39" fmla="*/ 1003300 w 2963863"/>
                    <a:gd name="connsiteY39" fmla="*/ 2359025 h 2703512"/>
                    <a:gd name="connsiteX40" fmla="*/ 1005681 w 2963863"/>
                    <a:gd name="connsiteY40" fmla="*/ 2463006 h 2703512"/>
                    <a:gd name="connsiteX41" fmla="*/ 1004094 w 2963863"/>
                    <a:gd name="connsiteY41" fmla="*/ 2484437 h 2703512"/>
                    <a:gd name="connsiteX42" fmla="*/ 999331 w 2963863"/>
                    <a:gd name="connsiteY42" fmla="*/ 2501900 h 2703512"/>
                    <a:gd name="connsiteX43" fmla="*/ 990600 w 2963863"/>
                    <a:gd name="connsiteY43" fmla="*/ 2517775 h 2703512"/>
                    <a:gd name="connsiteX44" fmla="*/ 979488 w 2963863"/>
                    <a:gd name="connsiteY44" fmla="*/ 2531268 h 2703512"/>
                    <a:gd name="connsiteX45" fmla="*/ 966788 w 2963863"/>
                    <a:gd name="connsiteY45" fmla="*/ 2541587 h 2703512"/>
                    <a:gd name="connsiteX46" fmla="*/ 951706 w 2963863"/>
                    <a:gd name="connsiteY46" fmla="*/ 2549525 h 2703512"/>
                    <a:gd name="connsiteX47" fmla="*/ 935831 w 2963863"/>
                    <a:gd name="connsiteY47" fmla="*/ 2554287 h 2703512"/>
                    <a:gd name="connsiteX48" fmla="*/ 919163 w 2963863"/>
                    <a:gd name="connsiteY48" fmla="*/ 2556668 h 2703512"/>
                    <a:gd name="connsiteX49" fmla="*/ 901700 w 2963863"/>
                    <a:gd name="connsiteY49" fmla="*/ 2556668 h 2703512"/>
                    <a:gd name="connsiteX50" fmla="*/ 885031 w 2963863"/>
                    <a:gd name="connsiteY50" fmla="*/ 2554287 h 2703512"/>
                    <a:gd name="connsiteX51" fmla="*/ 869156 w 2963863"/>
                    <a:gd name="connsiteY51" fmla="*/ 2548731 h 2703512"/>
                    <a:gd name="connsiteX52" fmla="*/ 854075 w 2963863"/>
                    <a:gd name="connsiteY52" fmla="*/ 2541587 h 2703512"/>
                    <a:gd name="connsiteX53" fmla="*/ 841375 w 2963863"/>
                    <a:gd name="connsiteY53" fmla="*/ 2531268 h 2703512"/>
                    <a:gd name="connsiteX54" fmla="*/ 829469 w 2963863"/>
                    <a:gd name="connsiteY54" fmla="*/ 2517775 h 2703512"/>
                    <a:gd name="connsiteX55" fmla="*/ 821531 w 2963863"/>
                    <a:gd name="connsiteY55" fmla="*/ 2501900 h 2703512"/>
                    <a:gd name="connsiteX56" fmla="*/ 815181 w 2963863"/>
                    <a:gd name="connsiteY56" fmla="*/ 2484437 h 2703512"/>
                    <a:gd name="connsiteX57" fmla="*/ 812800 w 2963863"/>
                    <a:gd name="connsiteY57" fmla="*/ 2463006 h 2703512"/>
                    <a:gd name="connsiteX58" fmla="*/ 810419 w 2963863"/>
                    <a:gd name="connsiteY58" fmla="*/ 2360612 h 2703512"/>
                    <a:gd name="connsiteX59" fmla="*/ 802481 w 2963863"/>
                    <a:gd name="connsiteY59" fmla="*/ 2259012 h 2703512"/>
                    <a:gd name="connsiteX60" fmla="*/ 790575 w 2963863"/>
                    <a:gd name="connsiteY60" fmla="*/ 2158206 h 2703512"/>
                    <a:gd name="connsiteX61" fmla="*/ 773113 w 2963863"/>
                    <a:gd name="connsiteY61" fmla="*/ 2058987 h 2703512"/>
                    <a:gd name="connsiteX62" fmla="*/ 750888 w 2963863"/>
                    <a:gd name="connsiteY62" fmla="*/ 1959768 h 2703512"/>
                    <a:gd name="connsiteX63" fmla="*/ 722313 w 2963863"/>
                    <a:gd name="connsiteY63" fmla="*/ 1861343 h 2703512"/>
                    <a:gd name="connsiteX64" fmla="*/ 717550 w 2963863"/>
                    <a:gd name="connsiteY64" fmla="*/ 1861343 h 2703512"/>
                    <a:gd name="connsiteX65" fmla="*/ 720725 w 2963863"/>
                    <a:gd name="connsiteY65" fmla="*/ 1931193 h 2703512"/>
                    <a:gd name="connsiteX66" fmla="*/ 721519 w 2963863"/>
                    <a:gd name="connsiteY66" fmla="*/ 2000250 h 2703512"/>
                    <a:gd name="connsiteX67" fmla="*/ 720725 w 2963863"/>
                    <a:gd name="connsiteY67" fmla="*/ 2069306 h 2703512"/>
                    <a:gd name="connsiteX68" fmla="*/ 717550 w 2963863"/>
                    <a:gd name="connsiteY68" fmla="*/ 2137568 h 2703512"/>
                    <a:gd name="connsiteX69" fmla="*/ 709613 w 2963863"/>
                    <a:gd name="connsiteY69" fmla="*/ 2205831 h 2703512"/>
                    <a:gd name="connsiteX70" fmla="*/ 700088 w 2963863"/>
                    <a:gd name="connsiteY70" fmla="*/ 2272506 h 2703512"/>
                    <a:gd name="connsiteX71" fmla="*/ 686594 w 2963863"/>
                    <a:gd name="connsiteY71" fmla="*/ 2339975 h 2703512"/>
                    <a:gd name="connsiteX72" fmla="*/ 669131 w 2963863"/>
                    <a:gd name="connsiteY72" fmla="*/ 2405062 h 2703512"/>
                    <a:gd name="connsiteX73" fmla="*/ 647700 w 2963863"/>
                    <a:gd name="connsiteY73" fmla="*/ 2470150 h 2703512"/>
                    <a:gd name="connsiteX74" fmla="*/ 622300 w 2963863"/>
                    <a:gd name="connsiteY74" fmla="*/ 2534443 h 2703512"/>
                    <a:gd name="connsiteX75" fmla="*/ 591344 w 2963863"/>
                    <a:gd name="connsiteY75" fmla="*/ 2596356 h 2703512"/>
                    <a:gd name="connsiteX76" fmla="*/ 555625 w 2963863"/>
                    <a:gd name="connsiteY76" fmla="*/ 2658268 h 2703512"/>
                    <a:gd name="connsiteX77" fmla="*/ 542925 w 2963863"/>
                    <a:gd name="connsiteY77" fmla="*/ 2675731 h 2703512"/>
                    <a:gd name="connsiteX78" fmla="*/ 527050 w 2963863"/>
                    <a:gd name="connsiteY78" fmla="*/ 2689225 h 2703512"/>
                    <a:gd name="connsiteX79" fmla="*/ 510381 w 2963863"/>
                    <a:gd name="connsiteY79" fmla="*/ 2697162 h 2703512"/>
                    <a:gd name="connsiteX80" fmla="*/ 492919 w 2963863"/>
                    <a:gd name="connsiteY80" fmla="*/ 2702718 h 2703512"/>
                    <a:gd name="connsiteX81" fmla="*/ 474663 w 2963863"/>
                    <a:gd name="connsiteY81" fmla="*/ 2703512 h 2703512"/>
                    <a:gd name="connsiteX82" fmla="*/ 456407 w 2963863"/>
                    <a:gd name="connsiteY82" fmla="*/ 2701925 h 2703512"/>
                    <a:gd name="connsiteX83" fmla="*/ 439738 w 2963863"/>
                    <a:gd name="connsiteY83" fmla="*/ 2696368 h 2703512"/>
                    <a:gd name="connsiteX84" fmla="*/ 422275 w 2963863"/>
                    <a:gd name="connsiteY84" fmla="*/ 2689225 h 2703512"/>
                    <a:gd name="connsiteX85" fmla="*/ 407988 w 2963863"/>
                    <a:gd name="connsiteY85" fmla="*/ 2678112 h 2703512"/>
                    <a:gd name="connsiteX86" fmla="*/ 395288 w 2963863"/>
                    <a:gd name="connsiteY86" fmla="*/ 2666206 h 2703512"/>
                    <a:gd name="connsiteX87" fmla="*/ 384969 w 2963863"/>
                    <a:gd name="connsiteY87" fmla="*/ 2651918 h 2703512"/>
                    <a:gd name="connsiteX88" fmla="*/ 377825 w 2963863"/>
                    <a:gd name="connsiteY88" fmla="*/ 2636043 h 2703512"/>
                    <a:gd name="connsiteX89" fmla="*/ 374650 w 2963863"/>
                    <a:gd name="connsiteY89" fmla="*/ 2618581 h 2703512"/>
                    <a:gd name="connsiteX90" fmla="*/ 374650 w 2963863"/>
                    <a:gd name="connsiteY90" fmla="*/ 2600325 h 2703512"/>
                    <a:gd name="connsiteX91" fmla="*/ 380206 w 2963863"/>
                    <a:gd name="connsiteY91" fmla="*/ 2580481 h 2703512"/>
                    <a:gd name="connsiteX92" fmla="*/ 388938 w 2963863"/>
                    <a:gd name="connsiteY92" fmla="*/ 2561431 h 2703512"/>
                    <a:gd name="connsiteX93" fmla="*/ 422275 w 2963863"/>
                    <a:gd name="connsiteY93" fmla="*/ 2503487 h 2703512"/>
                    <a:gd name="connsiteX94" fmla="*/ 450057 w 2963863"/>
                    <a:gd name="connsiteY94" fmla="*/ 2443162 h 2703512"/>
                    <a:gd name="connsiteX95" fmla="*/ 473869 w 2963863"/>
                    <a:gd name="connsiteY95" fmla="*/ 2383631 h 2703512"/>
                    <a:gd name="connsiteX96" fmla="*/ 492125 w 2963863"/>
                    <a:gd name="connsiteY96" fmla="*/ 2321718 h 2703512"/>
                    <a:gd name="connsiteX97" fmla="*/ 506413 w 2963863"/>
                    <a:gd name="connsiteY97" fmla="*/ 2259806 h 2703512"/>
                    <a:gd name="connsiteX98" fmla="*/ 517525 w 2963863"/>
                    <a:gd name="connsiteY98" fmla="*/ 2197100 h 2703512"/>
                    <a:gd name="connsiteX99" fmla="*/ 524669 w 2963863"/>
                    <a:gd name="connsiteY99" fmla="*/ 2133600 h 2703512"/>
                    <a:gd name="connsiteX100" fmla="*/ 527844 w 2963863"/>
                    <a:gd name="connsiteY100" fmla="*/ 2069306 h 2703512"/>
                    <a:gd name="connsiteX101" fmla="*/ 530225 w 2963863"/>
                    <a:gd name="connsiteY101" fmla="*/ 2005012 h 2703512"/>
                    <a:gd name="connsiteX102" fmla="*/ 527844 w 2963863"/>
                    <a:gd name="connsiteY102" fmla="*/ 1940718 h 2703512"/>
                    <a:gd name="connsiteX103" fmla="*/ 525463 w 2963863"/>
                    <a:gd name="connsiteY103" fmla="*/ 1875631 h 2703512"/>
                    <a:gd name="connsiteX104" fmla="*/ 519907 w 2963863"/>
                    <a:gd name="connsiteY104" fmla="*/ 1809750 h 2703512"/>
                    <a:gd name="connsiteX105" fmla="*/ 504031 w 2963863"/>
                    <a:gd name="connsiteY105" fmla="*/ 1788318 h 2703512"/>
                    <a:gd name="connsiteX106" fmla="*/ 492125 w 2963863"/>
                    <a:gd name="connsiteY106" fmla="*/ 1762918 h 2703512"/>
                    <a:gd name="connsiteX107" fmla="*/ 484188 w 2963863"/>
                    <a:gd name="connsiteY107" fmla="*/ 1735931 h 2703512"/>
                    <a:gd name="connsiteX108" fmla="*/ 481013 w 2963863"/>
                    <a:gd name="connsiteY108" fmla="*/ 1706562 h 2703512"/>
                    <a:gd name="connsiteX109" fmla="*/ 481013 w 2963863"/>
                    <a:gd name="connsiteY109" fmla="*/ 1126331 h 2703512"/>
                    <a:gd name="connsiteX110" fmla="*/ 484188 w 2963863"/>
                    <a:gd name="connsiteY110" fmla="*/ 1098550 h 2703512"/>
                    <a:gd name="connsiteX111" fmla="*/ 491331 w 2963863"/>
                    <a:gd name="connsiteY111" fmla="*/ 1072356 h 2703512"/>
                    <a:gd name="connsiteX112" fmla="*/ 501650 w 2963863"/>
                    <a:gd name="connsiteY112" fmla="*/ 1048543 h 2703512"/>
                    <a:gd name="connsiteX113" fmla="*/ 517525 w 2963863"/>
                    <a:gd name="connsiteY113" fmla="*/ 1027112 h 2703512"/>
                    <a:gd name="connsiteX114" fmla="*/ 536575 w 2963863"/>
                    <a:gd name="connsiteY114" fmla="*/ 1008062 h 2703512"/>
                    <a:gd name="connsiteX115" fmla="*/ 557213 w 2963863"/>
                    <a:gd name="connsiteY115" fmla="*/ 992981 h 2703512"/>
                    <a:gd name="connsiteX116" fmla="*/ 581819 w 2963863"/>
                    <a:gd name="connsiteY116" fmla="*/ 981868 h 2703512"/>
                    <a:gd name="connsiteX117" fmla="*/ 608013 w 2963863"/>
                    <a:gd name="connsiteY117" fmla="*/ 973931 h 2703512"/>
                    <a:gd name="connsiteX118" fmla="*/ 635794 w 2963863"/>
                    <a:gd name="connsiteY118" fmla="*/ 971550 h 2703512"/>
                    <a:gd name="connsiteX119" fmla="*/ 738188 w 2963863"/>
                    <a:gd name="connsiteY119" fmla="*/ 971550 h 2703512"/>
                    <a:gd name="connsiteX120" fmla="*/ 765969 w 2963863"/>
                    <a:gd name="connsiteY120" fmla="*/ 973931 h 2703512"/>
                    <a:gd name="connsiteX121" fmla="*/ 792163 w 2963863"/>
                    <a:gd name="connsiteY121" fmla="*/ 981868 h 2703512"/>
                    <a:gd name="connsiteX122" fmla="*/ 816769 w 2963863"/>
                    <a:gd name="connsiteY122" fmla="*/ 992981 h 2703512"/>
                    <a:gd name="connsiteX123" fmla="*/ 838200 w 2963863"/>
                    <a:gd name="connsiteY123" fmla="*/ 1008856 h 2703512"/>
                    <a:gd name="connsiteX124" fmla="*/ 856456 w 2963863"/>
                    <a:gd name="connsiteY124" fmla="*/ 1027906 h 2703512"/>
                    <a:gd name="connsiteX125" fmla="*/ 871538 w 2963863"/>
                    <a:gd name="connsiteY125" fmla="*/ 1049337 h 2703512"/>
                    <a:gd name="connsiteX126" fmla="*/ 939006 w 2963863"/>
                    <a:gd name="connsiteY126" fmla="*/ 1046956 h 2703512"/>
                    <a:gd name="connsiteX127" fmla="*/ 1004888 w 2963863"/>
                    <a:gd name="connsiteY127" fmla="*/ 1039812 h 2703512"/>
                    <a:gd name="connsiteX128" fmla="*/ 1070769 w 2963863"/>
                    <a:gd name="connsiteY128" fmla="*/ 1028700 h 2703512"/>
                    <a:gd name="connsiteX129" fmla="*/ 1135063 w 2963863"/>
                    <a:gd name="connsiteY129" fmla="*/ 1013618 h 2703512"/>
                    <a:gd name="connsiteX130" fmla="*/ 1199356 w 2963863"/>
                    <a:gd name="connsiteY130" fmla="*/ 992981 h 2703512"/>
                    <a:gd name="connsiteX131" fmla="*/ 1261269 w 2963863"/>
                    <a:gd name="connsiteY131" fmla="*/ 969168 h 2703512"/>
                    <a:gd name="connsiteX132" fmla="*/ 1323975 w 2963863"/>
                    <a:gd name="connsiteY132" fmla="*/ 939800 h 2703512"/>
                    <a:gd name="connsiteX133" fmla="*/ 1343025 w 2963863"/>
                    <a:gd name="connsiteY133" fmla="*/ 931862 h 2703512"/>
                    <a:gd name="connsiteX134" fmla="*/ 2346221 w 2963863"/>
                    <a:gd name="connsiteY134" fmla="*/ 889000 h 2703512"/>
                    <a:gd name="connsiteX135" fmla="*/ 2462609 w 2963863"/>
                    <a:gd name="connsiteY135" fmla="*/ 1004597 h 2703512"/>
                    <a:gd name="connsiteX136" fmla="*/ 2577412 w 2963863"/>
                    <a:gd name="connsiteY136" fmla="*/ 889000 h 2703512"/>
                    <a:gd name="connsiteX137" fmla="*/ 2619375 w 2963863"/>
                    <a:gd name="connsiteY137" fmla="*/ 930964 h 2703512"/>
                    <a:gd name="connsiteX138" fmla="*/ 2503780 w 2963863"/>
                    <a:gd name="connsiteY138" fmla="*/ 1046561 h 2703512"/>
                    <a:gd name="connsiteX139" fmla="*/ 2619375 w 2963863"/>
                    <a:gd name="connsiteY139" fmla="*/ 1162950 h 2703512"/>
                    <a:gd name="connsiteX140" fmla="*/ 2577412 w 2963863"/>
                    <a:gd name="connsiteY140" fmla="*/ 1204913 h 2703512"/>
                    <a:gd name="connsiteX141" fmla="*/ 2462609 w 2963863"/>
                    <a:gd name="connsiteY141" fmla="*/ 1087732 h 2703512"/>
                    <a:gd name="connsiteX142" fmla="*/ 2346221 w 2963863"/>
                    <a:gd name="connsiteY142" fmla="*/ 1204913 h 2703512"/>
                    <a:gd name="connsiteX143" fmla="*/ 2305050 w 2963863"/>
                    <a:gd name="connsiteY143" fmla="*/ 1162950 h 2703512"/>
                    <a:gd name="connsiteX144" fmla="*/ 2420646 w 2963863"/>
                    <a:gd name="connsiteY144" fmla="*/ 1046561 h 2703512"/>
                    <a:gd name="connsiteX145" fmla="*/ 2305050 w 2963863"/>
                    <a:gd name="connsiteY145" fmla="*/ 930964 h 2703512"/>
                    <a:gd name="connsiteX146" fmla="*/ 686199 w 2963863"/>
                    <a:gd name="connsiteY146" fmla="*/ 473075 h 2703512"/>
                    <a:gd name="connsiteX147" fmla="*/ 719472 w 2963863"/>
                    <a:gd name="connsiteY147" fmla="*/ 476256 h 2703512"/>
                    <a:gd name="connsiteX148" fmla="*/ 751161 w 2963863"/>
                    <a:gd name="connsiteY148" fmla="*/ 483414 h 2703512"/>
                    <a:gd name="connsiteX149" fmla="*/ 780473 w 2963863"/>
                    <a:gd name="connsiteY149" fmla="*/ 496138 h 2703512"/>
                    <a:gd name="connsiteX150" fmla="*/ 808201 w 2963863"/>
                    <a:gd name="connsiteY150" fmla="*/ 513634 h 2703512"/>
                    <a:gd name="connsiteX151" fmla="*/ 831175 w 2963863"/>
                    <a:gd name="connsiteY151" fmla="*/ 533516 h 2703512"/>
                    <a:gd name="connsiteX152" fmla="*/ 851773 w 2963863"/>
                    <a:gd name="connsiteY152" fmla="*/ 558170 h 2703512"/>
                    <a:gd name="connsiteX153" fmla="*/ 868409 w 2963863"/>
                    <a:gd name="connsiteY153" fmla="*/ 585209 h 2703512"/>
                    <a:gd name="connsiteX154" fmla="*/ 881085 w 2963863"/>
                    <a:gd name="connsiteY154" fmla="*/ 614635 h 2703512"/>
                    <a:gd name="connsiteX155" fmla="*/ 889007 w 2963863"/>
                    <a:gd name="connsiteY155" fmla="*/ 646446 h 2703512"/>
                    <a:gd name="connsiteX156" fmla="*/ 892176 w 2963863"/>
                    <a:gd name="connsiteY156" fmla="*/ 679848 h 2703512"/>
                    <a:gd name="connsiteX157" fmla="*/ 889007 w 2963863"/>
                    <a:gd name="connsiteY157" fmla="*/ 713249 h 2703512"/>
                    <a:gd name="connsiteX158" fmla="*/ 881085 w 2963863"/>
                    <a:gd name="connsiteY158" fmla="*/ 745061 h 2703512"/>
                    <a:gd name="connsiteX159" fmla="*/ 868409 w 2963863"/>
                    <a:gd name="connsiteY159" fmla="*/ 775281 h 2703512"/>
                    <a:gd name="connsiteX160" fmla="*/ 851773 w 2963863"/>
                    <a:gd name="connsiteY160" fmla="*/ 801525 h 2703512"/>
                    <a:gd name="connsiteX161" fmla="*/ 831175 w 2963863"/>
                    <a:gd name="connsiteY161" fmla="*/ 826179 h 2703512"/>
                    <a:gd name="connsiteX162" fmla="*/ 808201 w 2963863"/>
                    <a:gd name="connsiteY162" fmla="*/ 846856 h 2703512"/>
                    <a:gd name="connsiteX163" fmla="*/ 780473 w 2963863"/>
                    <a:gd name="connsiteY163" fmla="*/ 863557 h 2703512"/>
                    <a:gd name="connsiteX164" fmla="*/ 751161 w 2963863"/>
                    <a:gd name="connsiteY164" fmla="*/ 876282 h 2703512"/>
                    <a:gd name="connsiteX165" fmla="*/ 719472 w 2963863"/>
                    <a:gd name="connsiteY165" fmla="*/ 884235 h 2703512"/>
                    <a:gd name="connsiteX166" fmla="*/ 686199 w 2963863"/>
                    <a:gd name="connsiteY166" fmla="*/ 885825 h 2703512"/>
                    <a:gd name="connsiteX167" fmla="*/ 652925 w 2963863"/>
                    <a:gd name="connsiteY167" fmla="*/ 884235 h 2703512"/>
                    <a:gd name="connsiteX168" fmla="*/ 621237 w 2963863"/>
                    <a:gd name="connsiteY168" fmla="*/ 876282 h 2703512"/>
                    <a:gd name="connsiteX169" fmla="*/ 591924 w 2963863"/>
                    <a:gd name="connsiteY169" fmla="*/ 863557 h 2703512"/>
                    <a:gd name="connsiteX170" fmla="*/ 564989 w 2963863"/>
                    <a:gd name="connsiteY170" fmla="*/ 846856 h 2703512"/>
                    <a:gd name="connsiteX171" fmla="*/ 541222 w 2963863"/>
                    <a:gd name="connsiteY171" fmla="*/ 826179 h 2703512"/>
                    <a:gd name="connsiteX172" fmla="*/ 520624 w 2963863"/>
                    <a:gd name="connsiteY172" fmla="*/ 801525 h 2703512"/>
                    <a:gd name="connsiteX173" fmla="*/ 503988 w 2963863"/>
                    <a:gd name="connsiteY173" fmla="*/ 775281 h 2703512"/>
                    <a:gd name="connsiteX174" fmla="*/ 491312 w 2963863"/>
                    <a:gd name="connsiteY174" fmla="*/ 745061 h 2703512"/>
                    <a:gd name="connsiteX175" fmla="*/ 484182 w 2963863"/>
                    <a:gd name="connsiteY175" fmla="*/ 713249 h 2703512"/>
                    <a:gd name="connsiteX176" fmla="*/ 481013 w 2963863"/>
                    <a:gd name="connsiteY176" fmla="*/ 679848 h 2703512"/>
                    <a:gd name="connsiteX177" fmla="*/ 484182 w 2963863"/>
                    <a:gd name="connsiteY177" fmla="*/ 646446 h 2703512"/>
                    <a:gd name="connsiteX178" fmla="*/ 491312 w 2963863"/>
                    <a:gd name="connsiteY178" fmla="*/ 614635 h 2703512"/>
                    <a:gd name="connsiteX179" fmla="*/ 503988 w 2963863"/>
                    <a:gd name="connsiteY179" fmla="*/ 585209 h 2703512"/>
                    <a:gd name="connsiteX180" fmla="*/ 520624 w 2963863"/>
                    <a:gd name="connsiteY180" fmla="*/ 558170 h 2703512"/>
                    <a:gd name="connsiteX181" fmla="*/ 541222 w 2963863"/>
                    <a:gd name="connsiteY181" fmla="*/ 533516 h 2703512"/>
                    <a:gd name="connsiteX182" fmla="*/ 564989 w 2963863"/>
                    <a:gd name="connsiteY182" fmla="*/ 513634 h 2703512"/>
                    <a:gd name="connsiteX183" fmla="*/ 591924 w 2963863"/>
                    <a:gd name="connsiteY183" fmla="*/ 496138 h 2703512"/>
                    <a:gd name="connsiteX184" fmla="*/ 621237 w 2963863"/>
                    <a:gd name="connsiteY184" fmla="*/ 483414 h 2703512"/>
                    <a:gd name="connsiteX185" fmla="*/ 652925 w 2963863"/>
                    <a:gd name="connsiteY185" fmla="*/ 476256 h 2703512"/>
                    <a:gd name="connsiteX186" fmla="*/ 1230313 w 2963863"/>
                    <a:gd name="connsiteY186" fmla="*/ 282575 h 2703512"/>
                    <a:gd name="connsiteX187" fmla="*/ 1268413 w 2963863"/>
                    <a:gd name="connsiteY187" fmla="*/ 285753 h 2703512"/>
                    <a:gd name="connsiteX188" fmla="*/ 1304132 w 2963863"/>
                    <a:gd name="connsiteY188" fmla="*/ 290520 h 2703512"/>
                    <a:gd name="connsiteX189" fmla="*/ 1339851 w 2963863"/>
                    <a:gd name="connsiteY189" fmla="*/ 298466 h 2703512"/>
                    <a:gd name="connsiteX190" fmla="*/ 1372395 w 2963863"/>
                    <a:gd name="connsiteY190" fmla="*/ 309589 h 2703512"/>
                    <a:gd name="connsiteX191" fmla="*/ 1403351 w 2963863"/>
                    <a:gd name="connsiteY191" fmla="*/ 323097 h 2703512"/>
                    <a:gd name="connsiteX192" fmla="*/ 1433513 w 2963863"/>
                    <a:gd name="connsiteY192" fmla="*/ 338193 h 2703512"/>
                    <a:gd name="connsiteX193" fmla="*/ 1463676 w 2963863"/>
                    <a:gd name="connsiteY193" fmla="*/ 356468 h 2703512"/>
                    <a:gd name="connsiteX194" fmla="*/ 1490663 w 2963863"/>
                    <a:gd name="connsiteY194" fmla="*/ 376331 h 2703512"/>
                    <a:gd name="connsiteX195" fmla="*/ 1517651 w 2963863"/>
                    <a:gd name="connsiteY195" fmla="*/ 398578 h 2703512"/>
                    <a:gd name="connsiteX196" fmla="*/ 1543051 w 2963863"/>
                    <a:gd name="connsiteY196" fmla="*/ 420826 h 2703512"/>
                    <a:gd name="connsiteX197" fmla="*/ 1568451 w 2963863"/>
                    <a:gd name="connsiteY197" fmla="*/ 446251 h 2703512"/>
                    <a:gd name="connsiteX198" fmla="*/ 1593057 w 2963863"/>
                    <a:gd name="connsiteY198" fmla="*/ 471677 h 2703512"/>
                    <a:gd name="connsiteX199" fmla="*/ 1616076 w 2963863"/>
                    <a:gd name="connsiteY199" fmla="*/ 498691 h 2703512"/>
                    <a:gd name="connsiteX200" fmla="*/ 1639095 w 2963863"/>
                    <a:gd name="connsiteY200" fmla="*/ 527295 h 2703512"/>
                    <a:gd name="connsiteX201" fmla="*/ 1661320 w 2963863"/>
                    <a:gd name="connsiteY201" fmla="*/ 555104 h 2703512"/>
                    <a:gd name="connsiteX202" fmla="*/ 1684338 w 2963863"/>
                    <a:gd name="connsiteY202" fmla="*/ 584502 h 2703512"/>
                    <a:gd name="connsiteX203" fmla="*/ 1705770 w 2963863"/>
                    <a:gd name="connsiteY203" fmla="*/ 614695 h 2703512"/>
                    <a:gd name="connsiteX204" fmla="*/ 1727201 w 2963863"/>
                    <a:gd name="connsiteY204" fmla="*/ 643298 h 2703512"/>
                    <a:gd name="connsiteX205" fmla="*/ 1753395 w 2963863"/>
                    <a:gd name="connsiteY205" fmla="*/ 679053 h 2703512"/>
                    <a:gd name="connsiteX206" fmla="*/ 1778795 w 2963863"/>
                    <a:gd name="connsiteY206" fmla="*/ 713218 h 2703512"/>
                    <a:gd name="connsiteX207" fmla="*/ 1806576 w 2963863"/>
                    <a:gd name="connsiteY207" fmla="*/ 748178 h 2703512"/>
                    <a:gd name="connsiteX208" fmla="*/ 1833564 w 2963863"/>
                    <a:gd name="connsiteY208" fmla="*/ 781549 h 2703512"/>
                    <a:gd name="connsiteX209" fmla="*/ 1861345 w 2963863"/>
                    <a:gd name="connsiteY209" fmla="*/ 814125 h 2703512"/>
                    <a:gd name="connsiteX210" fmla="*/ 1889920 w 2963863"/>
                    <a:gd name="connsiteY210" fmla="*/ 845907 h 2703512"/>
                    <a:gd name="connsiteX211" fmla="*/ 1920082 w 2963863"/>
                    <a:gd name="connsiteY211" fmla="*/ 876100 h 2703512"/>
                    <a:gd name="connsiteX212" fmla="*/ 1951832 w 2963863"/>
                    <a:gd name="connsiteY212" fmla="*/ 903114 h 2703512"/>
                    <a:gd name="connsiteX213" fmla="*/ 1984376 w 2963863"/>
                    <a:gd name="connsiteY213" fmla="*/ 928540 h 2703512"/>
                    <a:gd name="connsiteX214" fmla="*/ 2018507 w 2963863"/>
                    <a:gd name="connsiteY214" fmla="*/ 952376 h 2703512"/>
                    <a:gd name="connsiteX215" fmla="*/ 2055814 w 2963863"/>
                    <a:gd name="connsiteY215" fmla="*/ 972240 h 2703512"/>
                    <a:gd name="connsiteX216" fmla="*/ 2093914 w 2963863"/>
                    <a:gd name="connsiteY216" fmla="*/ 989720 h 2703512"/>
                    <a:gd name="connsiteX217" fmla="*/ 2134395 w 2963863"/>
                    <a:gd name="connsiteY217" fmla="*/ 1003227 h 2703512"/>
                    <a:gd name="connsiteX218" fmla="*/ 2177257 w 2963863"/>
                    <a:gd name="connsiteY218" fmla="*/ 1012762 h 2703512"/>
                    <a:gd name="connsiteX219" fmla="*/ 2222501 w 2963863"/>
                    <a:gd name="connsiteY219" fmla="*/ 1019118 h 2703512"/>
                    <a:gd name="connsiteX220" fmla="*/ 2217739 w 2963863"/>
                    <a:gd name="connsiteY220" fmla="*/ 1076325 h 2703512"/>
                    <a:gd name="connsiteX221" fmla="*/ 2170907 w 2963863"/>
                    <a:gd name="connsiteY221" fmla="*/ 1069969 h 2703512"/>
                    <a:gd name="connsiteX222" fmla="*/ 2126457 w 2963863"/>
                    <a:gd name="connsiteY222" fmla="*/ 1060434 h 2703512"/>
                    <a:gd name="connsiteX223" fmla="*/ 2083595 w 2963863"/>
                    <a:gd name="connsiteY223" fmla="*/ 1047722 h 2703512"/>
                    <a:gd name="connsiteX224" fmla="*/ 2043907 w 2963863"/>
                    <a:gd name="connsiteY224" fmla="*/ 1030242 h 2703512"/>
                    <a:gd name="connsiteX225" fmla="*/ 2005807 w 2963863"/>
                    <a:gd name="connsiteY225" fmla="*/ 1011173 h 2703512"/>
                    <a:gd name="connsiteX226" fmla="*/ 1970089 w 2963863"/>
                    <a:gd name="connsiteY226" fmla="*/ 989720 h 2703512"/>
                    <a:gd name="connsiteX227" fmla="*/ 1936751 w 2963863"/>
                    <a:gd name="connsiteY227" fmla="*/ 965089 h 2703512"/>
                    <a:gd name="connsiteX228" fmla="*/ 1904207 w 2963863"/>
                    <a:gd name="connsiteY228" fmla="*/ 938074 h 2703512"/>
                    <a:gd name="connsiteX229" fmla="*/ 1873251 w 2963863"/>
                    <a:gd name="connsiteY229" fmla="*/ 909471 h 2703512"/>
                    <a:gd name="connsiteX230" fmla="*/ 1843089 w 2963863"/>
                    <a:gd name="connsiteY230" fmla="*/ 879278 h 2703512"/>
                    <a:gd name="connsiteX231" fmla="*/ 1814514 w 2963863"/>
                    <a:gd name="connsiteY231" fmla="*/ 847496 h 2703512"/>
                    <a:gd name="connsiteX232" fmla="*/ 1785938 w 2963863"/>
                    <a:gd name="connsiteY232" fmla="*/ 814920 h 2703512"/>
                    <a:gd name="connsiteX233" fmla="*/ 1759745 w 2963863"/>
                    <a:gd name="connsiteY233" fmla="*/ 781549 h 2703512"/>
                    <a:gd name="connsiteX234" fmla="*/ 1732757 w 2963863"/>
                    <a:gd name="connsiteY234" fmla="*/ 747384 h 2703512"/>
                    <a:gd name="connsiteX235" fmla="*/ 1707357 w 2963863"/>
                    <a:gd name="connsiteY235" fmla="*/ 712424 h 2703512"/>
                    <a:gd name="connsiteX236" fmla="*/ 1681163 w 2963863"/>
                    <a:gd name="connsiteY236" fmla="*/ 678258 h 2703512"/>
                    <a:gd name="connsiteX237" fmla="*/ 1658938 w 2963863"/>
                    <a:gd name="connsiteY237" fmla="*/ 647271 h 2703512"/>
                    <a:gd name="connsiteX238" fmla="*/ 1635920 w 2963863"/>
                    <a:gd name="connsiteY238" fmla="*/ 617078 h 2703512"/>
                    <a:gd name="connsiteX239" fmla="*/ 1614488 w 2963863"/>
                    <a:gd name="connsiteY239" fmla="*/ 586886 h 2703512"/>
                    <a:gd name="connsiteX240" fmla="*/ 1591470 w 2963863"/>
                    <a:gd name="connsiteY240" fmla="*/ 558282 h 2703512"/>
                    <a:gd name="connsiteX241" fmla="*/ 1568451 w 2963863"/>
                    <a:gd name="connsiteY241" fmla="*/ 530473 h 2703512"/>
                    <a:gd name="connsiteX242" fmla="*/ 1545432 w 2963863"/>
                    <a:gd name="connsiteY242" fmla="*/ 504253 h 2703512"/>
                    <a:gd name="connsiteX243" fmla="*/ 1522413 w 2963863"/>
                    <a:gd name="connsiteY243" fmla="*/ 478828 h 2703512"/>
                    <a:gd name="connsiteX244" fmla="*/ 1497807 w 2963863"/>
                    <a:gd name="connsiteY244" fmla="*/ 455786 h 2703512"/>
                    <a:gd name="connsiteX245" fmla="*/ 1472407 w 2963863"/>
                    <a:gd name="connsiteY245" fmla="*/ 433538 h 2703512"/>
                    <a:gd name="connsiteX246" fmla="*/ 1447007 w 2963863"/>
                    <a:gd name="connsiteY246" fmla="*/ 413675 h 2703512"/>
                    <a:gd name="connsiteX247" fmla="*/ 1420020 w 2963863"/>
                    <a:gd name="connsiteY247" fmla="*/ 395400 h 2703512"/>
                    <a:gd name="connsiteX248" fmla="*/ 1393032 w 2963863"/>
                    <a:gd name="connsiteY248" fmla="*/ 380304 h 2703512"/>
                    <a:gd name="connsiteX249" fmla="*/ 1363663 w 2963863"/>
                    <a:gd name="connsiteY249" fmla="*/ 366797 h 2703512"/>
                    <a:gd name="connsiteX250" fmla="*/ 1333501 w 2963863"/>
                    <a:gd name="connsiteY250" fmla="*/ 355673 h 2703512"/>
                    <a:gd name="connsiteX251" fmla="*/ 1301751 w 2963863"/>
                    <a:gd name="connsiteY251" fmla="*/ 347728 h 2703512"/>
                    <a:gd name="connsiteX252" fmla="*/ 1268413 w 2963863"/>
                    <a:gd name="connsiteY252" fmla="*/ 342960 h 2703512"/>
                    <a:gd name="connsiteX253" fmla="*/ 1233488 w 2963863"/>
                    <a:gd name="connsiteY253" fmla="*/ 339782 h 2703512"/>
                    <a:gd name="connsiteX254" fmla="*/ 1196976 w 2963863"/>
                    <a:gd name="connsiteY254" fmla="*/ 341371 h 2703512"/>
                    <a:gd name="connsiteX255" fmla="*/ 1158876 w 2963863"/>
                    <a:gd name="connsiteY255" fmla="*/ 345344 h 2703512"/>
                    <a:gd name="connsiteX256" fmla="*/ 1117601 w 2963863"/>
                    <a:gd name="connsiteY256" fmla="*/ 354084 h 2703512"/>
                    <a:gd name="connsiteX257" fmla="*/ 1074738 w 2963863"/>
                    <a:gd name="connsiteY257" fmla="*/ 365208 h 2703512"/>
                    <a:gd name="connsiteX258" fmla="*/ 1030288 w 2963863"/>
                    <a:gd name="connsiteY258" fmla="*/ 381098 h 2703512"/>
                    <a:gd name="connsiteX259" fmla="*/ 982663 w 2963863"/>
                    <a:gd name="connsiteY259" fmla="*/ 400168 h 2703512"/>
                    <a:gd name="connsiteX260" fmla="*/ 932657 w 2963863"/>
                    <a:gd name="connsiteY260" fmla="*/ 424004 h 2703512"/>
                    <a:gd name="connsiteX261" fmla="*/ 906463 w 2963863"/>
                    <a:gd name="connsiteY261" fmla="*/ 373153 h 2703512"/>
                    <a:gd name="connsiteX262" fmla="*/ 959644 w 2963863"/>
                    <a:gd name="connsiteY262" fmla="*/ 347728 h 2703512"/>
                    <a:gd name="connsiteX263" fmla="*/ 1010444 w 2963863"/>
                    <a:gd name="connsiteY263" fmla="*/ 327069 h 2703512"/>
                    <a:gd name="connsiteX264" fmla="*/ 1058069 w 2963863"/>
                    <a:gd name="connsiteY264" fmla="*/ 310384 h 2703512"/>
                    <a:gd name="connsiteX265" fmla="*/ 1104107 w 2963863"/>
                    <a:gd name="connsiteY265" fmla="*/ 298466 h 2703512"/>
                    <a:gd name="connsiteX266" fmla="*/ 1148557 w 2963863"/>
                    <a:gd name="connsiteY266" fmla="*/ 288931 h 2703512"/>
                    <a:gd name="connsiteX267" fmla="*/ 1190626 w 2963863"/>
                    <a:gd name="connsiteY267" fmla="*/ 284959 h 2703512"/>
                    <a:gd name="connsiteX268" fmla="*/ 0 w 2963863"/>
                    <a:gd name="connsiteY268" fmla="*/ 0 h 2703512"/>
                    <a:gd name="connsiteX269" fmla="*/ 2963863 w 2963863"/>
                    <a:gd name="connsiteY269" fmla="*/ 0 h 2703512"/>
                    <a:gd name="connsiteX270" fmla="*/ 2963863 w 2963863"/>
                    <a:gd name="connsiteY270" fmla="*/ 1455738 h 2703512"/>
                    <a:gd name="connsiteX271" fmla="*/ 947738 w 2963863"/>
                    <a:gd name="connsiteY271" fmla="*/ 1455738 h 2703512"/>
                    <a:gd name="connsiteX272" fmla="*/ 947738 w 2963863"/>
                    <a:gd name="connsiteY272" fmla="*/ 1342108 h 2703512"/>
                    <a:gd name="connsiteX273" fmla="*/ 2849563 w 2963863"/>
                    <a:gd name="connsiteY273" fmla="*/ 1342108 h 2703512"/>
                    <a:gd name="connsiteX274" fmla="*/ 2849563 w 2963863"/>
                    <a:gd name="connsiteY274" fmla="*/ 114425 h 2703512"/>
                    <a:gd name="connsiteX275" fmla="*/ 114300 w 2963863"/>
                    <a:gd name="connsiteY275" fmla="*/ 114425 h 2703512"/>
                    <a:gd name="connsiteX276" fmla="*/ 114300 w 2963863"/>
                    <a:gd name="connsiteY276" fmla="*/ 1342108 h 2703512"/>
                    <a:gd name="connsiteX277" fmla="*/ 422275 w 2963863"/>
                    <a:gd name="connsiteY277" fmla="*/ 1342108 h 2703512"/>
                    <a:gd name="connsiteX278" fmla="*/ 422275 w 2963863"/>
                    <a:gd name="connsiteY278" fmla="*/ 1455738 h 2703512"/>
                    <a:gd name="connsiteX279" fmla="*/ 0 w 2963863"/>
                    <a:gd name="connsiteY279" fmla="*/ 1455738 h 2703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</a:cxnLst>
                  <a:rect l="l" t="t" r="r" b="b"/>
                  <a:pathLst>
                    <a:path w="2963863" h="2703512">
                      <a:moveTo>
                        <a:pt x="947738" y="1531937"/>
                      </a:moveTo>
                      <a:lnTo>
                        <a:pt x="2963863" y="1531937"/>
                      </a:lnTo>
                      <a:lnTo>
                        <a:pt x="2963863" y="1646237"/>
                      </a:lnTo>
                      <a:lnTo>
                        <a:pt x="947738" y="1646237"/>
                      </a:lnTo>
                      <a:close/>
                      <a:moveTo>
                        <a:pt x="0" y="1531937"/>
                      </a:moveTo>
                      <a:lnTo>
                        <a:pt x="422275" y="1531937"/>
                      </a:lnTo>
                      <a:lnTo>
                        <a:pt x="422275" y="1646237"/>
                      </a:lnTo>
                      <a:lnTo>
                        <a:pt x="0" y="1646237"/>
                      </a:lnTo>
                      <a:close/>
                      <a:moveTo>
                        <a:pt x="1362075" y="928687"/>
                      </a:moveTo>
                      <a:lnTo>
                        <a:pt x="1380331" y="928687"/>
                      </a:lnTo>
                      <a:lnTo>
                        <a:pt x="1397000" y="932656"/>
                      </a:lnTo>
                      <a:lnTo>
                        <a:pt x="1412875" y="939006"/>
                      </a:lnTo>
                      <a:lnTo>
                        <a:pt x="1427163" y="948531"/>
                      </a:lnTo>
                      <a:lnTo>
                        <a:pt x="1439863" y="959643"/>
                      </a:lnTo>
                      <a:lnTo>
                        <a:pt x="1450975" y="973137"/>
                      </a:lnTo>
                      <a:lnTo>
                        <a:pt x="1458913" y="988218"/>
                      </a:lnTo>
                      <a:lnTo>
                        <a:pt x="1465263" y="1004093"/>
                      </a:lnTo>
                      <a:lnTo>
                        <a:pt x="1468438" y="1019968"/>
                      </a:lnTo>
                      <a:lnTo>
                        <a:pt x="1470025" y="1036637"/>
                      </a:lnTo>
                      <a:lnTo>
                        <a:pt x="1466850" y="1052512"/>
                      </a:lnTo>
                      <a:lnTo>
                        <a:pt x="1461294" y="1068387"/>
                      </a:lnTo>
                      <a:lnTo>
                        <a:pt x="1451769" y="1083468"/>
                      </a:lnTo>
                      <a:lnTo>
                        <a:pt x="1438275" y="1096168"/>
                      </a:lnTo>
                      <a:lnTo>
                        <a:pt x="1420813" y="1106487"/>
                      </a:lnTo>
                      <a:lnTo>
                        <a:pt x="1349375" y="1141412"/>
                      </a:lnTo>
                      <a:lnTo>
                        <a:pt x="1275556" y="1169987"/>
                      </a:lnTo>
                      <a:lnTo>
                        <a:pt x="1200944" y="1194593"/>
                      </a:lnTo>
                      <a:lnTo>
                        <a:pt x="1124744" y="1213643"/>
                      </a:lnTo>
                      <a:lnTo>
                        <a:pt x="1048544" y="1228725"/>
                      </a:lnTo>
                      <a:lnTo>
                        <a:pt x="971550" y="1238250"/>
                      </a:lnTo>
                      <a:lnTo>
                        <a:pt x="892969" y="1243012"/>
                      </a:lnTo>
                      <a:lnTo>
                        <a:pt x="892969" y="1706562"/>
                      </a:lnTo>
                      <a:lnTo>
                        <a:pt x="890588" y="1727200"/>
                      </a:lnTo>
                      <a:lnTo>
                        <a:pt x="887413" y="1746250"/>
                      </a:lnTo>
                      <a:lnTo>
                        <a:pt x="919956" y="1846262"/>
                      </a:lnTo>
                      <a:lnTo>
                        <a:pt x="946944" y="1947068"/>
                      </a:lnTo>
                      <a:lnTo>
                        <a:pt x="967581" y="2048668"/>
                      </a:lnTo>
                      <a:lnTo>
                        <a:pt x="984250" y="2151062"/>
                      </a:lnTo>
                      <a:lnTo>
                        <a:pt x="995363" y="2254250"/>
                      </a:lnTo>
                      <a:lnTo>
                        <a:pt x="1003300" y="2359025"/>
                      </a:lnTo>
                      <a:lnTo>
                        <a:pt x="1005681" y="2463006"/>
                      </a:lnTo>
                      <a:lnTo>
                        <a:pt x="1004094" y="2484437"/>
                      </a:lnTo>
                      <a:lnTo>
                        <a:pt x="999331" y="2501900"/>
                      </a:lnTo>
                      <a:lnTo>
                        <a:pt x="990600" y="2517775"/>
                      </a:lnTo>
                      <a:lnTo>
                        <a:pt x="979488" y="2531268"/>
                      </a:lnTo>
                      <a:lnTo>
                        <a:pt x="966788" y="2541587"/>
                      </a:lnTo>
                      <a:lnTo>
                        <a:pt x="951706" y="2549525"/>
                      </a:lnTo>
                      <a:lnTo>
                        <a:pt x="935831" y="2554287"/>
                      </a:lnTo>
                      <a:lnTo>
                        <a:pt x="919163" y="2556668"/>
                      </a:lnTo>
                      <a:lnTo>
                        <a:pt x="901700" y="2556668"/>
                      </a:lnTo>
                      <a:lnTo>
                        <a:pt x="885031" y="2554287"/>
                      </a:lnTo>
                      <a:lnTo>
                        <a:pt x="869156" y="2548731"/>
                      </a:lnTo>
                      <a:lnTo>
                        <a:pt x="854075" y="2541587"/>
                      </a:lnTo>
                      <a:lnTo>
                        <a:pt x="841375" y="2531268"/>
                      </a:lnTo>
                      <a:lnTo>
                        <a:pt x="829469" y="2517775"/>
                      </a:lnTo>
                      <a:lnTo>
                        <a:pt x="821531" y="2501900"/>
                      </a:lnTo>
                      <a:lnTo>
                        <a:pt x="815181" y="2484437"/>
                      </a:lnTo>
                      <a:lnTo>
                        <a:pt x="812800" y="2463006"/>
                      </a:lnTo>
                      <a:lnTo>
                        <a:pt x="810419" y="2360612"/>
                      </a:lnTo>
                      <a:lnTo>
                        <a:pt x="802481" y="2259012"/>
                      </a:lnTo>
                      <a:lnTo>
                        <a:pt x="790575" y="2158206"/>
                      </a:lnTo>
                      <a:lnTo>
                        <a:pt x="773113" y="2058987"/>
                      </a:lnTo>
                      <a:lnTo>
                        <a:pt x="750888" y="1959768"/>
                      </a:lnTo>
                      <a:lnTo>
                        <a:pt x="722313" y="1861343"/>
                      </a:lnTo>
                      <a:lnTo>
                        <a:pt x="717550" y="1861343"/>
                      </a:lnTo>
                      <a:lnTo>
                        <a:pt x="720725" y="1931193"/>
                      </a:lnTo>
                      <a:lnTo>
                        <a:pt x="721519" y="2000250"/>
                      </a:lnTo>
                      <a:lnTo>
                        <a:pt x="720725" y="2069306"/>
                      </a:lnTo>
                      <a:lnTo>
                        <a:pt x="717550" y="2137568"/>
                      </a:lnTo>
                      <a:lnTo>
                        <a:pt x="709613" y="2205831"/>
                      </a:lnTo>
                      <a:lnTo>
                        <a:pt x="700088" y="2272506"/>
                      </a:lnTo>
                      <a:lnTo>
                        <a:pt x="686594" y="2339975"/>
                      </a:lnTo>
                      <a:lnTo>
                        <a:pt x="669131" y="2405062"/>
                      </a:lnTo>
                      <a:lnTo>
                        <a:pt x="647700" y="2470150"/>
                      </a:lnTo>
                      <a:lnTo>
                        <a:pt x="622300" y="2534443"/>
                      </a:lnTo>
                      <a:lnTo>
                        <a:pt x="591344" y="2596356"/>
                      </a:lnTo>
                      <a:lnTo>
                        <a:pt x="555625" y="2658268"/>
                      </a:lnTo>
                      <a:lnTo>
                        <a:pt x="542925" y="2675731"/>
                      </a:lnTo>
                      <a:lnTo>
                        <a:pt x="527050" y="2689225"/>
                      </a:lnTo>
                      <a:lnTo>
                        <a:pt x="510381" y="2697162"/>
                      </a:lnTo>
                      <a:lnTo>
                        <a:pt x="492919" y="2702718"/>
                      </a:lnTo>
                      <a:lnTo>
                        <a:pt x="474663" y="2703512"/>
                      </a:lnTo>
                      <a:lnTo>
                        <a:pt x="456407" y="2701925"/>
                      </a:lnTo>
                      <a:lnTo>
                        <a:pt x="439738" y="2696368"/>
                      </a:lnTo>
                      <a:lnTo>
                        <a:pt x="422275" y="2689225"/>
                      </a:lnTo>
                      <a:lnTo>
                        <a:pt x="407988" y="2678112"/>
                      </a:lnTo>
                      <a:lnTo>
                        <a:pt x="395288" y="2666206"/>
                      </a:lnTo>
                      <a:lnTo>
                        <a:pt x="384969" y="2651918"/>
                      </a:lnTo>
                      <a:lnTo>
                        <a:pt x="377825" y="2636043"/>
                      </a:lnTo>
                      <a:lnTo>
                        <a:pt x="374650" y="2618581"/>
                      </a:lnTo>
                      <a:lnTo>
                        <a:pt x="374650" y="2600325"/>
                      </a:lnTo>
                      <a:lnTo>
                        <a:pt x="380206" y="2580481"/>
                      </a:lnTo>
                      <a:lnTo>
                        <a:pt x="388938" y="2561431"/>
                      </a:lnTo>
                      <a:lnTo>
                        <a:pt x="422275" y="2503487"/>
                      </a:lnTo>
                      <a:lnTo>
                        <a:pt x="450057" y="2443162"/>
                      </a:lnTo>
                      <a:lnTo>
                        <a:pt x="473869" y="2383631"/>
                      </a:lnTo>
                      <a:lnTo>
                        <a:pt x="492125" y="2321718"/>
                      </a:lnTo>
                      <a:lnTo>
                        <a:pt x="506413" y="2259806"/>
                      </a:lnTo>
                      <a:lnTo>
                        <a:pt x="517525" y="2197100"/>
                      </a:lnTo>
                      <a:lnTo>
                        <a:pt x="524669" y="2133600"/>
                      </a:lnTo>
                      <a:lnTo>
                        <a:pt x="527844" y="2069306"/>
                      </a:lnTo>
                      <a:lnTo>
                        <a:pt x="530225" y="2005012"/>
                      </a:lnTo>
                      <a:lnTo>
                        <a:pt x="527844" y="1940718"/>
                      </a:lnTo>
                      <a:lnTo>
                        <a:pt x="525463" y="1875631"/>
                      </a:lnTo>
                      <a:lnTo>
                        <a:pt x="519907" y="1809750"/>
                      </a:lnTo>
                      <a:lnTo>
                        <a:pt x="504031" y="1788318"/>
                      </a:lnTo>
                      <a:lnTo>
                        <a:pt x="492125" y="1762918"/>
                      </a:lnTo>
                      <a:lnTo>
                        <a:pt x="484188" y="1735931"/>
                      </a:lnTo>
                      <a:lnTo>
                        <a:pt x="481013" y="1706562"/>
                      </a:lnTo>
                      <a:lnTo>
                        <a:pt x="481013" y="1126331"/>
                      </a:lnTo>
                      <a:lnTo>
                        <a:pt x="484188" y="1098550"/>
                      </a:lnTo>
                      <a:lnTo>
                        <a:pt x="491331" y="1072356"/>
                      </a:lnTo>
                      <a:lnTo>
                        <a:pt x="501650" y="1048543"/>
                      </a:lnTo>
                      <a:lnTo>
                        <a:pt x="517525" y="1027112"/>
                      </a:lnTo>
                      <a:lnTo>
                        <a:pt x="536575" y="1008062"/>
                      </a:lnTo>
                      <a:lnTo>
                        <a:pt x="557213" y="992981"/>
                      </a:lnTo>
                      <a:lnTo>
                        <a:pt x="581819" y="981868"/>
                      </a:lnTo>
                      <a:lnTo>
                        <a:pt x="608013" y="973931"/>
                      </a:lnTo>
                      <a:lnTo>
                        <a:pt x="635794" y="971550"/>
                      </a:lnTo>
                      <a:lnTo>
                        <a:pt x="738188" y="971550"/>
                      </a:lnTo>
                      <a:lnTo>
                        <a:pt x="765969" y="973931"/>
                      </a:lnTo>
                      <a:lnTo>
                        <a:pt x="792163" y="981868"/>
                      </a:lnTo>
                      <a:lnTo>
                        <a:pt x="816769" y="992981"/>
                      </a:lnTo>
                      <a:lnTo>
                        <a:pt x="838200" y="1008856"/>
                      </a:lnTo>
                      <a:lnTo>
                        <a:pt x="856456" y="1027906"/>
                      </a:lnTo>
                      <a:lnTo>
                        <a:pt x="871538" y="1049337"/>
                      </a:lnTo>
                      <a:lnTo>
                        <a:pt x="939006" y="1046956"/>
                      </a:lnTo>
                      <a:lnTo>
                        <a:pt x="1004888" y="1039812"/>
                      </a:lnTo>
                      <a:lnTo>
                        <a:pt x="1070769" y="1028700"/>
                      </a:lnTo>
                      <a:lnTo>
                        <a:pt x="1135063" y="1013618"/>
                      </a:lnTo>
                      <a:lnTo>
                        <a:pt x="1199356" y="992981"/>
                      </a:lnTo>
                      <a:lnTo>
                        <a:pt x="1261269" y="969168"/>
                      </a:lnTo>
                      <a:lnTo>
                        <a:pt x="1323975" y="939800"/>
                      </a:lnTo>
                      <a:lnTo>
                        <a:pt x="1343025" y="931862"/>
                      </a:lnTo>
                      <a:close/>
                      <a:moveTo>
                        <a:pt x="2346221" y="889000"/>
                      </a:moveTo>
                      <a:lnTo>
                        <a:pt x="2462609" y="1004597"/>
                      </a:lnTo>
                      <a:lnTo>
                        <a:pt x="2577412" y="889000"/>
                      </a:lnTo>
                      <a:lnTo>
                        <a:pt x="2619375" y="930964"/>
                      </a:lnTo>
                      <a:lnTo>
                        <a:pt x="2503780" y="1046561"/>
                      </a:lnTo>
                      <a:lnTo>
                        <a:pt x="2619375" y="1162950"/>
                      </a:lnTo>
                      <a:lnTo>
                        <a:pt x="2577412" y="1204913"/>
                      </a:lnTo>
                      <a:lnTo>
                        <a:pt x="2462609" y="1087732"/>
                      </a:lnTo>
                      <a:lnTo>
                        <a:pt x="2346221" y="1204913"/>
                      </a:lnTo>
                      <a:lnTo>
                        <a:pt x="2305050" y="1162950"/>
                      </a:lnTo>
                      <a:lnTo>
                        <a:pt x="2420646" y="1046561"/>
                      </a:lnTo>
                      <a:lnTo>
                        <a:pt x="2305050" y="930964"/>
                      </a:lnTo>
                      <a:close/>
                      <a:moveTo>
                        <a:pt x="686199" y="473075"/>
                      </a:moveTo>
                      <a:lnTo>
                        <a:pt x="719472" y="476256"/>
                      </a:lnTo>
                      <a:lnTo>
                        <a:pt x="751161" y="483414"/>
                      </a:lnTo>
                      <a:lnTo>
                        <a:pt x="780473" y="496138"/>
                      </a:lnTo>
                      <a:lnTo>
                        <a:pt x="808201" y="513634"/>
                      </a:lnTo>
                      <a:lnTo>
                        <a:pt x="831175" y="533516"/>
                      </a:lnTo>
                      <a:lnTo>
                        <a:pt x="851773" y="558170"/>
                      </a:lnTo>
                      <a:lnTo>
                        <a:pt x="868409" y="585209"/>
                      </a:lnTo>
                      <a:lnTo>
                        <a:pt x="881085" y="614635"/>
                      </a:lnTo>
                      <a:lnTo>
                        <a:pt x="889007" y="646446"/>
                      </a:lnTo>
                      <a:lnTo>
                        <a:pt x="892176" y="679848"/>
                      </a:lnTo>
                      <a:lnTo>
                        <a:pt x="889007" y="713249"/>
                      </a:lnTo>
                      <a:lnTo>
                        <a:pt x="881085" y="745061"/>
                      </a:lnTo>
                      <a:lnTo>
                        <a:pt x="868409" y="775281"/>
                      </a:lnTo>
                      <a:lnTo>
                        <a:pt x="851773" y="801525"/>
                      </a:lnTo>
                      <a:lnTo>
                        <a:pt x="831175" y="826179"/>
                      </a:lnTo>
                      <a:lnTo>
                        <a:pt x="808201" y="846856"/>
                      </a:lnTo>
                      <a:lnTo>
                        <a:pt x="780473" y="863557"/>
                      </a:lnTo>
                      <a:lnTo>
                        <a:pt x="751161" y="876282"/>
                      </a:lnTo>
                      <a:lnTo>
                        <a:pt x="719472" y="884235"/>
                      </a:lnTo>
                      <a:lnTo>
                        <a:pt x="686199" y="885825"/>
                      </a:lnTo>
                      <a:lnTo>
                        <a:pt x="652925" y="884235"/>
                      </a:lnTo>
                      <a:lnTo>
                        <a:pt x="621237" y="876282"/>
                      </a:lnTo>
                      <a:lnTo>
                        <a:pt x="591924" y="863557"/>
                      </a:lnTo>
                      <a:lnTo>
                        <a:pt x="564989" y="846856"/>
                      </a:lnTo>
                      <a:lnTo>
                        <a:pt x="541222" y="826179"/>
                      </a:lnTo>
                      <a:lnTo>
                        <a:pt x="520624" y="801525"/>
                      </a:lnTo>
                      <a:lnTo>
                        <a:pt x="503988" y="775281"/>
                      </a:lnTo>
                      <a:lnTo>
                        <a:pt x="491312" y="745061"/>
                      </a:lnTo>
                      <a:lnTo>
                        <a:pt x="484182" y="713249"/>
                      </a:lnTo>
                      <a:lnTo>
                        <a:pt x="481013" y="679848"/>
                      </a:lnTo>
                      <a:lnTo>
                        <a:pt x="484182" y="646446"/>
                      </a:lnTo>
                      <a:lnTo>
                        <a:pt x="491312" y="614635"/>
                      </a:lnTo>
                      <a:lnTo>
                        <a:pt x="503988" y="585209"/>
                      </a:lnTo>
                      <a:lnTo>
                        <a:pt x="520624" y="558170"/>
                      </a:lnTo>
                      <a:lnTo>
                        <a:pt x="541222" y="533516"/>
                      </a:lnTo>
                      <a:lnTo>
                        <a:pt x="564989" y="513634"/>
                      </a:lnTo>
                      <a:lnTo>
                        <a:pt x="591924" y="496138"/>
                      </a:lnTo>
                      <a:lnTo>
                        <a:pt x="621237" y="483414"/>
                      </a:lnTo>
                      <a:lnTo>
                        <a:pt x="652925" y="476256"/>
                      </a:lnTo>
                      <a:close/>
                      <a:moveTo>
                        <a:pt x="1230313" y="282575"/>
                      </a:moveTo>
                      <a:lnTo>
                        <a:pt x="1268413" y="285753"/>
                      </a:lnTo>
                      <a:lnTo>
                        <a:pt x="1304132" y="290520"/>
                      </a:lnTo>
                      <a:lnTo>
                        <a:pt x="1339851" y="298466"/>
                      </a:lnTo>
                      <a:lnTo>
                        <a:pt x="1372395" y="309589"/>
                      </a:lnTo>
                      <a:lnTo>
                        <a:pt x="1403351" y="323097"/>
                      </a:lnTo>
                      <a:lnTo>
                        <a:pt x="1433513" y="338193"/>
                      </a:lnTo>
                      <a:lnTo>
                        <a:pt x="1463676" y="356468"/>
                      </a:lnTo>
                      <a:lnTo>
                        <a:pt x="1490663" y="376331"/>
                      </a:lnTo>
                      <a:lnTo>
                        <a:pt x="1517651" y="398578"/>
                      </a:lnTo>
                      <a:lnTo>
                        <a:pt x="1543051" y="420826"/>
                      </a:lnTo>
                      <a:lnTo>
                        <a:pt x="1568451" y="446251"/>
                      </a:lnTo>
                      <a:lnTo>
                        <a:pt x="1593057" y="471677"/>
                      </a:lnTo>
                      <a:lnTo>
                        <a:pt x="1616076" y="498691"/>
                      </a:lnTo>
                      <a:lnTo>
                        <a:pt x="1639095" y="527295"/>
                      </a:lnTo>
                      <a:lnTo>
                        <a:pt x="1661320" y="555104"/>
                      </a:lnTo>
                      <a:lnTo>
                        <a:pt x="1684338" y="584502"/>
                      </a:lnTo>
                      <a:lnTo>
                        <a:pt x="1705770" y="614695"/>
                      </a:lnTo>
                      <a:lnTo>
                        <a:pt x="1727201" y="643298"/>
                      </a:lnTo>
                      <a:lnTo>
                        <a:pt x="1753395" y="679053"/>
                      </a:lnTo>
                      <a:lnTo>
                        <a:pt x="1778795" y="713218"/>
                      </a:lnTo>
                      <a:lnTo>
                        <a:pt x="1806576" y="748178"/>
                      </a:lnTo>
                      <a:lnTo>
                        <a:pt x="1833564" y="781549"/>
                      </a:lnTo>
                      <a:lnTo>
                        <a:pt x="1861345" y="814125"/>
                      </a:lnTo>
                      <a:lnTo>
                        <a:pt x="1889920" y="845907"/>
                      </a:lnTo>
                      <a:lnTo>
                        <a:pt x="1920082" y="876100"/>
                      </a:lnTo>
                      <a:lnTo>
                        <a:pt x="1951832" y="903114"/>
                      </a:lnTo>
                      <a:lnTo>
                        <a:pt x="1984376" y="928540"/>
                      </a:lnTo>
                      <a:lnTo>
                        <a:pt x="2018507" y="952376"/>
                      </a:lnTo>
                      <a:lnTo>
                        <a:pt x="2055814" y="972240"/>
                      </a:lnTo>
                      <a:lnTo>
                        <a:pt x="2093914" y="989720"/>
                      </a:lnTo>
                      <a:lnTo>
                        <a:pt x="2134395" y="1003227"/>
                      </a:lnTo>
                      <a:lnTo>
                        <a:pt x="2177257" y="1012762"/>
                      </a:lnTo>
                      <a:lnTo>
                        <a:pt x="2222501" y="1019118"/>
                      </a:lnTo>
                      <a:lnTo>
                        <a:pt x="2217739" y="1076325"/>
                      </a:lnTo>
                      <a:lnTo>
                        <a:pt x="2170907" y="1069969"/>
                      </a:lnTo>
                      <a:lnTo>
                        <a:pt x="2126457" y="1060434"/>
                      </a:lnTo>
                      <a:lnTo>
                        <a:pt x="2083595" y="1047722"/>
                      </a:lnTo>
                      <a:lnTo>
                        <a:pt x="2043907" y="1030242"/>
                      </a:lnTo>
                      <a:lnTo>
                        <a:pt x="2005807" y="1011173"/>
                      </a:lnTo>
                      <a:lnTo>
                        <a:pt x="1970089" y="989720"/>
                      </a:lnTo>
                      <a:lnTo>
                        <a:pt x="1936751" y="965089"/>
                      </a:lnTo>
                      <a:lnTo>
                        <a:pt x="1904207" y="938074"/>
                      </a:lnTo>
                      <a:lnTo>
                        <a:pt x="1873251" y="909471"/>
                      </a:lnTo>
                      <a:lnTo>
                        <a:pt x="1843089" y="879278"/>
                      </a:lnTo>
                      <a:lnTo>
                        <a:pt x="1814514" y="847496"/>
                      </a:lnTo>
                      <a:lnTo>
                        <a:pt x="1785938" y="814920"/>
                      </a:lnTo>
                      <a:lnTo>
                        <a:pt x="1759745" y="781549"/>
                      </a:lnTo>
                      <a:lnTo>
                        <a:pt x="1732757" y="747384"/>
                      </a:lnTo>
                      <a:lnTo>
                        <a:pt x="1707357" y="712424"/>
                      </a:lnTo>
                      <a:lnTo>
                        <a:pt x="1681163" y="678258"/>
                      </a:lnTo>
                      <a:lnTo>
                        <a:pt x="1658938" y="647271"/>
                      </a:lnTo>
                      <a:lnTo>
                        <a:pt x="1635920" y="617078"/>
                      </a:lnTo>
                      <a:lnTo>
                        <a:pt x="1614488" y="586886"/>
                      </a:lnTo>
                      <a:lnTo>
                        <a:pt x="1591470" y="558282"/>
                      </a:lnTo>
                      <a:lnTo>
                        <a:pt x="1568451" y="530473"/>
                      </a:lnTo>
                      <a:lnTo>
                        <a:pt x="1545432" y="504253"/>
                      </a:lnTo>
                      <a:lnTo>
                        <a:pt x="1522413" y="478828"/>
                      </a:lnTo>
                      <a:lnTo>
                        <a:pt x="1497807" y="455786"/>
                      </a:lnTo>
                      <a:lnTo>
                        <a:pt x="1472407" y="433538"/>
                      </a:lnTo>
                      <a:lnTo>
                        <a:pt x="1447007" y="413675"/>
                      </a:lnTo>
                      <a:lnTo>
                        <a:pt x="1420020" y="395400"/>
                      </a:lnTo>
                      <a:lnTo>
                        <a:pt x="1393032" y="380304"/>
                      </a:lnTo>
                      <a:lnTo>
                        <a:pt x="1363663" y="366797"/>
                      </a:lnTo>
                      <a:lnTo>
                        <a:pt x="1333501" y="355673"/>
                      </a:lnTo>
                      <a:lnTo>
                        <a:pt x="1301751" y="347728"/>
                      </a:lnTo>
                      <a:lnTo>
                        <a:pt x="1268413" y="342960"/>
                      </a:lnTo>
                      <a:lnTo>
                        <a:pt x="1233488" y="339782"/>
                      </a:lnTo>
                      <a:lnTo>
                        <a:pt x="1196976" y="341371"/>
                      </a:lnTo>
                      <a:lnTo>
                        <a:pt x="1158876" y="345344"/>
                      </a:lnTo>
                      <a:lnTo>
                        <a:pt x="1117601" y="354084"/>
                      </a:lnTo>
                      <a:lnTo>
                        <a:pt x="1074738" y="365208"/>
                      </a:lnTo>
                      <a:lnTo>
                        <a:pt x="1030288" y="381098"/>
                      </a:lnTo>
                      <a:lnTo>
                        <a:pt x="982663" y="400168"/>
                      </a:lnTo>
                      <a:lnTo>
                        <a:pt x="932657" y="424004"/>
                      </a:lnTo>
                      <a:lnTo>
                        <a:pt x="906463" y="373153"/>
                      </a:lnTo>
                      <a:lnTo>
                        <a:pt x="959644" y="347728"/>
                      </a:lnTo>
                      <a:lnTo>
                        <a:pt x="1010444" y="327069"/>
                      </a:lnTo>
                      <a:lnTo>
                        <a:pt x="1058069" y="310384"/>
                      </a:lnTo>
                      <a:lnTo>
                        <a:pt x="1104107" y="298466"/>
                      </a:lnTo>
                      <a:lnTo>
                        <a:pt x="1148557" y="288931"/>
                      </a:lnTo>
                      <a:lnTo>
                        <a:pt x="1190626" y="284959"/>
                      </a:lnTo>
                      <a:close/>
                      <a:moveTo>
                        <a:pt x="0" y="0"/>
                      </a:moveTo>
                      <a:lnTo>
                        <a:pt x="2963863" y="0"/>
                      </a:lnTo>
                      <a:lnTo>
                        <a:pt x="2963863" y="1455738"/>
                      </a:lnTo>
                      <a:lnTo>
                        <a:pt x="947738" y="1455738"/>
                      </a:lnTo>
                      <a:lnTo>
                        <a:pt x="947738" y="1342108"/>
                      </a:lnTo>
                      <a:lnTo>
                        <a:pt x="2849563" y="1342108"/>
                      </a:lnTo>
                      <a:lnTo>
                        <a:pt x="2849563" y="114425"/>
                      </a:lnTo>
                      <a:lnTo>
                        <a:pt x="114300" y="114425"/>
                      </a:lnTo>
                      <a:lnTo>
                        <a:pt x="114300" y="1342108"/>
                      </a:lnTo>
                      <a:lnTo>
                        <a:pt x="422275" y="1342108"/>
                      </a:lnTo>
                      <a:lnTo>
                        <a:pt x="422275" y="1455738"/>
                      </a:lnTo>
                      <a:lnTo>
                        <a:pt x="0" y="145573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04" name="îṥlíḍè"/>
              <p:cNvGrpSpPr/>
              <p:nvPr/>
            </p:nvGrpSpPr>
            <p:grpSpPr>
              <a:xfrm>
                <a:off x="6581180" y="1947209"/>
                <a:ext cx="4627389" cy="1873711"/>
                <a:chOff x="6915207" y="2003543"/>
                <a:chExt cx="3404661" cy="1873711"/>
              </a:xfrm>
            </p:grpSpPr>
            <p:sp>
              <p:nvSpPr>
                <p:cNvPr id="108" name="íslíḑê"/>
                <p:cNvSpPr txBox="1">
                  <a:spLocks/>
                </p:cNvSpPr>
                <p:nvPr/>
              </p:nvSpPr>
              <p:spPr bwMode="auto">
                <a:xfrm>
                  <a:off x="6915207" y="2003543"/>
                  <a:ext cx="1426710" cy="309957"/>
                </a:xfrm>
                <a:prstGeom prst="rect">
                  <a:avLst/>
                </a:prstGeom>
                <a:noFill/>
                <a:extLst/>
              </p:spPr>
              <p:txBody>
                <a:bodyPr wrap="none" lIns="216000" tIns="46800" rIns="90000" bIns="46800">
                  <a:noAutofit/>
                </a:bodyPr>
                <a:lstStyle/>
                <a:p>
                  <a:pPr algn="l" latinLnBrk="0"/>
                  <a:r>
                    <a:rPr lang="en-US" altLang="zh-CN" sz="1200" b="1" dirty="0" smtClean="0">
                      <a:solidFill>
                        <a:schemeClr val="accent3"/>
                      </a:solidFill>
                      <a:cs typeface="+mn-ea"/>
                      <a:sym typeface="+mn-lt"/>
                    </a:rPr>
                    <a:t>CTR Meter</a:t>
                  </a:r>
                  <a:r>
                    <a:rPr lang="zh-CN" altLang="en-US" sz="1200" b="1" dirty="0" smtClean="0">
                      <a:solidFill>
                        <a:schemeClr val="accent3"/>
                      </a:solidFill>
                      <a:cs typeface="+mn-ea"/>
                      <a:sym typeface="+mn-lt"/>
                    </a:rPr>
                    <a:t>产品定义：</a:t>
                  </a:r>
                  <a:endParaRPr lang="zh-CN" altLang="en-US" sz="1200" b="1" dirty="0">
                    <a:solidFill>
                      <a:schemeClr val="accent3"/>
                    </a:solidFill>
                    <a:effectLst/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ïṡlîḍé"/>
                <p:cNvSpPr txBox="1">
                  <a:spLocks/>
                </p:cNvSpPr>
                <p:nvPr/>
              </p:nvSpPr>
              <p:spPr bwMode="auto">
                <a:xfrm>
                  <a:off x="6915207" y="2313501"/>
                  <a:ext cx="3404661" cy="1563753"/>
                </a:xfrm>
                <a:prstGeom prst="rect">
                  <a:avLst/>
                </a:prstGeom>
                <a:noFill/>
                <a:extLst/>
              </p:spPr>
              <p:txBody>
                <a:bodyPr wrap="square" lIns="216000" tIns="46800" rIns="90000" bIns="46800">
                  <a:noAutofit/>
                </a:bodyPr>
                <a:lstStyle/>
                <a:p>
                  <a:pPr>
                    <a:lnSpc>
                      <a:spcPct val="20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CTR Meter</a:t>
                  </a:r>
                  <a:r>
                    <a:rPr lang="zh-CN" altLang="en-US" sz="1100" dirty="0" smtClean="0">
                      <a:cs typeface="+mn-ea"/>
                      <a:sym typeface="+mn-lt"/>
                    </a:rPr>
                    <a:t>是由</a:t>
                  </a:r>
                  <a:r>
                    <a:rPr lang="en-US" altLang="zh-CN" sz="1100" dirty="0" err="1" smtClean="0">
                      <a:cs typeface="+mn-ea"/>
                      <a:sym typeface="+mn-lt"/>
                    </a:rPr>
                    <a:t>iCTR</a:t>
                  </a:r>
                  <a:r>
                    <a:rPr lang="zh-CN" altLang="en-US" sz="1100" dirty="0" smtClean="0">
                      <a:cs typeface="+mn-ea"/>
                      <a:sym typeface="+mn-lt"/>
                    </a:rPr>
                    <a:t>独立</a:t>
                  </a:r>
                  <a:r>
                    <a:rPr lang="zh-CN" altLang="en-US" sz="1100" dirty="0">
                      <a:cs typeface="+mn-ea"/>
                      <a:sym typeface="+mn-lt"/>
                    </a:rPr>
                    <a:t>开发的第三方监测软件，用户安装后即可获取该用户使用行为及设备信息等数据，对于市场各方了解市场具有重要意义。</a:t>
                  </a:r>
                  <a:endParaRPr lang="zh-CN" altLang="en-US" sz="11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05" name="î$ḻîḑe"/>
              <p:cNvGrpSpPr/>
              <p:nvPr/>
            </p:nvGrpSpPr>
            <p:grpSpPr>
              <a:xfrm>
                <a:off x="24000" y="4377533"/>
                <a:ext cx="6047996" cy="1890742"/>
                <a:chOff x="335456" y="4337569"/>
                <a:chExt cx="5384421" cy="1890742"/>
              </a:xfrm>
            </p:grpSpPr>
            <p:sp>
              <p:nvSpPr>
                <p:cNvPr id="106" name="iṣľíḓe"/>
                <p:cNvSpPr txBox="1">
                  <a:spLocks/>
                </p:cNvSpPr>
                <p:nvPr/>
              </p:nvSpPr>
              <p:spPr bwMode="auto">
                <a:xfrm>
                  <a:off x="4268277" y="4337569"/>
                  <a:ext cx="1234114" cy="309958"/>
                </a:xfrm>
                <a:prstGeom prst="rect">
                  <a:avLst/>
                </a:prstGeom>
                <a:noFill/>
                <a:extLst/>
              </p:spPr>
              <p:txBody>
                <a:bodyPr wrap="none" lIns="90000" tIns="46800" rIns="216000" bIns="46800">
                  <a:noAutofit/>
                </a:bodyPr>
                <a:lstStyle/>
                <a:p>
                  <a:pPr algn="r" latinLnBrk="0"/>
                  <a:r>
                    <a:rPr lang="en-US" altLang="zh-CN" sz="1200" b="1" dirty="0" smtClean="0">
                      <a:solidFill>
                        <a:schemeClr val="accent4"/>
                      </a:solidFill>
                      <a:effectLst/>
                      <a:cs typeface="+mn-ea"/>
                      <a:sym typeface="+mn-lt"/>
                    </a:rPr>
                    <a:t>CTR Meter</a:t>
                  </a:r>
                  <a:r>
                    <a:rPr lang="zh-CN" altLang="en-US" sz="1200" b="1" dirty="0" smtClean="0">
                      <a:solidFill>
                        <a:schemeClr val="accent4"/>
                      </a:solidFill>
                      <a:effectLst/>
                      <a:cs typeface="+mn-ea"/>
                      <a:sym typeface="+mn-lt"/>
                    </a:rPr>
                    <a:t>产品定位：</a:t>
                  </a:r>
                  <a:endParaRPr lang="zh-CN" altLang="en-US" sz="1200" b="1" dirty="0">
                    <a:solidFill>
                      <a:schemeClr val="accent4"/>
                    </a:solidFill>
                    <a:effectLst/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ṥḻîḓe"/>
                <p:cNvSpPr txBox="1">
                  <a:spLocks/>
                </p:cNvSpPr>
                <p:nvPr/>
              </p:nvSpPr>
              <p:spPr bwMode="auto">
                <a:xfrm>
                  <a:off x="335456" y="4647526"/>
                  <a:ext cx="5384421" cy="1580785"/>
                </a:xfrm>
                <a:prstGeom prst="rect">
                  <a:avLst/>
                </a:prstGeom>
                <a:noFill/>
                <a:extLst/>
              </p:spPr>
              <p:txBody>
                <a:bodyPr wrap="square" lIns="90000" tIns="46800" rIns="216000" bIns="46800">
                  <a:noAutofit/>
                </a:bodyPr>
                <a:lstStyle/>
                <a:p>
                  <a:pPr marL="171450" indent="-171450" algn="r" latinLnBrk="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1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+mn-ea"/>
                      <a:sym typeface="+mn-lt"/>
                    </a:rPr>
                    <a:t>跻身于市场一线第三方监测行列；</a:t>
                  </a:r>
                  <a:endParaRPr lang="en-US" altLang="zh-CN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  <a:p>
                  <a:pPr marL="171450" indent="-171450" algn="r" latinLnBrk="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1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+mn-ea"/>
                      <a:sym typeface="+mn-lt"/>
                    </a:rPr>
                    <a:t>适用普通消费大众人群；</a:t>
                  </a:r>
                  <a:endParaRPr lang="en-US" altLang="zh-CN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  <a:p>
                  <a:pPr marL="171450" indent="-171450" algn="r" latinLnBrk="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1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+mn-ea"/>
                      <a:sym typeface="+mn-lt"/>
                    </a:rPr>
                    <a:t>以有规模、有积累、有发展的固定消费群体样组为基础的监测数据；</a:t>
                  </a:r>
                  <a:endParaRPr lang="en-US" altLang="zh-CN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  <a:p>
                  <a:pPr marL="171450" indent="-171450" algn="r" latinLnBrk="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1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+mn-ea"/>
                      <a:sym typeface="+mn-lt"/>
                    </a:rPr>
                    <a:t>实现充分人机交互的程序；</a:t>
                  </a:r>
                  <a:endParaRPr lang="en-US" altLang="zh-CN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  <a:p>
                  <a:pPr algn="r" latinLnBrk="0">
                    <a:lnSpc>
                      <a:spcPct val="150000"/>
                    </a:lnSpc>
                  </a:pPr>
                  <a:endParaRPr lang="zh-CN" altLang="en-US" sz="11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endParaRPr>
                </a:p>
              </p:txBody>
            </p:sp>
          </p:grpSp>
        </p:grpSp>
        <p:cxnSp>
          <p:nvCxnSpPr>
            <p:cNvPr id="99" name="直接连接符 98"/>
            <p:cNvCxnSpPr/>
            <p:nvPr/>
          </p:nvCxnSpPr>
          <p:spPr>
            <a:xfrm flipH="1" flipV="1">
              <a:off x="4644008" y="1304764"/>
              <a:ext cx="622" cy="987006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V="1">
              <a:off x="4644008" y="3087011"/>
              <a:ext cx="622" cy="1098073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bb76add1-7d33-4bbe-a89e-b5f47795c0b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" y="1196752"/>
            <a:ext cx="12124882" cy="3758019"/>
            <a:chOff x="1" y="1225807"/>
            <a:chExt cx="10577129" cy="3949728"/>
          </a:xfrm>
        </p:grpSpPr>
        <p:sp>
          <p:nvSpPr>
            <p:cNvPr id="115" name="íṧ1íḑé"/>
            <p:cNvSpPr>
              <a:spLocks/>
            </p:cNvSpPr>
            <p:nvPr/>
          </p:nvSpPr>
          <p:spPr bwMode="auto">
            <a:xfrm rot="10800000" flipH="1">
              <a:off x="5907825" y="3356992"/>
              <a:ext cx="983562" cy="782978"/>
            </a:xfrm>
            <a:custGeom>
              <a:avLst/>
              <a:gdLst>
                <a:gd name="T0" fmla="*/ 1451769 w 21600"/>
                <a:gd name="T1" fmla="*/ 1155700 h 21600"/>
                <a:gd name="T2" fmla="*/ 1451769 w 21600"/>
                <a:gd name="T3" fmla="*/ 1155700 h 21600"/>
                <a:gd name="T4" fmla="*/ 1451769 w 21600"/>
                <a:gd name="T5" fmla="*/ 1155700 h 21600"/>
                <a:gd name="T6" fmla="*/ 1451769 w 21600"/>
                <a:gd name="T7" fmla="*/ 115570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8146" y="0"/>
                  </a:moveTo>
                  <a:lnTo>
                    <a:pt x="21599" y="0"/>
                  </a:lnTo>
                  <a:lnTo>
                    <a:pt x="13453" y="21599"/>
                  </a:lnTo>
                  <a:lnTo>
                    <a:pt x="0" y="21599"/>
                  </a:lnTo>
                  <a:lnTo>
                    <a:pt x="814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/>
          </p:spPr>
          <p:txBody>
            <a:bodyPr lIns="50800" tIns="50800" rIns="50800" bIns="50800" anchor="ctr"/>
            <a:lstStyle/>
            <a:p>
              <a:endParaRPr lang="id-ID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16" name="iṧļiḑè"/>
            <p:cNvSpPr>
              <a:spLocks/>
            </p:cNvSpPr>
            <p:nvPr/>
          </p:nvSpPr>
          <p:spPr bwMode="auto">
            <a:xfrm flipH="1">
              <a:off x="1482604" y="3811936"/>
              <a:ext cx="983562" cy="782978"/>
            </a:xfrm>
            <a:custGeom>
              <a:avLst/>
              <a:gdLst>
                <a:gd name="T0" fmla="*/ 1451769 w 21600"/>
                <a:gd name="T1" fmla="*/ 1155700 h 21600"/>
                <a:gd name="T2" fmla="*/ 1451769 w 21600"/>
                <a:gd name="T3" fmla="*/ 1155700 h 21600"/>
                <a:gd name="T4" fmla="*/ 1451769 w 21600"/>
                <a:gd name="T5" fmla="*/ 1155700 h 21600"/>
                <a:gd name="T6" fmla="*/ 1451769 w 21600"/>
                <a:gd name="T7" fmla="*/ 115570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8146" y="0"/>
                  </a:moveTo>
                  <a:lnTo>
                    <a:pt x="21599" y="0"/>
                  </a:lnTo>
                  <a:lnTo>
                    <a:pt x="13453" y="21599"/>
                  </a:lnTo>
                  <a:lnTo>
                    <a:pt x="0" y="21599"/>
                  </a:lnTo>
                  <a:lnTo>
                    <a:pt x="814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/>
          </p:spPr>
          <p:txBody>
            <a:bodyPr lIns="50800" tIns="50800" rIns="50800" bIns="50800" anchor="ctr"/>
            <a:lstStyle/>
            <a:p>
              <a:endParaRPr lang="id-ID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17" name="íş1îdé"/>
            <p:cNvSpPr>
              <a:spLocks/>
            </p:cNvSpPr>
            <p:nvPr/>
          </p:nvSpPr>
          <p:spPr bwMode="auto">
            <a:xfrm flipH="1">
              <a:off x="2441428" y="3356992"/>
              <a:ext cx="1179844" cy="1237922"/>
            </a:xfrm>
            <a:custGeom>
              <a:avLst/>
              <a:gdLst>
                <a:gd name="T0" fmla="*/ 1741487 w 21600"/>
                <a:gd name="T1" fmla="*/ 1827212 h 21600"/>
                <a:gd name="T2" fmla="*/ 1741487 w 21600"/>
                <a:gd name="T3" fmla="*/ 1827212 h 21600"/>
                <a:gd name="T4" fmla="*/ 1741487 w 21600"/>
                <a:gd name="T5" fmla="*/ 1827212 h 21600"/>
                <a:gd name="T6" fmla="*/ 1741487 w 21600"/>
                <a:gd name="T7" fmla="*/ 182721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382" y="0"/>
                  </a:moveTo>
                  <a:lnTo>
                    <a:pt x="21600" y="0"/>
                  </a:lnTo>
                  <a:lnTo>
                    <a:pt x="11217" y="21600"/>
                  </a:lnTo>
                  <a:lnTo>
                    <a:pt x="0" y="21600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/>
          </p:spPr>
          <p:txBody>
            <a:bodyPr lIns="50800" tIns="50800" rIns="50800" bIns="50800" anchor="ctr"/>
            <a:lstStyle/>
            <a:p>
              <a:endParaRPr lang="id-ID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18" name="iSlïďe"/>
            <p:cNvSpPr>
              <a:spLocks/>
            </p:cNvSpPr>
            <p:nvPr/>
          </p:nvSpPr>
          <p:spPr bwMode="auto">
            <a:xfrm flipH="1">
              <a:off x="3609442" y="3356992"/>
              <a:ext cx="1179844" cy="1237922"/>
            </a:xfrm>
            <a:custGeom>
              <a:avLst/>
              <a:gdLst>
                <a:gd name="T0" fmla="*/ 1741487 w 21600"/>
                <a:gd name="T1" fmla="*/ 1827212 h 21600"/>
                <a:gd name="T2" fmla="*/ 1741487 w 21600"/>
                <a:gd name="T3" fmla="*/ 1827212 h 21600"/>
                <a:gd name="T4" fmla="*/ 1741487 w 21600"/>
                <a:gd name="T5" fmla="*/ 1827212 h 21600"/>
                <a:gd name="T6" fmla="*/ 1741487 w 21600"/>
                <a:gd name="T7" fmla="*/ 182721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382" y="0"/>
                  </a:moveTo>
                  <a:lnTo>
                    <a:pt x="21600" y="0"/>
                  </a:lnTo>
                  <a:lnTo>
                    <a:pt x="11217" y="21600"/>
                  </a:lnTo>
                  <a:lnTo>
                    <a:pt x="0" y="21600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/>
          </p:spPr>
          <p:txBody>
            <a:bodyPr lIns="50800" tIns="50800" rIns="50800" bIns="50800" anchor="ctr"/>
            <a:lstStyle/>
            <a:p>
              <a:endParaRPr lang="id-ID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19" name="í$ļiḍè"/>
            <p:cNvSpPr>
              <a:spLocks/>
            </p:cNvSpPr>
            <p:nvPr/>
          </p:nvSpPr>
          <p:spPr bwMode="auto">
            <a:xfrm flipH="1">
              <a:off x="4752180" y="3356992"/>
              <a:ext cx="1179844" cy="1237922"/>
            </a:xfrm>
            <a:custGeom>
              <a:avLst/>
              <a:gdLst>
                <a:gd name="T0" fmla="*/ 1741487 w 21600"/>
                <a:gd name="T1" fmla="*/ 1827212 h 21600"/>
                <a:gd name="T2" fmla="*/ 1741487 w 21600"/>
                <a:gd name="T3" fmla="*/ 1827212 h 21600"/>
                <a:gd name="T4" fmla="*/ 1741487 w 21600"/>
                <a:gd name="T5" fmla="*/ 1827212 h 21600"/>
                <a:gd name="T6" fmla="*/ 1741487 w 21600"/>
                <a:gd name="T7" fmla="*/ 182721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382" y="0"/>
                  </a:moveTo>
                  <a:lnTo>
                    <a:pt x="21600" y="0"/>
                  </a:lnTo>
                  <a:lnTo>
                    <a:pt x="11217" y="21600"/>
                  </a:lnTo>
                  <a:lnTo>
                    <a:pt x="0" y="21600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/>
          </p:spPr>
          <p:txBody>
            <a:bodyPr lIns="50800" tIns="50800" rIns="50800" bIns="50800" anchor="ctr"/>
            <a:lstStyle/>
            <a:p>
              <a:endParaRPr lang="id-ID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20" name="iṡľïḋê"/>
            <p:cNvSpPr>
              <a:spLocks/>
            </p:cNvSpPr>
            <p:nvPr/>
          </p:nvSpPr>
          <p:spPr bwMode="auto">
            <a:xfrm>
              <a:off x="1" y="3372049"/>
              <a:ext cx="8620314" cy="1207807"/>
            </a:xfrm>
            <a:custGeom>
              <a:avLst/>
              <a:gdLst>
                <a:gd name="T0" fmla="*/ 11123613 w 21600"/>
                <a:gd name="T1" fmla="*/ 1782763 h 21600"/>
                <a:gd name="T2" fmla="*/ 11123613 w 21600"/>
                <a:gd name="T3" fmla="*/ 1782763 h 21600"/>
                <a:gd name="T4" fmla="*/ 11123613 w 21600"/>
                <a:gd name="T5" fmla="*/ 1782763 h 21600"/>
                <a:gd name="T6" fmla="*/ 11123613 w 21600"/>
                <a:gd name="T7" fmla="*/ 1782763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9988" y="0"/>
                  </a:moveTo>
                  <a:lnTo>
                    <a:pt x="19988" y="3888"/>
                  </a:lnTo>
                  <a:lnTo>
                    <a:pt x="0" y="3888"/>
                  </a:lnTo>
                  <a:lnTo>
                    <a:pt x="0" y="17887"/>
                  </a:lnTo>
                  <a:lnTo>
                    <a:pt x="19988" y="17887"/>
                  </a:lnTo>
                  <a:lnTo>
                    <a:pt x="19988" y="21600"/>
                  </a:lnTo>
                  <a:lnTo>
                    <a:pt x="21600" y="10801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lIns="50800" tIns="50800" rIns="50800" bIns="50800" anchor="ctr"/>
            <a:lstStyle/>
            <a:p>
              <a:endParaRPr lang="id-ID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21" name="isļîde"/>
            <p:cNvSpPr>
              <a:spLocks/>
            </p:cNvSpPr>
            <p:nvPr/>
          </p:nvSpPr>
          <p:spPr bwMode="auto">
            <a:xfrm>
              <a:off x="1851506" y="3356992"/>
              <a:ext cx="1179844" cy="1237922"/>
            </a:xfrm>
            <a:custGeom>
              <a:avLst/>
              <a:gdLst>
                <a:gd name="T0" fmla="*/ 1741487 w 21600"/>
                <a:gd name="T1" fmla="*/ 1827212 h 21600"/>
                <a:gd name="T2" fmla="*/ 1741487 w 21600"/>
                <a:gd name="T3" fmla="*/ 1827212 h 21600"/>
                <a:gd name="T4" fmla="*/ 1741487 w 21600"/>
                <a:gd name="T5" fmla="*/ 1827212 h 21600"/>
                <a:gd name="T6" fmla="*/ 1741487 w 21600"/>
                <a:gd name="T7" fmla="*/ 182721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382" y="0"/>
                  </a:moveTo>
                  <a:lnTo>
                    <a:pt x="21600" y="0"/>
                  </a:lnTo>
                  <a:lnTo>
                    <a:pt x="11217" y="21600"/>
                  </a:lnTo>
                  <a:lnTo>
                    <a:pt x="0" y="21600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lIns="50800" tIns="50800" rIns="50800" bIns="50800" anchor="ctr"/>
            <a:lstStyle/>
            <a:p>
              <a:endParaRPr lang="id-ID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22" name="íśḷïḍé"/>
            <p:cNvSpPr>
              <a:spLocks/>
            </p:cNvSpPr>
            <p:nvPr/>
          </p:nvSpPr>
          <p:spPr bwMode="auto">
            <a:xfrm>
              <a:off x="3007151" y="3356992"/>
              <a:ext cx="1179844" cy="1237922"/>
            </a:xfrm>
            <a:custGeom>
              <a:avLst/>
              <a:gdLst>
                <a:gd name="T0" fmla="*/ 1741487 w 21600"/>
                <a:gd name="T1" fmla="*/ 1827212 h 21600"/>
                <a:gd name="T2" fmla="*/ 1741487 w 21600"/>
                <a:gd name="T3" fmla="*/ 1827212 h 21600"/>
                <a:gd name="T4" fmla="*/ 1741487 w 21600"/>
                <a:gd name="T5" fmla="*/ 1827212 h 21600"/>
                <a:gd name="T6" fmla="*/ 1741487 w 21600"/>
                <a:gd name="T7" fmla="*/ 182721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382" y="0"/>
                  </a:moveTo>
                  <a:lnTo>
                    <a:pt x="21600" y="0"/>
                  </a:lnTo>
                  <a:lnTo>
                    <a:pt x="11217" y="21600"/>
                  </a:lnTo>
                  <a:lnTo>
                    <a:pt x="0" y="21600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lIns="50800" tIns="50800" rIns="50800" bIns="50800" anchor="ctr"/>
            <a:lstStyle/>
            <a:p>
              <a:endParaRPr lang="id-ID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23" name="îŝļîde"/>
            <p:cNvSpPr>
              <a:spLocks/>
            </p:cNvSpPr>
            <p:nvPr/>
          </p:nvSpPr>
          <p:spPr bwMode="auto">
            <a:xfrm>
              <a:off x="4186995" y="3356992"/>
              <a:ext cx="1179844" cy="1237922"/>
            </a:xfrm>
            <a:custGeom>
              <a:avLst/>
              <a:gdLst>
                <a:gd name="T0" fmla="*/ 1741487 w 21600"/>
                <a:gd name="T1" fmla="*/ 1827212 h 21600"/>
                <a:gd name="T2" fmla="*/ 1741487 w 21600"/>
                <a:gd name="T3" fmla="*/ 1827212 h 21600"/>
                <a:gd name="T4" fmla="*/ 1741487 w 21600"/>
                <a:gd name="T5" fmla="*/ 1827212 h 21600"/>
                <a:gd name="T6" fmla="*/ 1741487 w 21600"/>
                <a:gd name="T7" fmla="*/ 182721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382" y="0"/>
                  </a:moveTo>
                  <a:lnTo>
                    <a:pt x="21600" y="0"/>
                  </a:lnTo>
                  <a:lnTo>
                    <a:pt x="11217" y="21600"/>
                  </a:lnTo>
                  <a:lnTo>
                    <a:pt x="0" y="21600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lIns="50800" tIns="50800" rIns="50800" bIns="50800" anchor="ctr"/>
            <a:lstStyle/>
            <a:p>
              <a:endParaRPr lang="id-ID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24" name="íṡḻïḋè"/>
            <p:cNvSpPr>
              <a:spLocks/>
            </p:cNvSpPr>
            <p:nvPr/>
          </p:nvSpPr>
          <p:spPr bwMode="auto">
            <a:xfrm>
              <a:off x="5317903" y="3356992"/>
              <a:ext cx="1179844" cy="1237922"/>
            </a:xfrm>
            <a:custGeom>
              <a:avLst/>
              <a:gdLst>
                <a:gd name="T0" fmla="*/ 1741487 w 21600"/>
                <a:gd name="T1" fmla="*/ 1827212 h 21600"/>
                <a:gd name="T2" fmla="*/ 1741487 w 21600"/>
                <a:gd name="T3" fmla="*/ 1827212 h 21600"/>
                <a:gd name="T4" fmla="*/ 1741487 w 21600"/>
                <a:gd name="T5" fmla="*/ 1827212 h 21600"/>
                <a:gd name="T6" fmla="*/ 1741487 w 21600"/>
                <a:gd name="T7" fmla="*/ 182721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382" y="0"/>
                  </a:moveTo>
                  <a:lnTo>
                    <a:pt x="21600" y="0"/>
                  </a:lnTo>
                  <a:lnTo>
                    <a:pt x="11217" y="21600"/>
                  </a:lnTo>
                  <a:lnTo>
                    <a:pt x="0" y="21600"/>
                  </a:lnTo>
                  <a:lnTo>
                    <a:pt x="103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lIns="50800" tIns="50800" rIns="50800" bIns="50800" anchor="ctr"/>
            <a:lstStyle/>
            <a:p>
              <a:endParaRPr lang="id-ID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25" name="ïSlide"/>
            <p:cNvSpPr/>
            <p:nvPr/>
          </p:nvSpPr>
          <p:spPr>
            <a:xfrm>
              <a:off x="916881" y="3791286"/>
              <a:ext cx="877163" cy="369332"/>
            </a:xfrm>
            <a:prstGeom prst="rect">
              <a:avLst/>
            </a:prstGeom>
          </p:spPr>
          <p:txBody>
            <a:bodyPr wrap="none">
              <a:normAutofit lnSpcReduction="10000"/>
            </a:bodyPr>
            <a:lstStyle/>
            <a:p>
              <a:pPr algn="ctr"/>
              <a:r>
                <a:rPr lang="en-US" altLang="zh-CN" dirty="0" smtClean="0">
                  <a:cs typeface="+mn-ea"/>
                  <a:sym typeface="+mn-lt"/>
                </a:rPr>
                <a:t>Meter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6" name="iŝḷiḍê"/>
            <p:cNvSpPr>
              <a:spLocks/>
            </p:cNvSpPr>
            <p:nvPr/>
          </p:nvSpPr>
          <p:spPr bwMode="auto">
            <a:xfrm>
              <a:off x="4590016" y="3748481"/>
              <a:ext cx="373803" cy="360040"/>
            </a:xfrm>
            <a:custGeom>
              <a:avLst/>
              <a:gdLst>
                <a:gd name="connsiteX0" fmla="*/ 297615 w 597921"/>
                <a:gd name="connsiteY0" fmla="*/ 96957 h 598324"/>
                <a:gd name="connsiteX1" fmla="*/ 323434 w 597921"/>
                <a:gd name="connsiteY1" fmla="*/ 122740 h 598324"/>
                <a:gd name="connsiteX2" fmla="*/ 323434 w 597921"/>
                <a:gd name="connsiteY2" fmla="*/ 289852 h 598324"/>
                <a:gd name="connsiteX3" fmla="*/ 462572 w 597921"/>
                <a:gd name="connsiteY3" fmla="*/ 289852 h 598324"/>
                <a:gd name="connsiteX4" fmla="*/ 487913 w 597921"/>
                <a:gd name="connsiteY4" fmla="*/ 315157 h 598324"/>
                <a:gd name="connsiteX5" fmla="*/ 462572 w 597921"/>
                <a:gd name="connsiteY5" fmla="*/ 340463 h 598324"/>
                <a:gd name="connsiteX6" fmla="*/ 297615 w 597921"/>
                <a:gd name="connsiteY6" fmla="*/ 340463 h 598324"/>
                <a:gd name="connsiteX7" fmla="*/ 272274 w 597921"/>
                <a:gd name="connsiteY7" fmla="*/ 315157 h 598324"/>
                <a:gd name="connsiteX8" fmla="*/ 272274 w 597921"/>
                <a:gd name="connsiteY8" fmla="*/ 122740 h 598324"/>
                <a:gd name="connsiteX9" fmla="*/ 297615 w 597921"/>
                <a:gd name="connsiteY9" fmla="*/ 96957 h 598324"/>
                <a:gd name="connsiteX10" fmla="*/ 298127 w 597921"/>
                <a:gd name="connsiteY10" fmla="*/ 0 h 598324"/>
                <a:gd name="connsiteX11" fmla="*/ 597921 w 597921"/>
                <a:gd name="connsiteY11" fmla="*/ 299401 h 598324"/>
                <a:gd name="connsiteX12" fmla="*/ 298127 w 597921"/>
                <a:gd name="connsiteY12" fmla="*/ 598324 h 598324"/>
                <a:gd name="connsiteX13" fmla="*/ 35150 w 597921"/>
                <a:gd name="connsiteY13" fmla="*/ 442177 h 598324"/>
                <a:gd name="connsiteX14" fmla="*/ 34194 w 597921"/>
                <a:gd name="connsiteY14" fmla="*/ 432149 h 598324"/>
                <a:gd name="connsiteX15" fmla="*/ 40410 w 597921"/>
                <a:gd name="connsiteY15" fmla="*/ 424509 h 598324"/>
                <a:gd name="connsiteX16" fmla="*/ 74836 w 597921"/>
                <a:gd name="connsiteY16" fmla="*/ 407796 h 598324"/>
                <a:gd name="connsiteX17" fmla="*/ 91571 w 597921"/>
                <a:gd name="connsiteY17" fmla="*/ 413049 h 598324"/>
                <a:gd name="connsiteX18" fmla="*/ 298127 w 597921"/>
                <a:gd name="connsiteY18" fmla="*/ 534815 h 598324"/>
                <a:gd name="connsiteX19" fmla="*/ 534328 w 597921"/>
                <a:gd name="connsiteY19" fmla="*/ 299401 h 598324"/>
                <a:gd name="connsiteX20" fmla="*/ 298127 w 597921"/>
                <a:gd name="connsiteY20" fmla="*/ 63509 h 598324"/>
                <a:gd name="connsiteX21" fmla="*/ 145123 w 597921"/>
                <a:gd name="connsiteY21" fmla="*/ 120333 h 598324"/>
                <a:gd name="connsiteX22" fmla="*/ 200587 w 597921"/>
                <a:gd name="connsiteY22" fmla="*/ 142299 h 598324"/>
                <a:gd name="connsiteX23" fmla="*/ 208237 w 597921"/>
                <a:gd name="connsiteY23" fmla="*/ 152327 h 598324"/>
                <a:gd name="connsiteX24" fmla="*/ 203456 w 597921"/>
                <a:gd name="connsiteY24" fmla="*/ 164265 h 598324"/>
                <a:gd name="connsiteX25" fmla="*/ 48060 w 597921"/>
                <a:gd name="connsiteY25" fmla="*/ 285553 h 598324"/>
                <a:gd name="connsiteX26" fmla="*/ 35150 w 597921"/>
                <a:gd name="connsiteY26" fmla="*/ 287463 h 598324"/>
                <a:gd name="connsiteX27" fmla="*/ 27500 w 597921"/>
                <a:gd name="connsiteY27" fmla="*/ 277435 h 598324"/>
                <a:gd name="connsiteX28" fmla="*/ 246 w 597921"/>
                <a:gd name="connsiteY28" fmla="*/ 82132 h 598324"/>
                <a:gd name="connsiteX29" fmla="*/ 4550 w 597921"/>
                <a:gd name="connsiteY29" fmla="*/ 70194 h 598324"/>
                <a:gd name="connsiteX30" fmla="*/ 17459 w 597921"/>
                <a:gd name="connsiteY30" fmla="*/ 68762 h 598324"/>
                <a:gd name="connsiteX31" fmla="*/ 80574 w 597921"/>
                <a:gd name="connsiteY31" fmla="*/ 94070 h 598324"/>
                <a:gd name="connsiteX32" fmla="*/ 298127 w 597921"/>
                <a:gd name="connsiteY32" fmla="*/ 0 h 598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7921" h="598324">
                  <a:moveTo>
                    <a:pt x="297615" y="96957"/>
                  </a:moveTo>
                  <a:cubicBezTo>
                    <a:pt x="311959" y="96957"/>
                    <a:pt x="323434" y="108416"/>
                    <a:pt x="323434" y="122740"/>
                  </a:cubicBezTo>
                  <a:lnTo>
                    <a:pt x="323434" y="289852"/>
                  </a:lnTo>
                  <a:lnTo>
                    <a:pt x="462572" y="289852"/>
                  </a:lnTo>
                  <a:cubicBezTo>
                    <a:pt x="476438" y="289852"/>
                    <a:pt x="487913" y="301311"/>
                    <a:pt x="487913" y="315157"/>
                  </a:cubicBezTo>
                  <a:cubicBezTo>
                    <a:pt x="487913" y="329004"/>
                    <a:pt x="476438" y="340463"/>
                    <a:pt x="462572" y="340463"/>
                  </a:cubicBezTo>
                  <a:lnTo>
                    <a:pt x="297615" y="340463"/>
                  </a:lnTo>
                  <a:cubicBezTo>
                    <a:pt x="283749" y="340463"/>
                    <a:pt x="272274" y="329004"/>
                    <a:pt x="272274" y="315157"/>
                  </a:cubicBezTo>
                  <a:lnTo>
                    <a:pt x="272274" y="122740"/>
                  </a:lnTo>
                  <a:cubicBezTo>
                    <a:pt x="272274" y="108416"/>
                    <a:pt x="283749" y="96957"/>
                    <a:pt x="297615" y="96957"/>
                  </a:cubicBezTo>
                  <a:close/>
                  <a:moveTo>
                    <a:pt x="298127" y="0"/>
                  </a:moveTo>
                  <a:cubicBezTo>
                    <a:pt x="463564" y="0"/>
                    <a:pt x="597921" y="134181"/>
                    <a:pt x="597921" y="299401"/>
                  </a:cubicBezTo>
                  <a:cubicBezTo>
                    <a:pt x="597921" y="464143"/>
                    <a:pt x="463564" y="598324"/>
                    <a:pt x="298127" y="598324"/>
                  </a:cubicBezTo>
                  <a:cubicBezTo>
                    <a:pt x="188155" y="598324"/>
                    <a:pt x="87268" y="538635"/>
                    <a:pt x="35150" y="442177"/>
                  </a:cubicBezTo>
                  <a:cubicBezTo>
                    <a:pt x="33238" y="438835"/>
                    <a:pt x="32760" y="435492"/>
                    <a:pt x="34194" y="432149"/>
                  </a:cubicBezTo>
                  <a:cubicBezTo>
                    <a:pt x="35150" y="428807"/>
                    <a:pt x="37541" y="425942"/>
                    <a:pt x="40410" y="424509"/>
                  </a:cubicBezTo>
                  <a:lnTo>
                    <a:pt x="74836" y="407796"/>
                  </a:lnTo>
                  <a:cubicBezTo>
                    <a:pt x="81052" y="404931"/>
                    <a:pt x="88702" y="407319"/>
                    <a:pt x="91571" y="413049"/>
                  </a:cubicBezTo>
                  <a:cubicBezTo>
                    <a:pt x="133169" y="488018"/>
                    <a:pt x="212540" y="534815"/>
                    <a:pt x="298127" y="534815"/>
                  </a:cubicBezTo>
                  <a:cubicBezTo>
                    <a:pt x="428181" y="534815"/>
                    <a:pt x="534328" y="429284"/>
                    <a:pt x="534328" y="299401"/>
                  </a:cubicBezTo>
                  <a:cubicBezTo>
                    <a:pt x="534328" y="169517"/>
                    <a:pt x="428181" y="63509"/>
                    <a:pt x="298127" y="63509"/>
                  </a:cubicBezTo>
                  <a:cubicBezTo>
                    <a:pt x="242185" y="63509"/>
                    <a:pt x="187677" y="83565"/>
                    <a:pt x="145123" y="120333"/>
                  </a:cubicBezTo>
                  <a:lnTo>
                    <a:pt x="200587" y="142299"/>
                  </a:lnTo>
                  <a:cubicBezTo>
                    <a:pt x="204890" y="144209"/>
                    <a:pt x="207759" y="148029"/>
                    <a:pt x="208237" y="152327"/>
                  </a:cubicBezTo>
                  <a:cubicBezTo>
                    <a:pt x="208715" y="157102"/>
                    <a:pt x="207281" y="161399"/>
                    <a:pt x="203456" y="164265"/>
                  </a:cubicBezTo>
                  <a:lnTo>
                    <a:pt x="48060" y="285553"/>
                  </a:lnTo>
                  <a:cubicBezTo>
                    <a:pt x="44235" y="288418"/>
                    <a:pt x="39454" y="289373"/>
                    <a:pt x="35150" y="287463"/>
                  </a:cubicBezTo>
                  <a:cubicBezTo>
                    <a:pt x="31325" y="285553"/>
                    <a:pt x="27978" y="281733"/>
                    <a:pt x="27500" y="277435"/>
                  </a:cubicBezTo>
                  <a:lnTo>
                    <a:pt x="246" y="82132"/>
                  </a:lnTo>
                  <a:cubicBezTo>
                    <a:pt x="-710" y="77835"/>
                    <a:pt x="1203" y="73060"/>
                    <a:pt x="4550" y="70194"/>
                  </a:cubicBezTo>
                  <a:cubicBezTo>
                    <a:pt x="8375" y="67807"/>
                    <a:pt x="13156" y="66852"/>
                    <a:pt x="17459" y="68762"/>
                  </a:cubicBezTo>
                  <a:lnTo>
                    <a:pt x="80574" y="94070"/>
                  </a:lnTo>
                  <a:cubicBezTo>
                    <a:pt x="137472" y="33426"/>
                    <a:pt x="214931" y="0"/>
                    <a:pt x="2981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8">
                <a:cs typeface="+mn-ea"/>
                <a:sym typeface="+mn-lt"/>
              </a:endParaRPr>
            </a:p>
          </p:txBody>
        </p:sp>
        <p:sp>
          <p:nvSpPr>
            <p:cNvPr id="127" name="iṩḻíḑé"/>
            <p:cNvSpPr>
              <a:spLocks noEditPoints="1"/>
            </p:cNvSpPr>
            <p:nvPr/>
          </p:nvSpPr>
          <p:spPr bwMode="auto">
            <a:xfrm>
              <a:off x="3410172" y="3748481"/>
              <a:ext cx="373803" cy="360040"/>
            </a:xfrm>
            <a:custGeom>
              <a:avLst/>
              <a:gdLst>
                <a:gd name="T0" fmla="*/ 4096 w 6827"/>
                <a:gd name="T1" fmla="*/ 4551 h 6827"/>
                <a:gd name="T2" fmla="*/ 6258 w 6827"/>
                <a:gd name="T3" fmla="*/ 4096 h 6827"/>
                <a:gd name="T4" fmla="*/ 2348 w 6827"/>
                <a:gd name="T5" fmla="*/ 4911 h 6827"/>
                <a:gd name="T6" fmla="*/ 569 w 6827"/>
                <a:gd name="T7" fmla="*/ 4551 h 6827"/>
                <a:gd name="T8" fmla="*/ 569 w 6827"/>
                <a:gd name="T9" fmla="*/ 3982 h 6827"/>
                <a:gd name="T10" fmla="*/ 1707 w 6827"/>
                <a:gd name="T11" fmla="*/ 2503 h 6827"/>
                <a:gd name="T12" fmla="*/ 3868 w 6827"/>
                <a:gd name="T13" fmla="*/ 2731 h 6827"/>
                <a:gd name="T14" fmla="*/ 5827 w 6827"/>
                <a:gd name="T15" fmla="*/ 2004 h 6827"/>
                <a:gd name="T16" fmla="*/ 6258 w 6827"/>
                <a:gd name="T17" fmla="*/ 1820 h 6827"/>
                <a:gd name="T18" fmla="*/ 4779 w 6827"/>
                <a:gd name="T19" fmla="*/ 0 h 6827"/>
                <a:gd name="T20" fmla="*/ 2854 w 6827"/>
                <a:gd name="T21" fmla="*/ 2381 h 6827"/>
                <a:gd name="T22" fmla="*/ 1239 w 6827"/>
                <a:gd name="T23" fmla="*/ 2257 h 6827"/>
                <a:gd name="T24" fmla="*/ 569 w 6827"/>
                <a:gd name="T25" fmla="*/ 2844 h 6827"/>
                <a:gd name="T26" fmla="*/ 569 w 6827"/>
                <a:gd name="T27" fmla="*/ 2276 h 6827"/>
                <a:gd name="T28" fmla="*/ 569 w 6827"/>
                <a:gd name="T29" fmla="*/ 1707 h 6827"/>
                <a:gd name="T30" fmla="*/ 569 w 6827"/>
                <a:gd name="T31" fmla="*/ 1138 h 6827"/>
                <a:gd name="T32" fmla="*/ 569 w 6827"/>
                <a:gd name="T33" fmla="*/ 569 h 6827"/>
                <a:gd name="T34" fmla="*/ 341 w 6827"/>
                <a:gd name="T35" fmla="*/ 0 h 6827"/>
                <a:gd name="T36" fmla="*/ 114 w 6827"/>
                <a:gd name="T37" fmla="*/ 569 h 6827"/>
                <a:gd name="T38" fmla="*/ 114 w 6827"/>
                <a:gd name="T39" fmla="*/ 1138 h 6827"/>
                <a:gd name="T40" fmla="*/ 114 w 6827"/>
                <a:gd name="T41" fmla="*/ 1707 h 6827"/>
                <a:gd name="T42" fmla="*/ 114 w 6827"/>
                <a:gd name="T43" fmla="*/ 2276 h 6827"/>
                <a:gd name="T44" fmla="*/ 114 w 6827"/>
                <a:gd name="T45" fmla="*/ 2844 h 6827"/>
                <a:gd name="T46" fmla="*/ 114 w 6827"/>
                <a:gd name="T47" fmla="*/ 3413 h 6827"/>
                <a:gd name="T48" fmla="*/ 114 w 6827"/>
                <a:gd name="T49" fmla="*/ 3982 h 6827"/>
                <a:gd name="T50" fmla="*/ 114 w 6827"/>
                <a:gd name="T51" fmla="*/ 4551 h 6827"/>
                <a:gd name="T52" fmla="*/ 114 w 6827"/>
                <a:gd name="T53" fmla="*/ 5120 h 6827"/>
                <a:gd name="T54" fmla="*/ 114 w 6827"/>
                <a:gd name="T55" fmla="*/ 5689 h 6827"/>
                <a:gd name="T56" fmla="*/ 114 w 6827"/>
                <a:gd name="T57" fmla="*/ 6258 h 6827"/>
                <a:gd name="T58" fmla="*/ 683 w 6827"/>
                <a:gd name="T59" fmla="*/ 6713 h 6827"/>
                <a:gd name="T60" fmla="*/ 1252 w 6827"/>
                <a:gd name="T61" fmla="*/ 6713 h 6827"/>
                <a:gd name="T62" fmla="*/ 1820 w 6827"/>
                <a:gd name="T63" fmla="*/ 6713 h 6827"/>
                <a:gd name="T64" fmla="*/ 2389 w 6827"/>
                <a:gd name="T65" fmla="*/ 6713 h 6827"/>
                <a:gd name="T66" fmla="*/ 2958 w 6827"/>
                <a:gd name="T67" fmla="*/ 6713 h 6827"/>
                <a:gd name="T68" fmla="*/ 3527 w 6827"/>
                <a:gd name="T69" fmla="*/ 6713 h 6827"/>
                <a:gd name="T70" fmla="*/ 4096 w 6827"/>
                <a:gd name="T71" fmla="*/ 6713 h 6827"/>
                <a:gd name="T72" fmla="*/ 4665 w 6827"/>
                <a:gd name="T73" fmla="*/ 6713 h 6827"/>
                <a:gd name="T74" fmla="*/ 5234 w 6827"/>
                <a:gd name="T75" fmla="*/ 6713 h 6827"/>
                <a:gd name="T76" fmla="*/ 5803 w 6827"/>
                <a:gd name="T77" fmla="*/ 6713 h 6827"/>
                <a:gd name="T78" fmla="*/ 6371 w 6827"/>
                <a:gd name="T79" fmla="*/ 6713 h 6827"/>
                <a:gd name="T80" fmla="*/ 6827 w 6827"/>
                <a:gd name="T81" fmla="*/ 6485 h 6827"/>
                <a:gd name="T82" fmla="*/ 6371 w 6827"/>
                <a:gd name="T83" fmla="*/ 6258 h 6827"/>
                <a:gd name="T84" fmla="*/ 5803 w 6827"/>
                <a:gd name="T85" fmla="*/ 6258 h 6827"/>
                <a:gd name="T86" fmla="*/ 5234 w 6827"/>
                <a:gd name="T87" fmla="*/ 6258 h 6827"/>
                <a:gd name="T88" fmla="*/ 4665 w 6827"/>
                <a:gd name="T89" fmla="*/ 6258 h 6827"/>
                <a:gd name="T90" fmla="*/ 4096 w 6827"/>
                <a:gd name="T91" fmla="*/ 6258 h 6827"/>
                <a:gd name="T92" fmla="*/ 3527 w 6827"/>
                <a:gd name="T93" fmla="*/ 6258 h 6827"/>
                <a:gd name="T94" fmla="*/ 2958 w 6827"/>
                <a:gd name="T95" fmla="*/ 6258 h 6827"/>
                <a:gd name="T96" fmla="*/ 2389 w 6827"/>
                <a:gd name="T97" fmla="*/ 6258 h 6827"/>
                <a:gd name="T98" fmla="*/ 1820 w 6827"/>
                <a:gd name="T99" fmla="*/ 6258 h 6827"/>
                <a:gd name="T100" fmla="*/ 1252 w 6827"/>
                <a:gd name="T101" fmla="*/ 6258 h 6827"/>
                <a:gd name="T102" fmla="*/ 683 w 6827"/>
                <a:gd name="T103" fmla="*/ 625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827" h="6827">
                  <a:moveTo>
                    <a:pt x="1263" y="5234"/>
                  </a:moveTo>
                  <a:cubicBezTo>
                    <a:pt x="1316" y="5493"/>
                    <a:pt x="1546" y="5689"/>
                    <a:pt x="1820" y="5689"/>
                  </a:cubicBezTo>
                  <a:cubicBezTo>
                    <a:pt x="2114" y="5689"/>
                    <a:pt x="2354" y="5464"/>
                    <a:pt x="2383" y="5178"/>
                  </a:cubicBezTo>
                  <a:lnTo>
                    <a:pt x="3568" y="4191"/>
                  </a:lnTo>
                  <a:cubicBezTo>
                    <a:pt x="3652" y="4401"/>
                    <a:pt x="3856" y="4551"/>
                    <a:pt x="4096" y="4551"/>
                  </a:cubicBezTo>
                  <a:cubicBezTo>
                    <a:pt x="4348" y="4551"/>
                    <a:pt x="4560" y="4385"/>
                    <a:pt x="4635" y="4157"/>
                  </a:cubicBezTo>
                  <a:lnTo>
                    <a:pt x="5696" y="4736"/>
                  </a:lnTo>
                  <a:cubicBezTo>
                    <a:pt x="5732" y="5016"/>
                    <a:pt x="5969" y="5234"/>
                    <a:pt x="6258" y="5234"/>
                  </a:cubicBezTo>
                  <a:cubicBezTo>
                    <a:pt x="6571" y="5234"/>
                    <a:pt x="6827" y="4979"/>
                    <a:pt x="6827" y="4665"/>
                  </a:cubicBezTo>
                  <a:cubicBezTo>
                    <a:pt x="6827" y="4351"/>
                    <a:pt x="6571" y="4096"/>
                    <a:pt x="6258" y="4096"/>
                  </a:cubicBezTo>
                  <a:cubicBezTo>
                    <a:pt x="6006" y="4096"/>
                    <a:pt x="5794" y="4262"/>
                    <a:pt x="5719" y="4490"/>
                  </a:cubicBezTo>
                  <a:lnTo>
                    <a:pt x="4658" y="3911"/>
                  </a:lnTo>
                  <a:cubicBezTo>
                    <a:pt x="4622" y="3631"/>
                    <a:pt x="4385" y="3413"/>
                    <a:pt x="4096" y="3413"/>
                  </a:cubicBezTo>
                  <a:cubicBezTo>
                    <a:pt x="3802" y="3413"/>
                    <a:pt x="3563" y="3638"/>
                    <a:pt x="3533" y="3924"/>
                  </a:cubicBezTo>
                  <a:lnTo>
                    <a:pt x="2348" y="4911"/>
                  </a:lnTo>
                  <a:cubicBezTo>
                    <a:pt x="2265" y="4701"/>
                    <a:pt x="2060" y="4551"/>
                    <a:pt x="1820" y="4551"/>
                  </a:cubicBezTo>
                  <a:cubicBezTo>
                    <a:pt x="1546" y="4551"/>
                    <a:pt x="1316" y="4747"/>
                    <a:pt x="1263" y="5006"/>
                  </a:cubicBezTo>
                  <a:lnTo>
                    <a:pt x="455" y="5006"/>
                  </a:lnTo>
                  <a:lnTo>
                    <a:pt x="455" y="4551"/>
                  </a:lnTo>
                  <a:lnTo>
                    <a:pt x="569" y="4551"/>
                  </a:lnTo>
                  <a:cubicBezTo>
                    <a:pt x="632" y="4551"/>
                    <a:pt x="683" y="4500"/>
                    <a:pt x="683" y="4437"/>
                  </a:cubicBezTo>
                  <a:cubicBezTo>
                    <a:pt x="683" y="4374"/>
                    <a:pt x="632" y="4324"/>
                    <a:pt x="569" y="4324"/>
                  </a:cubicBezTo>
                  <a:lnTo>
                    <a:pt x="455" y="4324"/>
                  </a:lnTo>
                  <a:lnTo>
                    <a:pt x="455" y="3982"/>
                  </a:lnTo>
                  <a:lnTo>
                    <a:pt x="569" y="3982"/>
                  </a:lnTo>
                  <a:cubicBezTo>
                    <a:pt x="632" y="3982"/>
                    <a:pt x="683" y="3931"/>
                    <a:pt x="683" y="3868"/>
                  </a:cubicBezTo>
                  <a:cubicBezTo>
                    <a:pt x="683" y="3806"/>
                    <a:pt x="632" y="3755"/>
                    <a:pt x="569" y="3755"/>
                  </a:cubicBezTo>
                  <a:lnTo>
                    <a:pt x="480" y="3755"/>
                  </a:lnTo>
                  <a:lnTo>
                    <a:pt x="1407" y="2416"/>
                  </a:lnTo>
                  <a:cubicBezTo>
                    <a:pt x="1494" y="2470"/>
                    <a:pt x="1596" y="2503"/>
                    <a:pt x="1707" y="2503"/>
                  </a:cubicBezTo>
                  <a:cubicBezTo>
                    <a:pt x="1888" y="2503"/>
                    <a:pt x="2048" y="2416"/>
                    <a:pt x="2152" y="2284"/>
                  </a:cubicBezTo>
                  <a:lnTo>
                    <a:pt x="2752" y="2584"/>
                  </a:lnTo>
                  <a:cubicBezTo>
                    <a:pt x="2740" y="2631"/>
                    <a:pt x="2731" y="2680"/>
                    <a:pt x="2731" y="2731"/>
                  </a:cubicBezTo>
                  <a:cubicBezTo>
                    <a:pt x="2731" y="3044"/>
                    <a:pt x="2986" y="3300"/>
                    <a:pt x="3300" y="3300"/>
                  </a:cubicBezTo>
                  <a:cubicBezTo>
                    <a:pt x="3613" y="3300"/>
                    <a:pt x="3868" y="3044"/>
                    <a:pt x="3868" y="2731"/>
                  </a:cubicBezTo>
                  <a:cubicBezTo>
                    <a:pt x="3868" y="2608"/>
                    <a:pt x="3829" y="2496"/>
                    <a:pt x="3763" y="2403"/>
                  </a:cubicBezTo>
                  <a:lnTo>
                    <a:pt x="4488" y="1055"/>
                  </a:lnTo>
                  <a:cubicBezTo>
                    <a:pt x="4574" y="1107"/>
                    <a:pt x="4672" y="1138"/>
                    <a:pt x="4779" y="1138"/>
                  </a:cubicBezTo>
                  <a:cubicBezTo>
                    <a:pt x="4891" y="1138"/>
                    <a:pt x="4995" y="1104"/>
                    <a:pt x="5083" y="1048"/>
                  </a:cubicBezTo>
                  <a:lnTo>
                    <a:pt x="5827" y="2004"/>
                  </a:lnTo>
                  <a:cubicBezTo>
                    <a:pt x="5829" y="2007"/>
                    <a:pt x="5833" y="2009"/>
                    <a:pt x="5836" y="2011"/>
                  </a:cubicBezTo>
                  <a:cubicBezTo>
                    <a:pt x="5745" y="2112"/>
                    <a:pt x="5689" y="2244"/>
                    <a:pt x="5689" y="2389"/>
                  </a:cubicBezTo>
                  <a:cubicBezTo>
                    <a:pt x="5689" y="2703"/>
                    <a:pt x="5944" y="2958"/>
                    <a:pt x="6258" y="2958"/>
                  </a:cubicBezTo>
                  <a:cubicBezTo>
                    <a:pt x="6571" y="2958"/>
                    <a:pt x="6827" y="2703"/>
                    <a:pt x="6827" y="2389"/>
                  </a:cubicBezTo>
                  <a:cubicBezTo>
                    <a:pt x="6827" y="2076"/>
                    <a:pt x="6571" y="1820"/>
                    <a:pt x="6258" y="1820"/>
                  </a:cubicBezTo>
                  <a:cubicBezTo>
                    <a:pt x="6170" y="1820"/>
                    <a:pt x="6087" y="1842"/>
                    <a:pt x="6013" y="1878"/>
                  </a:cubicBezTo>
                  <a:cubicBezTo>
                    <a:pt x="6010" y="1874"/>
                    <a:pt x="6010" y="1869"/>
                    <a:pt x="6006" y="1864"/>
                  </a:cubicBezTo>
                  <a:lnTo>
                    <a:pt x="5248" y="890"/>
                  </a:lnTo>
                  <a:cubicBezTo>
                    <a:pt x="5311" y="798"/>
                    <a:pt x="5348" y="688"/>
                    <a:pt x="5348" y="569"/>
                  </a:cubicBezTo>
                  <a:cubicBezTo>
                    <a:pt x="5348" y="255"/>
                    <a:pt x="5092" y="0"/>
                    <a:pt x="4779" y="0"/>
                  </a:cubicBezTo>
                  <a:cubicBezTo>
                    <a:pt x="4465" y="0"/>
                    <a:pt x="4210" y="255"/>
                    <a:pt x="4210" y="569"/>
                  </a:cubicBezTo>
                  <a:cubicBezTo>
                    <a:pt x="4210" y="691"/>
                    <a:pt x="4249" y="804"/>
                    <a:pt x="4315" y="897"/>
                  </a:cubicBezTo>
                  <a:lnTo>
                    <a:pt x="3590" y="2244"/>
                  </a:lnTo>
                  <a:cubicBezTo>
                    <a:pt x="3505" y="2193"/>
                    <a:pt x="3406" y="2162"/>
                    <a:pt x="3300" y="2162"/>
                  </a:cubicBezTo>
                  <a:cubicBezTo>
                    <a:pt x="3118" y="2162"/>
                    <a:pt x="2959" y="2248"/>
                    <a:pt x="2854" y="2381"/>
                  </a:cubicBezTo>
                  <a:lnTo>
                    <a:pt x="2254" y="2081"/>
                  </a:lnTo>
                  <a:cubicBezTo>
                    <a:pt x="2267" y="2034"/>
                    <a:pt x="2276" y="1985"/>
                    <a:pt x="2276" y="1934"/>
                  </a:cubicBezTo>
                  <a:cubicBezTo>
                    <a:pt x="2276" y="1621"/>
                    <a:pt x="2020" y="1365"/>
                    <a:pt x="1707" y="1365"/>
                  </a:cubicBezTo>
                  <a:cubicBezTo>
                    <a:pt x="1393" y="1365"/>
                    <a:pt x="1138" y="1621"/>
                    <a:pt x="1138" y="1934"/>
                  </a:cubicBezTo>
                  <a:cubicBezTo>
                    <a:pt x="1138" y="2054"/>
                    <a:pt x="1176" y="2166"/>
                    <a:pt x="1239" y="2257"/>
                  </a:cubicBezTo>
                  <a:lnTo>
                    <a:pt x="593" y="3191"/>
                  </a:lnTo>
                  <a:cubicBezTo>
                    <a:pt x="585" y="3189"/>
                    <a:pt x="578" y="3186"/>
                    <a:pt x="569" y="3186"/>
                  </a:cubicBezTo>
                  <a:lnTo>
                    <a:pt x="455" y="3186"/>
                  </a:lnTo>
                  <a:lnTo>
                    <a:pt x="455" y="2844"/>
                  </a:lnTo>
                  <a:lnTo>
                    <a:pt x="569" y="2844"/>
                  </a:lnTo>
                  <a:cubicBezTo>
                    <a:pt x="632" y="2844"/>
                    <a:pt x="683" y="2794"/>
                    <a:pt x="683" y="2731"/>
                  </a:cubicBezTo>
                  <a:cubicBezTo>
                    <a:pt x="683" y="2668"/>
                    <a:pt x="632" y="2617"/>
                    <a:pt x="569" y="2617"/>
                  </a:cubicBezTo>
                  <a:lnTo>
                    <a:pt x="455" y="2617"/>
                  </a:lnTo>
                  <a:lnTo>
                    <a:pt x="455" y="2276"/>
                  </a:lnTo>
                  <a:lnTo>
                    <a:pt x="569" y="2276"/>
                  </a:lnTo>
                  <a:cubicBezTo>
                    <a:pt x="632" y="2276"/>
                    <a:pt x="683" y="2225"/>
                    <a:pt x="683" y="2162"/>
                  </a:cubicBezTo>
                  <a:cubicBezTo>
                    <a:pt x="683" y="2099"/>
                    <a:pt x="632" y="2048"/>
                    <a:pt x="569" y="2048"/>
                  </a:cubicBezTo>
                  <a:lnTo>
                    <a:pt x="455" y="2048"/>
                  </a:lnTo>
                  <a:lnTo>
                    <a:pt x="455" y="1707"/>
                  </a:lnTo>
                  <a:lnTo>
                    <a:pt x="569" y="1707"/>
                  </a:lnTo>
                  <a:cubicBezTo>
                    <a:pt x="632" y="1707"/>
                    <a:pt x="683" y="1656"/>
                    <a:pt x="683" y="1593"/>
                  </a:cubicBezTo>
                  <a:cubicBezTo>
                    <a:pt x="683" y="1530"/>
                    <a:pt x="632" y="1479"/>
                    <a:pt x="569" y="1479"/>
                  </a:cubicBezTo>
                  <a:lnTo>
                    <a:pt x="455" y="1479"/>
                  </a:lnTo>
                  <a:lnTo>
                    <a:pt x="455" y="1138"/>
                  </a:lnTo>
                  <a:lnTo>
                    <a:pt x="569" y="1138"/>
                  </a:lnTo>
                  <a:cubicBezTo>
                    <a:pt x="632" y="1138"/>
                    <a:pt x="683" y="1087"/>
                    <a:pt x="683" y="1024"/>
                  </a:cubicBezTo>
                  <a:cubicBezTo>
                    <a:pt x="683" y="961"/>
                    <a:pt x="632" y="910"/>
                    <a:pt x="569" y="910"/>
                  </a:cubicBezTo>
                  <a:lnTo>
                    <a:pt x="455" y="910"/>
                  </a:lnTo>
                  <a:lnTo>
                    <a:pt x="455" y="569"/>
                  </a:lnTo>
                  <a:lnTo>
                    <a:pt x="569" y="569"/>
                  </a:lnTo>
                  <a:cubicBezTo>
                    <a:pt x="632" y="569"/>
                    <a:pt x="683" y="518"/>
                    <a:pt x="683" y="455"/>
                  </a:cubicBezTo>
                  <a:cubicBezTo>
                    <a:pt x="683" y="392"/>
                    <a:pt x="632" y="341"/>
                    <a:pt x="569" y="341"/>
                  </a:cubicBezTo>
                  <a:lnTo>
                    <a:pt x="455" y="341"/>
                  </a:lnTo>
                  <a:lnTo>
                    <a:pt x="455" y="114"/>
                  </a:lnTo>
                  <a:cubicBezTo>
                    <a:pt x="455" y="51"/>
                    <a:pt x="404" y="0"/>
                    <a:pt x="341" y="0"/>
                  </a:cubicBezTo>
                  <a:cubicBezTo>
                    <a:pt x="278" y="0"/>
                    <a:pt x="228" y="51"/>
                    <a:pt x="228" y="114"/>
                  </a:cubicBezTo>
                  <a:lnTo>
                    <a:pt x="228" y="341"/>
                  </a:lnTo>
                  <a:lnTo>
                    <a:pt x="114" y="341"/>
                  </a:lnTo>
                  <a:cubicBezTo>
                    <a:pt x="51" y="341"/>
                    <a:pt x="0" y="392"/>
                    <a:pt x="0" y="455"/>
                  </a:cubicBezTo>
                  <a:cubicBezTo>
                    <a:pt x="0" y="518"/>
                    <a:pt x="51" y="569"/>
                    <a:pt x="114" y="569"/>
                  </a:cubicBezTo>
                  <a:lnTo>
                    <a:pt x="228" y="569"/>
                  </a:lnTo>
                  <a:lnTo>
                    <a:pt x="228" y="910"/>
                  </a:lnTo>
                  <a:lnTo>
                    <a:pt x="114" y="910"/>
                  </a:lnTo>
                  <a:cubicBezTo>
                    <a:pt x="51" y="910"/>
                    <a:pt x="0" y="961"/>
                    <a:pt x="0" y="1024"/>
                  </a:cubicBezTo>
                  <a:cubicBezTo>
                    <a:pt x="0" y="1087"/>
                    <a:pt x="51" y="1138"/>
                    <a:pt x="114" y="1138"/>
                  </a:cubicBezTo>
                  <a:lnTo>
                    <a:pt x="228" y="1138"/>
                  </a:lnTo>
                  <a:lnTo>
                    <a:pt x="228" y="1479"/>
                  </a:lnTo>
                  <a:lnTo>
                    <a:pt x="114" y="1479"/>
                  </a:lnTo>
                  <a:cubicBezTo>
                    <a:pt x="51" y="1479"/>
                    <a:pt x="0" y="1530"/>
                    <a:pt x="0" y="1593"/>
                  </a:cubicBezTo>
                  <a:cubicBezTo>
                    <a:pt x="0" y="1656"/>
                    <a:pt x="51" y="1707"/>
                    <a:pt x="114" y="1707"/>
                  </a:cubicBezTo>
                  <a:lnTo>
                    <a:pt x="228" y="1707"/>
                  </a:lnTo>
                  <a:lnTo>
                    <a:pt x="228" y="2048"/>
                  </a:lnTo>
                  <a:lnTo>
                    <a:pt x="114" y="2048"/>
                  </a:lnTo>
                  <a:cubicBezTo>
                    <a:pt x="51" y="2048"/>
                    <a:pt x="0" y="2099"/>
                    <a:pt x="0" y="2162"/>
                  </a:cubicBezTo>
                  <a:cubicBezTo>
                    <a:pt x="0" y="2225"/>
                    <a:pt x="51" y="2276"/>
                    <a:pt x="114" y="2276"/>
                  </a:cubicBezTo>
                  <a:lnTo>
                    <a:pt x="228" y="2276"/>
                  </a:lnTo>
                  <a:lnTo>
                    <a:pt x="228" y="2617"/>
                  </a:lnTo>
                  <a:lnTo>
                    <a:pt x="114" y="2617"/>
                  </a:lnTo>
                  <a:cubicBezTo>
                    <a:pt x="51" y="2617"/>
                    <a:pt x="0" y="2668"/>
                    <a:pt x="0" y="2731"/>
                  </a:cubicBezTo>
                  <a:cubicBezTo>
                    <a:pt x="0" y="2794"/>
                    <a:pt x="51" y="2844"/>
                    <a:pt x="114" y="2844"/>
                  </a:cubicBezTo>
                  <a:lnTo>
                    <a:pt x="228" y="2844"/>
                  </a:lnTo>
                  <a:lnTo>
                    <a:pt x="228" y="3186"/>
                  </a:lnTo>
                  <a:lnTo>
                    <a:pt x="114" y="3186"/>
                  </a:lnTo>
                  <a:cubicBezTo>
                    <a:pt x="51" y="3186"/>
                    <a:pt x="0" y="3237"/>
                    <a:pt x="0" y="3300"/>
                  </a:cubicBezTo>
                  <a:cubicBezTo>
                    <a:pt x="0" y="3362"/>
                    <a:pt x="51" y="3413"/>
                    <a:pt x="114" y="3413"/>
                  </a:cubicBezTo>
                  <a:lnTo>
                    <a:pt x="228" y="3413"/>
                  </a:lnTo>
                  <a:lnTo>
                    <a:pt x="228" y="3755"/>
                  </a:lnTo>
                  <a:lnTo>
                    <a:pt x="114" y="3755"/>
                  </a:lnTo>
                  <a:cubicBezTo>
                    <a:pt x="51" y="3755"/>
                    <a:pt x="0" y="3806"/>
                    <a:pt x="0" y="3868"/>
                  </a:cubicBezTo>
                  <a:cubicBezTo>
                    <a:pt x="0" y="3931"/>
                    <a:pt x="51" y="3982"/>
                    <a:pt x="114" y="3982"/>
                  </a:cubicBezTo>
                  <a:lnTo>
                    <a:pt x="228" y="3982"/>
                  </a:lnTo>
                  <a:lnTo>
                    <a:pt x="228" y="4324"/>
                  </a:lnTo>
                  <a:lnTo>
                    <a:pt x="114" y="4324"/>
                  </a:lnTo>
                  <a:cubicBezTo>
                    <a:pt x="51" y="4324"/>
                    <a:pt x="0" y="4374"/>
                    <a:pt x="0" y="4437"/>
                  </a:cubicBezTo>
                  <a:cubicBezTo>
                    <a:pt x="0" y="4500"/>
                    <a:pt x="51" y="4551"/>
                    <a:pt x="114" y="4551"/>
                  </a:cubicBezTo>
                  <a:lnTo>
                    <a:pt x="228" y="4551"/>
                  </a:lnTo>
                  <a:lnTo>
                    <a:pt x="228" y="4892"/>
                  </a:lnTo>
                  <a:lnTo>
                    <a:pt x="114" y="4892"/>
                  </a:lnTo>
                  <a:cubicBezTo>
                    <a:pt x="51" y="4892"/>
                    <a:pt x="0" y="4943"/>
                    <a:pt x="0" y="5006"/>
                  </a:cubicBezTo>
                  <a:cubicBezTo>
                    <a:pt x="0" y="5069"/>
                    <a:pt x="51" y="5120"/>
                    <a:pt x="114" y="5120"/>
                  </a:cubicBezTo>
                  <a:lnTo>
                    <a:pt x="228" y="5120"/>
                  </a:lnTo>
                  <a:lnTo>
                    <a:pt x="228" y="5461"/>
                  </a:lnTo>
                  <a:lnTo>
                    <a:pt x="114" y="5461"/>
                  </a:lnTo>
                  <a:cubicBezTo>
                    <a:pt x="51" y="5461"/>
                    <a:pt x="0" y="5512"/>
                    <a:pt x="0" y="5575"/>
                  </a:cubicBezTo>
                  <a:cubicBezTo>
                    <a:pt x="0" y="5638"/>
                    <a:pt x="51" y="5689"/>
                    <a:pt x="114" y="5689"/>
                  </a:cubicBezTo>
                  <a:lnTo>
                    <a:pt x="228" y="5689"/>
                  </a:lnTo>
                  <a:lnTo>
                    <a:pt x="228" y="6030"/>
                  </a:lnTo>
                  <a:lnTo>
                    <a:pt x="114" y="6030"/>
                  </a:lnTo>
                  <a:cubicBezTo>
                    <a:pt x="51" y="6030"/>
                    <a:pt x="0" y="6081"/>
                    <a:pt x="0" y="6144"/>
                  </a:cubicBezTo>
                  <a:cubicBezTo>
                    <a:pt x="0" y="6207"/>
                    <a:pt x="51" y="6258"/>
                    <a:pt x="114" y="6258"/>
                  </a:cubicBezTo>
                  <a:lnTo>
                    <a:pt x="228" y="6258"/>
                  </a:lnTo>
                  <a:lnTo>
                    <a:pt x="228" y="6485"/>
                  </a:lnTo>
                  <a:cubicBezTo>
                    <a:pt x="228" y="6548"/>
                    <a:pt x="278" y="6599"/>
                    <a:pt x="341" y="6599"/>
                  </a:cubicBezTo>
                  <a:lnTo>
                    <a:pt x="683" y="6599"/>
                  </a:lnTo>
                  <a:lnTo>
                    <a:pt x="683" y="6713"/>
                  </a:lnTo>
                  <a:cubicBezTo>
                    <a:pt x="683" y="6776"/>
                    <a:pt x="734" y="6827"/>
                    <a:pt x="796" y="6827"/>
                  </a:cubicBezTo>
                  <a:cubicBezTo>
                    <a:pt x="859" y="6827"/>
                    <a:pt x="910" y="6776"/>
                    <a:pt x="910" y="6713"/>
                  </a:cubicBezTo>
                  <a:lnTo>
                    <a:pt x="910" y="6599"/>
                  </a:lnTo>
                  <a:lnTo>
                    <a:pt x="1252" y="6599"/>
                  </a:lnTo>
                  <a:lnTo>
                    <a:pt x="1252" y="6713"/>
                  </a:lnTo>
                  <a:cubicBezTo>
                    <a:pt x="1252" y="6776"/>
                    <a:pt x="1302" y="6827"/>
                    <a:pt x="1365" y="6827"/>
                  </a:cubicBezTo>
                  <a:cubicBezTo>
                    <a:pt x="1428" y="6827"/>
                    <a:pt x="1479" y="6776"/>
                    <a:pt x="1479" y="6713"/>
                  </a:cubicBezTo>
                  <a:lnTo>
                    <a:pt x="1479" y="6599"/>
                  </a:lnTo>
                  <a:lnTo>
                    <a:pt x="1820" y="6599"/>
                  </a:lnTo>
                  <a:lnTo>
                    <a:pt x="1820" y="6713"/>
                  </a:lnTo>
                  <a:cubicBezTo>
                    <a:pt x="1820" y="6776"/>
                    <a:pt x="1871" y="6827"/>
                    <a:pt x="1934" y="6827"/>
                  </a:cubicBezTo>
                  <a:cubicBezTo>
                    <a:pt x="1997" y="6827"/>
                    <a:pt x="2048" y="6776"/>
                    <a:pt x="2048" y="6713"/>
                  </a:cubicBezTo>
                  <a:lnTo>
                    <a:pt x="2048" y="6599"/>
                  </a:lnTo>
                  <a:lnTo>
                    <a:pt x="2389" y="6599"/>
                  </a:lnTo>
                  <a:lnTo>
                    <a:pt x="2389" y="6713"/>
                  </a:lnTo>
                  <a:cubicBezTo>
                    <a:pt x="2389" y="6776"/>
                    <a:pt x="2440" y="6827"/>
                    <a:pt x="2503" y="6827"/>
                  </a:cubicBezTo>
                  <a:cubicBezTo>
                    <a:pt x="2566" y="6827"/>
                    <a:pt x="2617" y="6776"/>
                    <a:pt x="2617" y="6713"/>
                  </a:cubicBezTo>
                  <a:lnTo>
                    <a:pt x="2617" y="6599"/>
                  </a:lnTo>
                  <a:lnTo>
                    <a:pt x="2958" y="6599"/>
                  </a:lnTo>
                  <a:lnTo>
                    <a:pt x="2958" y="6713"/>
                  </a:lnTo>
                  <a:cubicBezTo>
                    <a:pt x="2958" y="6776"/>
                    <a:pt x="3009" y="6827"/>
                    <a:pt x="3072" y="6827"/>
                  </a:cubicBezTo>
                  <a:cubicBezTo>
                    <a:pt x="3135" y="6827"/>
                    <a:pt x="3186" y="6776"/>
                    <a:pt x="3186" y="6713"/>
                  </a:cubicBezTo>
                  <a:lnTo>
                    <a:pt x="3186" y="6599"/>
                  </a:lnTo>
                  <a:lnTo>
                    <a:pt x="3527" y="6599"/>
                  </a:lnTo>
                  <a:lnTo>
                    <a:pt x="3527" y="6713"/>
                  </a:lnTo>
                  <a:cubicBezTo>
                    <a:pt x="3527" y="6776"/>
                    <a:pt x="3578" y="6827"/>
                    <a:pt x="3641" y="6827"/>
                  </a:cubicBezTo>
                  <a:cubicBezTo>
                    <a:pt x="3704" y="6827"/>
                    <a:pt x="3755" y="6776"/>
                    <a:pt x="3755" y="6713"/>
                  </a:cubicBezTo>
                  <a:lnTo>
                    <a:pt x="3755" y="6599"/>
                  </a:lnTo>
                  <a:lnTo>
                    <a:pt x="4096" y="6599"/>
                  </a:lnTo>
                  <a:lnTo>
                    <a:pt x="4096" y="6713"/>
                  </a:lnTo>
                  <a:cubicBezTo>
                    <a:pt x="4096" y="6776"/>
                    <a:pt x="4147" y="6827"/>
                    <a:pt x="4210" y="6827"/>
                  </a:cubicBezTo>
                  <a:cubicBezTo>
                    <a:pt x="4273" y="6827"/>
                    <a:pt x="4323" y="6776"/>
                    <a:pt x="4323" y="6713"/>
                  </a:cubicBezTo>
                  <a:lnTo>
                    <a:pt x="4323" y="6599"/>
                  </a:lnTo>
                  <a:lnTo>
                    <a:pt x="4665" y="6599"/>
                  </a:lnTo>
                  <a:lnTo>
                    <a:pt x="4665" y="6713"/>
                  </a:lnTo>
                  <a:cubicBezTo>
                    <a:pt x="4665" y="6776"/>
                    <a:pt x="4716" y="6827"/>
                    <a:pt x="4779" y="6827"/>
                  </a:cubicBezTo>
                  <a:cubicBezTo>
                    <a:pt x="4842" y="6827"/>
                    <a:pt x="4892" y="6776"/>
                    <a:pt x="4892" y="6713"/>
                  </a:cubicBezTo>
                  <a:lnTo>
                    <a:pt x="4892" y="6599"/>
                  </a:lnTo>
                  <a:lnTo>
                    <a:pt x="5234" y="6599"/>
                  </a:lnTo>
                  <a:lnTo>
                    <a:pt x="5234" y="6713"/>
                  </a:lnTo>
                  <a:cubicBezTo>
                    <a:pt x="5234" y="6776"/>
                    <a:pt x="5285" y="6827"/>
                    <a:pt x="5347" y="6827"/>
                  </a:cubicBezTo>
                  <a:cubicBezTo>
                    <a:pt x="5410" y="6827"/>
                    <a:pt x="5461" y="6776"/>
                    <a:pt x="5461" y="6713"/>
                  </a:cubicBezTo>
                  <a:lnTo>
                    <a:pt x="5461" y="6599"/>
                  </a:lnTo>
                  <a:lnTo>
                    <a:pt x="5803" y="6599"/>
                  </a:lnTo>
                  <a:lnTo>
                    <a:pt x="5803" y="6713"/>
                  </a:lnTo>
                  <a:cubicBezTo>
                    <a:pt x="5803" y="6776"/>
                    <a:pt x="5853" y="6827"/>
                    <a:pt x="5916" y="6827"/>
                  </a:cubicBezTo>
                  <a:cubicBezTo>
                    <a:pt x="5979" y="6827"/>
                    <a:pt x="6030" y="6776"/>
                    <a:pt x="6030" y="6713"/>
                  </a:cubicBezTo>
                  <a:lnTo>
                    <a:pt x="6030" y="6599"/>
                  </a:lnTo>
                  <a:lnTo>
                    <a:pt x="6371" y="6599"/>
                  </a:lnTo>
                  <a:lnTo>
                    <a:pt x="6371" y="6713"/>
                  </a:lnTo>
                  <a:cubicBezTo>
                    <a:pt x="6371" y="6776"/>
                    <a:pt x="6422" y="6827"/>
                    <a:pt x="6485" y="6827"/>
                  </a:cubicBezTo>
                  <a:cubicBezTo>
                    <a:pt x="6548" y="6827"/>
                    <a:pt x="6599" y="6776"/>
                    <a:pt x="6599" y="6713"/>
                  </a:cubicBezTo>
                  <a:lnTo>
                    <a:pt x="6599" y="6599"/>
                  </a:lnTo>
                  <a:lnTo>
                    <a:pt x="6713" y="6599"/>
                  </a:lnTo>
                  <a:cubicBezTo>
                    <a:pt x="6776" y="6599"/>
                    <a:pt x="6827" y="6548"/>
                    <a:pt x="6827" y="6485"/>
                  </a:cubicBezTo>
                  <a:cubicBezTo>
                    <a:pt x="6827" y="6422"/>
                    <a:pt x="6776" y="6372"/>
                    <a:pt x="6713" y="6372"/>
                  </a:cubicBezTo>
                  <a:lnTo>
                    <a:pt x="6599" y="6372"/>
                  </a:lnTo>
                  <a:lnTo>
                    <a:pt x="6599" y="6258"/>
                  </a:lnTo>
                  <a:cubicBezTo>
                    <a:pt x="6599" y="6195"/>
                    <a:pt x="6548" y="6144"/>
                    <a:pt x="6485" y="6144"/>
                  </a:cubicBezTo>
                  <a:cubicBezTo>
                    <a:pt x="6422" y="6144"/>
                    <a:pt x="6371" y="6195"/>
                    <a:pt x="6371" y="6258"/>
                  </a:cubicBezTo>
                  <a:lnTo>
                    <a:pt x="6371" y="6372"/>
                  </a:lnTo>
                  <a:lnTo>
                    <a:pt x="6030" y="6372"/>
                  </a:lnTo>
                  <a:lnTo>
                    <a:pt x="6030" y="6258"/>
                  </a:lnTo>
                  <a:cubicBezTo>
                    <a:pt x="6030" y="6195"/>
                    <a:pt x="5979" y="6144"/>
                    <a:pt x="5916" y="6144"/>
                  </a:cubicBezTo>
                  <a:cubicBezTo>
                    <a:pt x="5853" y="6144"/>
                    <a:pt x="5803" y="6195"/>
                    <a:pt x="5803" y="6258"/>
                  </a:cubicBezTo>
                  <a:lnTo>
                    <a:pt x="5803" y="6372"/>
                  </a:lnTo>
                  <a:lnTo>
                    <a:pt x="5461" y="6372"/>
                  </a:lnTo>
                  <a:lnTo>
                    <a:pt x="5461" y="6258"/>
                  </a:lnTo>
                  <a:cubicBezTo>
                    <a:pt x="5461" y="6195"/>
                    <a:pt x="5410" y="6144"/>
                    <a:pt x="5347" y="6144"/>
                  </a:cubicBezTo>
                  <a:cubicBezTo>
                    <a:pt x="5285" y="6144"/>
                    <a:pt x="5234" y="6195"/>
                    <a:pt x="5234" y="6258"/>
                  </a:cubicBezTo>
                  <a:lnTo>
                    <a:pt x="5234" y="6372"/>
                  </a:lnTo>
                  <a:lnTo>
                    <a:pt x="4892" y="6372"/>
                  </a:lnTo>
                  <a:lnTo>
                    <a:pt x="4892" y="6258"/>
                  </a:lnTo>
                  <a:cubicBezTo>
                    <a:pt x="4892" y="6195"/>
                    <a:pt x="4842" y="6144"/>
                    <a:pt x="4779" y="6144"/>
                  </a:cubicBezTo>
                  <a:cubicBezTo>
                    <a:pt x="4716" y="6144"/>
                    <a:pt x="4665" y="6195"/>
                    <a:pt x="4665" y="6258"/>
                  </a:cubicBezTo>
                  <a:lnTo>
                    <a:pt x="4665" y="6372"/>
                  </a:lnTo>
                  <a:lnTo>
                    <a:pt x="4323" y="6372"/>
                  </a:lnTo>
                  <a:lnTo>
                    <a:pt x="4323" y="6258"/>
                  </a:lnTo>
                  <a:cubicBezTo>
                    <a:pt x="4323" y="6195"/>
                    <a:pt x="4273" y="6144"/>
                    <a:pt x="4210" y="6144"/>
                  </a:cubicBezTo>
                  <a:cubicBezTo>
                    <a:pt x="4147" y="6144"/>
                    <a:pt x="4096" y="6195"/>
                    <a:pt x="4096" y="6258"/>
                  </a:cubicBezTo>
                  <a:lnTo>
                    <a:pt x="4096" y="6372"/>
                  </a:lnTo>
                  <a:lnTo>
                    <a:pt x="3755" y="6372"/>
                  </a:lnTo>
                  <a:lnTo>
                    <a:pt x="3755" y="6258"/>
                  </a:lnTo>
                  <a:cubicBezTo>
                    <a:pt x="3755" y="6195"/>
                    <a:pt x="3704" y="6144"/>
                    <a:pt x="3641" y="6144"/>
                  </a:cubicBezTo>
                  <a:cubicBezTo>
                    <a:pt x="3578" y="6144"/>
                    <a:pt x="3527" y="6195"/>
                    <a:pt x="3527" y="6258"/>
                  </a:cubicBezTo>
                  <a:lnTo>
                    <a:pt x="3527" y="6372"/>
                  </a:lnTo>
                  <a:lnTo>
                    <a:pt x="3186" y="6372"/>
                  </a:lnTo>
                  <a:lnTo>
                    <a:pt x="3186" y="6258"/>
                  </a:lnTo>
                  <a:cubicBezTo>
                    <a:pt x="3186" y="6195"/>
                    <a:pt x="3135" y="6144"/>
                    <a:pt x="3072" y="6144"/>
                  </a:cubicBezTo>
                  <a:cubicBezTo>
                    <a:pt x="3009" y="6144"/>
                    <a:pt x="2958" y="6195"/>
                    <a:pt x="2958" y="6258"/>
                  </a:cubicBezTo>
                  <a:lnTo>
                    <a:pt x="2958" y="6372"/>
                  </a:lnTo>
                  <a:lnTo>
                    <a:pt x="2617" y="6372"/>
                  </a:lnTo>
                  <a:lnTo>
                    <a:pt x="2617" y="6258"/>
                  </a:lnTo>
                  <a:cubicBezTo>
                    <a:pt x="2617" y="6195"/>
                    <a:pt x="2566" y="6144"/>
                    <a:pt x="2503" y="6144"/>
                  </a:cubicBezTo>
                  <a:cubicBezTo>
                    <a:pt x="2440" y="6144"/>
                    <a:pt x="2389" y="6195"/>
                    <a:pt x="2389" y="6258"/>
                  </a:cubicBezTo>
                  <a:lnTo>
                    <a:pt x="2389" y="6372"/>
                  </a:lnTo>
                  <a:lnTo>
                    <a:pt x="2048" y="6372"/>
                  </a:lnTo>
                  <a:lnTo>
                    <a:pt x="2048" y="6258"/>
                  </a:lnTo>
                  <a:cubicBezTo>
                    <a:pt x="2048" y="6195"/>
                    <a:pt x="1997" y="6144"/>
                    <a:pt x="1934" y="6144"/>
                  </a:cubicBezTo>
                  <a:cubicBezTo>
                    <a:pt x="1871" y="6144"/>
                    <a:pt x="1820" y="6195"/>
                    <a:pt x="1820" y="6258"/>
                  </a:cubicBezTo>
                  <a:lnTo>
                    <a:pt x="1820" y="6372"/>
                  </a:lnTo>
                  <a:lnTo>
                    <a:pt x="1479" y="6372"/>
                  </a:lnTo>
                  <a:lnTo>
                    <a:pt x="1479" y="6258"/>
                  </a:lnTo>
                  <a:cubicBezTo>
                    <a:pt x="1479" y="6195"/>
                    <a:pt x="1428" y="6144"/>
                    <a:pt x="1365" y="6144"/>
                  </a:cubicBezTo>
                  <a:cubicBezTo>
                    <a:pt x="1302" y="6144"/>
                    <a:pt x="1252" y="6195"/>
                    <a:pt x="1252" y="6258"/>
                  </a:cubicBezTo>
                  <a:lnTo>
                    <a:pt x="1252" y="6372"/>
                  </a:lnTo>
                  <a:lnTo>
                    <a:pt x="910" y="6372"/>
                  </a:lnTo>
                  <a:lnTo>
                    <a:pt x="910" y="6258"/>
                  </a:lnTo>
                  <a:cubicBezTo>
                    <a:pt x="910" y="6195"/>
                    <a:pt x="859" y="6144"/>
                    <a:pt x="796" y="6144"/>
                  </a:cubicBezTo>
                  <a:cubicBezTo>
                    <a:pt x="734" y="6144"/>
                    <a:pt x="683" y="6195"/>
                    <a:pt x="683" y="6258"/>
                  </a:cubicBezTo>
                  <a:lnTo>
                    <a:pt x="683" y="6372"/>
                  </a:lnTo>
                  <a:lnTo>
                    <a:pt x="455" y="6372"/>
                  </a:lnTo>
                  <a:lnTo>
                    <a:pt x="455" y="5234"/>
                  </a:lnTo>
                  <a:lnTo>
                    <a:pt x="1263" y="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288000" tIns="91416" rIns="182832" bIns="914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828343">
                <a:lnSpc>
                  <a:spcPct val="150000"/>
                </a:lnSpc>
              </a:pPr>
              <a:endParaRPr lang="en-GB" sz="3599" kern="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28" name="îṡḻïḍê"/>
            <p:cNvSpPr>
              <a:spLocks/>
            </p:cNvSpPr>
            <p:nvPr/>
          </p:nvSpPr>
          <p:spPr bwMode="auto">
            <a:xfrm>
              <a:off x="2254527" y="3748481"/>
              <a:ext cx="373803" cy="360040"/>
            </a:xfrm>
            <a:custGeom>
              <a:avLst/>
              <a:gdLst>
                <a:gd name="T0" fmla="*/ 3413 w 6827"/>
                <a:gd name="T1" fmla="*/ 0 h 5912"/>
                <a:gd name="T2" fmla="*/ 0 w 6827"/>
                <a:gd name="T3" fmla="*/ 5912 h 5912"/>
                <a:gd name="T4" fmla="*/ 6827 w 6827"/>
                <a:gd name="T5" fmla="*/ 5912 h 5912"/>
                <a:gd name="T6" fmla="*/ 3413 w 6827"/>
                <a:gd name="T7" fmla="*/ 0 h 5912"/>
                <a:gd name="T8" fmla="*/ 3413 w 6827"/>
                <a:gd name="T9" fmla="*/ 972 h 5912"/>
                <a:gd name="T10" fmla="*/ 4489 w 6827"/>
                <a:gd name="T11" fmla="*/ 2835 h 5912"/>
                <a:gd name="T12" fmla="*/ 2338 w 6827"/>
                <a:gd name="T13" fmla="*/ 2835 h 5912"/>
                <a:gd name="T14" fmla="*/ 3413 w 6827"/>
                <a:gd name="T15" fmla="*/ 972 h 5912"/>
                <a:gd name="T16" fmla="*/ 842 w 6827"/>
                <a:gd name="T17" fmla="*/ 5426 h 5912"/>
                <a:gd name="T18" fmla="*/ 1917 w 6827"/>
                <a:gd name="T19" fmla="*/ 3564 h 5912"/>
                <a:gd name="T20" fmla="*/ 2993 w 6827"/>
                <a:gd name="T21" fmla="*/ 5426 h 5912"/>
                <a:gd name="T22" fmla="*/ 842 w 6827"/>
                <a:gd name="T23" fmla="*/ 5426 h 5912"/>
                <a:gd name="T24" fmla="*/ 2338 w 6827"/>
                <a:gd name="T25" fmla="*/ 3321 h 5912"/>
                <a:gd name="T26" fmla="*/ 4489 w 6827"/>
                <a:gd name="T27" fmla="*/ 3321 h 5912"/>
                <a:gd name="T28" fmla="*/ 3413 w 6827"/>
                <a:gd name="T29" fmla="*/ 5183 h 5912"/>
                <a:gd name="T30" fmla="*/ 2338 w 6827"/>
                <a:gd name="T31" fmla="*/ 3321 h 5912"/>
                <a:gd name="T32" fmla="*/ 4910 w 6827"/>
                <a:gd name="T33" fmla="*/ 3564 h 5912"/>
                <a:gd name="T34" fmla="*/ 5985 w 6827"/>
                <a:gd name="T35" fmla="*/ 5426 h 5912"/>
                <a:gd name="T36" fmla="*/ 3834 w 6827"/>
                <a:gd name="T37" fmla="*/ 5426 h 5912"/>
                <a:gd name="T38" fmla="*/ 4910 w 6827"/>
                <a:gd name="T39" fmla="*/ 3564 h 5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27" h="5912">
                  <a:moveTo>
                    <a:pt x="3413" y="0"/>
                  </a:moveTo>
                  <a:lnTo>
                    <a:pt x="0" y="5912"/>
                  </a:lnTo>
                  <a:lnTo>
                    <a:pt x="6827" y="5912"/>
                  </a:lnTo>
                  <a:lnTo>
                    <a:pt x="3413" y="0"/>
                  </a:lnTo>
                  <a:close/>
                  <a:moveTo>
                    <a:pt x="3413" y="972"/>
                  </a:moveTo>
                  <a:lnTo>
                    <a:pt x="4489" y="2835"/>
                  </a:lnTo>
                  <a:lnTo>
                    <a:pt x="2338" y="2835"/>
                  </a:lnTo>
                  <a:lnTo>
                    <a:pt x="3413" y="972"/>
                  </a:lnTo>
                  <a:close/>
                  <a:moveTo>
                    <a:pt x="842" y="5426"/>
                  </a:moveTo>
                  <a:lnTo>
                    <a:pt x="1917" y="3564"/>
                  </a:lnTo>
                  <a:lnTo>
                    <a:pt x="2993" y="5426"/>
                  </a:lnTo>
                  <a:lnTo>
                    <a:pt x="842" y="5426"/>
                  </a:lnTo>
                  <a:close/>
                  <a:moveTo>
                    <a:pt x="2338" y="3321"/>
                  </a:moveTo>
                  <a:lnTo>
                    <a:pt x="4489" y="3321"/>
                  </a:lnTo>
                  <a:lnTo>
                    <a:pt x="3413" y="5183"/>
                  </a:lnTo>
                  <a:lnTo>
                    <a:pt x="2338" y="3321"/>
                  </a:lnTo>
                  <a:close/>
                  <a:moveTo>
                    <a:pt x="4910" y="3564"/>
                  </a:moveTo>
                  <a:lnTo>
                    <a:pt x="5985" y="5426"/>
                  </a:lnTo>
                  <a:lnTo>
                    <a:pt x="3834" y="5426"/>
                  </a:lnTo>
                  <a:lnTo>
                    <a:pt x="4910" y="35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9" name="ïṡliḍê"/>
            <p:cNvSpPr>
              <a:spLocks/>
            </p:cNvSpPr>
            <p:nvPr/>
          </p:nvSpPr>
          <p:spPr bwMode="auto">
            <a:xfrm>
              <a:off x="5720924" y="3748481"/>
              <a:ext cx="373803" cy="360040"/>
            </a:xfrm>
            <a:custGeom>
              <a:avLst/>
              <a:gdLst>
                <a:gd name="connsiteX0" fmla="*/ 0 w 582235"/>
                <a:gd name="connsiteY0" fmla="*/ 404481 h 606722"/>
                <a:gd name="connsiteX1" fmla="*/ 101261 w 582235"/>
                <a:gd name="connsiteY1" fmla="*/ 404481 h 606722"/>
                <a:gd name="connsiteX2" fmla="*/ 101261 w 582235"/>
                <a:gd name="connsiteY2" fmla="*/ 606722 h 606722"/>
                <a:gd name="connsiteX3" fmla="*/ 0 w 582235"/>
                <a:gd name="connsiteY3" fmla="*/ 606722 h 606722"/>
                <a:gd name="connsiteX4" fmla="*/ 151927 w 582235"/>
                <a:gd name="connsiteY4" fmla="*/ 328623 h 606722"/>
                <a:gd name="connsiteX5" fmla="*/ 253188 w 582235"/>
                <a:gd name="connsiteY5" fmla="*/ 328623 h 606722"/>
                <a:gd name="connsiteX6" fmla="*/ 253188 w 582235"/>
                <a:gd name="connsiteY6" fmla="*/ 606722 h 606722"/>
                <a:gd name="connsiteX7" fmla="*/ 151927 w 582235"/>
                <a:gd name="connsiteY7" fmla="*/ 606722 h 606722"/>
                <a:gd name="connsiteX8" fmla="*/ 303855 w 582235"/>
                <a:gd name="connsiteY8" fmla="*/ 252766 h 606722"/>
                <a:gd name="connsiteX9" fmla="*/ 405046 w 582235"/>
                <a:gd name="connsiteY9" fmla="*/ 252766 h 606722"/>
                <a:gd name="connsiteX10" fmla="*/ 405046 w 582235"/>
                <a:gd name="connsiteY10" fmla="*/ 606722 h 606722"/>
                <a:gd name="connsiteX11" fmla="*/ 303855 w 582235"/>
                <a:gd name="connsiteY11" fmla="*/ 606722 h 606722"/>
                <a:gd name="connsiteX12" fmla="*/ 455711 w 582235"/>
                <a:gd name="connsiteY12" fmla="*/ 202241 h 606722"/>
                <a:gd name="connsiteX13" fmla="*/ 556972 w 582235"/>
                <a:gd name="connsiteY13" fmla="*/ 202241 h 606722"/>
                <a:gd name="connsiteX14" fmla="*/ 556972 w 582235"/>
                <a:gd name="connsiteY14" fmla="*/ 606722 h 606722"/>
                <a:gd name="connsiteX15" fmla="*/ 455711 w 582235"/>
                <a:gd name="connsiteY15" fmla="*/ 606722 h 606722"/>
                <a:gd name="connsiteX16" fmla="*/ 455697 w 582235"/>
                <a:gd name="connsiteY16" fmla="*/ 0 h 606722"/>
                <a:gd name="connsiteX17" fmla="*/ 556785 w 582235"/>
                <a:gd name="connsiteY17" fmla="*/ 0 h 606722"/>
                <a:gd name="connsiteX18" fmla="*/ 556874 w 582235"/>
                <a:gd name="connsiteY18" fmla="*/ 0 h 606722"/>
                <a:gd name="connsiteX19" fmla="*/ 556963 w 582235"/>
                <a:gd name="connsiteY19" fmla="*/ 0 h 606722"/>
                <a:gd name="connsiteX20" fmla="*/ 557675 w 582235"/>
                <a:gd name="connsiteY20" fmla="*/ 0 h 606722"/>
                <a:gd name="connsiteX21" fmla="*/ 559366 w 582235"/>
                <a:gd name="connsiteY21" fmla="*/ 89 h 606722"/>
                <a:gd name="connsiteX22" fmla="*/ 560611 w 582235"/>
                <a:gd name="connsiteY22" fmla="*/ 267 h 606722"/>
                <a:gd name="connsiteX23" fmla="*/ 561857 w 582235"/>
                <a:gd name="connsiteY23" fmla="*/ 444 h 606722"/>
                <a:gd name="connsiteX24" fmla="*/ 563192 w 582235"/>
                <a:gd name="connsiteY24" fmla="*/ 800 h 606722"/>
                <a:gd name="connsiteX25" fmla="*/ 564171 w 582235"/>
                <a:gd name="connsiteY25" fmla="*/ 1067 h 606722"/>
                <a:gd name="connsiteX26" fmla="*/ 565506 w 582235"/>
                <a:gd name="connsiteY26" fmla="*/ 1511 h 606722"/>
                <a:gd name="connsiteX27" fmla="*/ 566574 w 582235"/>
                <a:gd name="connsiteY27" fmla="*/ 1867 h 606722"/>
                <a:gd name="connsiteX28" fmla="*/ 567730 w 582235"/>
                <a:gd name="connsiteY28" fmla="*/ 2400 h 606722"/>
                <a:gd name="connsiteX29" fmla="*/ 568798 w 582235"/>
                <a:gd name="connsiteY29" fmla="*/ 2933 h 606722"/>
                <a:gd name="connsiteX30" fmla="*/ 569777 w 582235"/>
                <a:gd name="connsiteY30" fmla="*/ 3467 h 606722"/>
                <a:gd name="connsiteX31" fmla="*/ 570934 w 582235"/>
                <a:gd name="connsiteY31" fmla="*/ 4178 h 606722"/>
                <a:gd name="connsiteX32" fmla="*/ 571824 w 582235"/>
                <a:gd name="connsiteY32" fmla="*/ 4800 h 606722"/>
                <a:gd name="connsiteX33" fmla="*/ 572891 w 582235"/>
                <a:gd name="connsiteY33" fmla="*/ 5689 h 606722"/>
                <a:gd name="connsiteX34" fmla="*/ 573781 w 582235"/>
                <a:gd name="connsiteY34" fmla="*/ 6489 h 606722"/>
                <a:gd name="connsiteX35" fmla="*/ 574760 w 582235"/>
                <a:gd name="connsiteY35" fmla="*/ 7289 h 606722"/>
                <a:gd name="connsiteX36" fmla="*/ 575917 w 582235"/>
                <a:gd name="connsiteY36" fmla="*/ 8533 h 606722"/>
                <a:gd name="connsiteX37" fmla="*/ 576451 w 582235"/>
                <a:gd name="connsiteY37" fmla="*/ 9066 h 606722"/>
                <a:gd name="connsiteX38" fmla="*/ 576451 w 582235"/>
                <a:gd name="connsiteY38" fmla="*/ 9155 h 606722"/>
                <a:gd name="connsiteX39" fmla="*/ 577964 w 582235"/>
                <a:gd name="connsiteY39" fmla="*/ 11200 h 606722"/>
                <a:gd name="connsiteX40" fmla="*/ 578053 w 582235"/>
                <a:gd name="connsiteY40" fmla="*/ 11289 h 606722"/>
                <a:gd name="connsiteX41" fmla="*/ 579209 w 582235"/>
                <a:gd name="connsiteY41" fmla="*/ 13244 h 606722"/>
                <a:gd name="connsiteX42" fmla="*/ 579743 w 582235"/>
                <a:gd name="connsiteY42" fmla="*/ 14222 h 606722"/>
                <a:gd name="connsiteX43" fmla="*/ 580277 w 582235"/>
                <a:gd name="connsiteY43" fmla="*/ 15555 h 606722"/>
                <a:gd name="connsiteX44" fmla="*/ 580722 w 582235"/>
                <a:gd name="connsiteY44" fmla="*/ 16711 h 606722"/>
                <a:gd name="connsiteX45" fmla="*/ 581167 w 582235"/>
                <a:gd name="connsiteY45" fmla="*/ 17866 h 606722"/>
                <a:gd name="connsiteX46" fmla="*/ 581523 w 582235"/>
                <a:gd name="connsiteY46" fmla="*/ 19199 h 606722"/>
                <a:gd name="connsiteX47" fmla="*/ 581790 w 582235"/>
                <a:gd name="connsiteY47" fmla="*/ 20266 h 606722"/>
                <a:gd name="connsiteX48" fmla="*/ 582146 w 582235"/>
                <a:gd name="connsiteY48" fmla="*/ 22488 h 606722"/>
                <a:gd name="connsiteX49" fmla="*/ 582146 w 582235"/>
                <a:gd name="connsiteY49" fmla="*/ 22666 h 606722"/>
                <a:gd name="connsiteX50" fmla="*/ 582235 w 582235"/>
                <a:gd name="connsiteY50" fmla="*/ 25244 h 606722"/>
                <a:gd name="connsiteX51" fmla="*/ 582235 w 582235"/>
                <a:gd name="connsiteY51" fmla="*/ 126396 h 606722"/>
                <a:gd name="connsiteX52" fmla="*/ 556963 w 582235"/>
                <a:gd name="connsiteY52" fmla="*/ 151728 h 606722"/>
                <a:gd name="connsiteX53" fmla="*/ 531691 w 582235"/>
                <a:gd name="connsiteY53" fmla="*/ 126396 h 606722"/>
                <a:gd name="connsiteX54" fmla="*/ 531691 w 582235"/>
                <a:gd name="connsiteY54" fmla="*/ 79286 h 606722"/>
                <a:gd name="connsiteX55" fmla="*/ 421260 w 582235"/>
                <a:gd name="connsiteY55" fmla="*/ 171106 h 606722"/>
                <a:gd name="connsiteX56" fmla="*/ 385666 w 582235"/>
                <a:gd name="connsiteY56" fmla="*/ 167906 h 606722"/>
                <a:gd name="connsiteX57" fmla="*/ 388869 w 582235"/>
                <a:gd name="connsiteY57" fmla="*/ 132262 h 606722"/>
                <a:gd name="connsiteX58" fmla="*/ 487020 w 582235"/>
                <a:gd name="connsiteY58" fmla="*/ 50576 h 606722"/>
                <a:gd name="connsiteX59" fmla="*/ 455697 w 582235"/>
                <a:gd name="connsiteY59" fmla="*/ 50576 h 606722"/>
                <a:gd name="connsiteX60" fmla="*/ 430425 w 582235"/>
                <a:gd name="connsiteY60" fmla="*/ 25244 h 606722"/>
                <a:gd name="connsiteX61" fmla="*/ 455697 w 582235"/>
                <a:gd name="connsiteY61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82235" h="606722">
                  <a:moveTo>
                    <a:pt x="0" y="404481"/>
                  </a:moveTo>
                  <a:lnTo>
                    <a:pt x="101261" y="404481"/>
                  </a:lnTo>
                  <a:lnTo>
                    <a:pt x="101261" y="606722"/>
                  </a:lnTo>
                  <a:lnTo>
                    <a:pt x="0" y="606722"/>
                  </a:lnTo>
                  <a:close/>
                  <a:moveTo>
                    <a:pt x="151927" y="328623"/>
                  </a:moveTo>
                  <a:lnTo>
                    <a:pt x="253188" y="328623"/>
                  </a:lnTo>
                  <a:lnTo>
                    <a:pt x="253188" y="606722"/>
                  </a:lnTo>
                  <a:lnTo>
                    <a:pt x="151927" y="606722"/>
                  </a:lnTo>
                  <a:close/>
                  <a:moveTo>
                    <a:pt x="303855" y="252766"/>
                  </a:moveTo>
                  <a:lnTo>
                    <a:pt x="405046" y="252766"/>
                  </a:lnTo>
                  <a:lnTo>
                    <a:pt x="405046" y="606722"/>
                  </a:lnTo>
                  <a:lnTo>
                    <a:pt x="303855" y="606722"/>
                  </a:lnTo>
                  <a:close/>
                  <a:moveTo>
                    <a:pt x="455711" y="202241"/>
                  </a:moveTo>
                  <a:lnTo>
                    <a:pt x="556972" y="202241"/>
                  </a:lnTo>
                  <a:lnTo>
                    <a:pt x="556972" y="606722"/>
                  </a:lnTo>
                  <a:lnTo>
                    <a:pt x="455711" y="606722"/>
                  </a:lnTo>
                  <a:close/>
                  <a:moveTo>
                    <a:pt x="455697" y="0"/>
                  </a:moveTo>
                  <a:lnTo>
                    <a:pt x="556785" y="0"/>
                  </a:lnTo>
                  <a:lnTo>
                    <a:pt x="556874" y="0"/>
                  </a:lnTo>
                  <a:lnTo>
                    <a:pt x="556963" y="0"/>
                  </a:lnTo>
                  <a:cubicBezTo>
                    <a:pt x="557230" y="0"/>
                    <a:pt x="557408" y="0"/>
                    <a:pt x="557675" y="0"/>
                  </a:cubicBezTo>
                  <a:cubicBezTo>
                    <a:pt x="558298" y="89"/>
                    <a:pt x="558832" y="89"/>
                    <a:pt x="559366" y="89"/>
                  </a:cubicBezTo>
                  <a:cubicBezTo>
                    <a:pt x="559811" y="178"/>
                    <a:pt x="560256" y="267"/>
                    <a:pt x="560611" y="267"/>
                  </a:cubicBezTo>
                  <a:cubicBezTo>
                    <a:pt x="561056" y="356"/>
                    <a:pt x="561412" y="444"/>
                    <a:pt x="561857" y="444"/>
                  </a:cubicBezTo>
                  <a:cubicBezTo>
                    <a:pt x="562302" y="533"/>
                    <a:pt x="562747" y="711"/>
                    <a:pt x="563192" y="800"/>
                  </a:cubicBezTo>
                  <a:cubicBezTo>
                    <a:pt x="563548" y="889"/>
                    <a:pt x="563904" y="978"/>
                    <a:pt x="564171" y="1067"/>
                  </a:cubicBezTo>
                  <a:cubicBezTo>
                    <a:pt x="564616" y="1156"/>
                    <a:pt x="565061" y="1333"/>
                    <a:pt x="565506" y="1511"/>
                  </a:cubicBezTo>
                  <a:cubicBezTo>
                    <a:pt x="565862" y="1600"/>
                    <a:pt x="566218" y="1778"/>
                    <a:pt x="566574" y="1867"/>
                  </a:cubicBezTo>
                  <a:cubicBezTo>
                    <a:pt x="566929" y="2044"/>
                    <a:pt x="567285" y="2222"/>
                    <a:pt x="567730" y="2400"/>
                  </a:cubicBezTo>
                  <a:cubicBezTo>
                    <a:pt x="568086" y="2578"/>
                    <a:pt x="568442" y="2755"/>
                    <a:pt x="568798" y="2933"/>
                  </a:cubicBezTo>
                  <a:cubicBezTo>
                    <a:pt x="569154" y="3111"/>
                    <a:pt x="569421" y="3289"/>
                    <a:pt x="569777" y="3467"/>
                  </a:cubicBezTo>
                  <a:cubicBezTo>
                    <a:pt x="570133" y="3733"/>
                    <a:pt x="570578" y="4000"/>
                    <a:pt x="570934" y="4178"/>
                  </a:cubicBezTo>
                  <a:cubicBezTo>
                    <a:pt x="571201" y="4444"/>
                    <a:pt x="571557" y="4622"/>
                    <a:pt x="571824" y="4800"/>
                  </a:cubicBezTo>
                  <a:cubicBezTo>
                    <a:pt x="572180" y="5155"/>
                    <a:pt x="572536" y="5422"/>
                    <a:pt x="572891" y="5689"/>
                  </a:cubicBezTo>
                  <a:cubicBezTo>
                    <a:pt x="573247" y="5955"/>
                    <a:pt x="573514" y="6222"/>
                    <a:pt x="573781" y="6489"/>
                  </a:cubicBezTo>
                  <a:cubicBezTo>
                    <a:pt x="574137" y="6755"/>
                    <a:pt x="574493" y="7022"/>
                    <a:pt x="574760" y="7289"/>
                  </a:cubicBezTo>
                  <a:cubicBezTo>
                    <a:pt x="575205" y="7733"/>
                    <a:pt x="575561" y="8178"/>
                    <a:pt x="575917" y="8533"/>
                  </a:cubicBezTo>
                  <a:cubicBezTo>
                    <a:pt x="576095" y="8711"/>
                    <a:pt x="576273" y="8889"/>
                    <a:pt x="576451" y="9066"/>
                  </a:cubicBezTo>
                  <a:cubicBezTo>
                    <a:pt x="576451" y="9155"/>
                    <a:pt x="576451" y="9155"/>
                    <a:pt x="576451" y="9155"/>
                  </a:cubicBezTo>
                  <a:cubicBezTo>
                    <a:pt x="576985" y="9777"/>
                    <a:pt x="577519" y="10489"/>
                    <a:pt x="577964" y="11200"/>
                  </a:cubicBezTo>
                  <a:cubicBezTo>
                    <a:pt x="577964" y="11200"/>
                    <a:pt x="578053" y="11289"/>
                    <a:pt x="578053" y="11289"/>
                  </a:cubicBezTo>
                  <a:cubicBezTo>
                    <a:pt x="578498" y="12000"/>
                    <a:pt x="578854" y="12622"/>
                    <a:pt x="579209" y="13244"/>
                  </a:cubicBezTo>
                  <a:cubicBezTo>
                    <a:pt x="579387" y="13600"/>
                    <a:pt x="579565" y="13955"/>
                    <a:pt x="579743" y="14222"/>
                  </a:cubicBezTo>
                  <a:cubicBezTo>
                    <a:pt x="579921" y="14666"/>
                    <a:pt x="580099" y="15111"/>
                    <a:pt x="580277" y="15555"/>
                  </a:cubicBezTo>
                  <a:cubicBezTo>
                    <a:pt x="580455" y="15911"/>
                    <a:pt x="580633" y="16266"/>
                    <a:pt x="580722" y="16711"/>
                  </a:cubicBezTo>
                  <a:cubicBezTo>
                    <a:pt x="580900" y="17066"/>
                    <a:pt x="581078" y="17422"/>
                    <a:pt x="581167" y="17866"/>
                  </a:cubicBezTo>
                  <a:cubicBezTo>
                    <a:pt x="581256" y="18311"/>
                    <a:pt x="581434" y="18755"/>
                    <a:pt x="581523" y="19199"/>
                  </a:cubicBezTo>
                  <a:cubicBezTo>
                    <a:pt x="581612" y="19555"/>
                    <a:pt x="581701" y="19910"/>
                    <a:pt x="581790" y="20266"/>
                  </a:cubicBezTo>
                  <a:cubicBezTo>
                    <a:pt x="581879" y="20977"/>
                    <a:pt x="582057" y="21777"/>
                    <a:pt x="582146" y="22488"/>
                  </a:cubicBezTo>
                  <a:cubicBezTo>
                    <a:pt x="582146" y="22577"/>
                    <a:pt x="582146" y="22666"/>
                    <a:pt x="582146" y="22666"/>
                  </a:cubicBezTo>
                  <a:cubicBezTo>
                    <a:pt x="582235" y="23555"/>
                    <a:pt x="582235" y="24355"/>
                    <a:pt x="582235" y="25244"/>
                  </a:cubicBezTo>
                  <a:lnTo>
                    <a:pt x="582235" y="126396"/>
                  </a:lnTo>
                  <a:cubicBezTo>
                    <a:pt x="582235" y="140351"/>
                    <a:pt x="570934" y="151728"/>
                    <a:pt x="556963" y="151728"/>
                  </a:cubicBezTo>
                  <a:cubicBezTo>
                    <a:pt x="542992" y="151728"/>
                    <a:pt x="531691" y="140351"/>
                    <a:pt x="531691" y="126396"/>
                  </a:cubicBezTo>
                  <a:lnTo>
                    <a:pt x="531691" y="79286"/>
                  </a:lnTo>
                  <a:lnTo>
                    <a:pt x="421260" y="171106"/>
                  </a:lnTo>
                  <a:cubicBezTo>
                    <a:pt x="410582" y="180083"/>
                    <a:pt x="394564" y="178572"/>
                    <a:pt x="385666" y="167906"/>
                  </a:cubicBezTo>
                  <a:cubicBezTo>
                    <a:pt x="376678" y="157150"/>
                    <a:pt x="378191" y="141240"/>
                    <a:pt x="388869" y="132262"/>
                  </a:cubicBezTo>
                  <a:lnTo>
                    <a:pt x="487020" y="50576"/>
                  </a:lnTo>
                  <a:lnTo>
                    <a:pt x="455697" y="50576"/>
                  </a:lnTo>
                  <a:cubicBezTo>
                    <a:pt x="441727" y="50576"/>
                    <a:pt x="430425" y="39288"/>
                    <a:pt x="430425" y="25244"/>
                  </a:cubicBezTo>
                  <a:cubicBezTo>
                    <a:pt x="430425" y="11289"/>
                    <a:pt x="441727" y="0"/>
                    <a:pt x="4556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121888" tIns="121888" rIns="121888" bIns="121888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6398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40" name="î$líďé"/>
            <p:cNvSpPr/>
            <p:nvPr/>
          </p:nvSpPr>
          <p:spPr>
            <a:xfrm>
              <a:off x="1339316" y="2298738"/>
              <a:ext cx="2578029" cy="306375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en-US" altLang="zh-CN" sz="16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PC</a:t>
              </a:r>
              <a:r>
                <a:rPr lang="zh-CN" altLang="en-US" sz="1600" b="1" dirty="0" smtClean="0">
                  <a:solidFill>
                    <a:schemeClr val="accent1"/>
                  </a:solidFill>
                  <a:cs typeface="+mn-ea"/>
                  <a:sym typeface="+mn-lt"/>
                </a:rPr>
                <a:t>端</a:t>
              </a:r>
              <a:endParaRPr lang="en-US" altLang="zh-CN" sz="16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1" name="i$ḷíḍê"/>
            <p:cNvSpPr/>
            <p:nvPr/>
          </p:nvSpPr>
          <p:spPr>
            <a:xfrm>
              <a:off x="2152134" y="4869160"/>
              <a:ext cx="2578029" cy="306375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en-US" altLang="zh-CN" sz="1600" b="1" dirty="0" smtClean="0">
                  <a:solidFill>
                    <a:schemeClr val="accent2"/>
                  </a:solidFill>
                  <a:cs typeface="+mn-ea"/>
                  <a:sym typeface="+mn-lt"/>
                </a:rPr>
                <a:t>Mobile iOS</a:t>
              </a:r>
              <a:endParaRPr lang="en-US" altLang="zh-CN" sz="1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32" name="ïšľïde"/>
            <p:cNvSpPr/>
            <p:nvPr/>
          </p:nvSpPr>
          <p:spPr>
            <a:xfrm>
              <a:off x="4571128" y="4869160"/>
              <a:ext cx="2578029" cy="306375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en-US" altLang="zh-CN" sz="1600" b="1" dirty="0" smtClean="0">
                  <a:solidFill>
                    <a:schemeClr val="accent4"/>
                  </a:solidFill>
                  <a:cs typeface="+mn-ea"/>
                  <a:sym typeface="+mn-lt"/>
                </a:rPr>
                <a:t>OTT</a:t>
              </a:r>
              <a:endParaRPr lang="en-US" altLang="zh-CN" sz="16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grpSp>
          <p:nvGrpSpPr>
            <p:cNvPr id="133" name="í$1îďe"/>
            <p:cNvGrpSpPr/>
            <p:nvPr/>
          </p:nvGrpSpPr>
          <p:grpSpPr>
            <a:xfrm>
              <a:off x="3783975" y="2298738"/>
              <a:ext cx="2578029" cy="784007"/>
              <a:chOff x="1559496" y="3801006"/>
              <a:chExt cx="2578029" cy="784007"/>
            </a:xfrm>
          </p:grpSpPr>
          <p:sp>
            <p:nvSpPr>
              <p:cNvPr id="137" name="ïSḷïḑè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rmAutofit/>
              </a:bodyPr>
              <a:lstStyle/>
              <a:p>
                <a:pPr algn="ct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endParaRPr lang="en-US" altLang="zh-CN" sz="1100" dirty="0">
                  <a:cs typeface="+mn-ea"/>
                  <a:sym typeface="+mn-lt"/>
                </a:endParaRPr>
              </a:p>
            </p:txBody>
          </p:sp>
          <p:sp>
            <p:nvSpPr>
              <p:cNvPr id="138" name="íSļiďê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en-US" altLang="zh-CN" sz="1600" b="1" dirty="0" smtClean="0">
                    <a:solidFill>
                      <a:schemeClr val="accent3"/>
                    </a:solidFill>
                    <a:cs typeface="+mn-ea"/>
                    <a:sym typeface="+mn-lt"/>
                  </a:rPr>
                  <a:t>Mobile Android</a:t>
                </a:r>
                <a:endParaRPr lang="en-US" altLang="zh-CN" sz="1600" b="1" dirty="0">
                  <a:solidFill>
                    <a:schemeClr val="accent3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34" name="ï$ḷiḓè"/>
            <p:cNvGrpSpPr/>
            <p:nvPr/>
          </p:nvGrpSpPr>
          <p:grpSpPr>
            <a:xfrm>
              <a:off x="6096000" y="1225807"/>
              <a:ext cx="4481130" cy="1072931"/>
              <a:chOff x="6891385" y="1225807"/>
              <a:chExt cx="4481130" cy="1072931"/>
            </a:xfrm>
          </p:grpSpPr>
          <p:sp>
            <p:nvSpPr>
              <p:cNvPr id="135" name="îSḻîde"/>
              <p:cNvSpPr/>
              <p:nvPr/>
            </p:nvSpPr>
            <p:spPr>
              <a:xfrm>
                <a:off x="6891386" y="1225807"/>
                <a:ext cx="4481129" cy="4230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0" tIns="0" rIns="0" bIns="0" anchor="ctr" anchorCtr="0">
                <a:noAutofit/>
              </a:bodyPr>
              <a:lstStyle/>
              <a:p>
                <a:pPr>
                  <a:buSzPct val="25000"/>
                </a:pPr>
                <a:r>
                  <a:rPr lang="en-US" altLang="zh-CN" sz="2000" b="1" dirty="0" smtClean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CTR Meter</a:t>
                </a:r>
                <a:r>
                  <a:rPr lang="zh-CN" altLang="en-US" sz="2000" dirty="0" smtClean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：</a:t>
                </a:r>
                <a:endParaRPr lang="zh-CN" altLang="en-US" sz="2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6" name="iŝḷiḓé"/>
              <p:cNvSpPr txBox="1"/>
              <p:nvPr/>
            </p:nvSpPr>
            <p:spPr>
              <a:xfrm>
                <a:off x="6891385" y="1648822"/>
                <a:ext cx="4481129" cy="64991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rm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1200" dirty="0" smtClean="0">
                    <a:cs typeface="+mn-ea"/>
                    <a:sym typeface="+mn-lt"/>
                  </a:rPr>
                  <a:t>分别在</a:t>
                </a:r>
                <a:r>
                  <a:rPr lang="en-US" altLang="zh-CN" sz="1200" dirty="0" smtClean="0">
                    <a:cs typeface="+mn-ea"/>
                    <a:sym typeface="+mn-lt"/>
                  </a:rPr>
                  <a:t>PC</a:t>
                </a:r>
                <a:r>
                  <a:rPr lang="zh-CN" altLang="en-US" sz="1200" dirty="0" smtClean="0">
                    <a:cs typeface="+mn-ea"/>
                    <a:sym typeface="+mn-lt"/>
                  </a:rPr>
                  <a:t>端、移动端</a:t>
                </a:r>
                <a:r>
                  <a:rPr lang="en-US" altLang="zh-CN" sz="1200" dirty="0" smtClean="0">
                    <a:cs typeface="+mn-ea"/>
                    <a:sym typeface="+mn-lt"/>
                  </a:rPr>
                  <a:t>(</a:t>
                </a:r>
                <a:r>
                  <a:rPr lang="zh-CN" altLang="en-US" sz="1200" dirty="0" smtClean="0">
                    <a:cs typeface="+mn-ea"/>
                    <a:sym typeface="+mn-lt"/>
                  </a:rPr>
                  <a:t>分</a:t>
                </a:r>
                <a:r>
                  <a:rPr lang="en-US" altLang="zh-CN" sz="1200" dirty="0" smtClean="0">
                    <a:cs typeface="+mn-ea"/>
                    <a:sym typeface="+mn-lt"/>
                  </a:rPr>
                  <a:t>Android</a:t>
                </a:r>
                <a:r>
                  <a:rPr lang="zh-CN" altLang="en-US" sz="1200" dirty="0" smtClean="0">
                    <a:cs typeface="+mn-ea"/>
                    <a:sym typeface="+mn-lt"/>
                  </a:rPr>
                  <a:t>、</a:t>
                </a:r>
                <a:r>
                  <a:rPr lang="en-US" altLang="zh-CN" sz="1200" dirty="0" smtClean="0">
                    <a:cs typeface="+mn-ea"/>
                    <a:sym typeface="+mn-lt"/>
                  </a:rPr>
                  <a:t>iOS</a:t>
                </a:r>
                <a:r>
                  <a:rPr lang="zh-CN" altLang="en-US" sz="1200" dirty="0" smtClean="0">
                    <a:cs typeface="+mn-ea"/>
                    <a:sym typeface="+mn-lt"/>
                  </a:rPr>
                  <a:t>）、</a:t>
                </a:r>
                <a:r>
                  <a:rPr lang="en-US" altLang="zh-CN" sz="1200" dirty="0" smtClean="0">
                    <a:cs typeface="+mn-ea"/>
                    <a:sym typeface="+mn-lt"/>
                  </a:rPr>
                  <a:t>OTT</a:t>
                </a:r>
                <a:r>
                  <a:rPr lang="zh-CN" altLang="en-US" sz="1200" dirty="0" smtClean="0">
                    <a:cs typeface="+mn-ea"/>
                    <a:sym typeface="+mn-lt"/>
                  </a:rPr>
                  <a:t>上嵌入</a:t>
                </a:r>
                <a:r>
                  <a:rPr lang="en-US" altLang="zh-CN" sz="1200" dirty="0" smtClean="0">
                    <a:cs typeface="+mn-ea"/>
                    <a:sym typeface="+mn-lt"/>
                  </a:rPr>
                  <a:t>Meter SDK</a:t>
                </a:r>
                <a:r>
                  <a:rPr lang="zh-CN" altLang="en-US" sz="1200" dirty="0" smtClean="0">
                    <a:cs typeface="+mn-ea"/>
                    <a:sym typeface="+mn-lt"/>
                  </a:rPr>
                  <a:t>以实现定期回收用户相关网络行为数据。</a:t>
                </a:r>
                <a:endParaRPr lang="zh-CN" altLang="en-US" sz="1200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41" name="iśḻiḓe"/>
          <p:cNvSpPr txBox="1"/>
          <p:nvPr/>
        </p:nvSpPr>
        <p:spPr>
          <a:xfrm>
            <a:off x="1738073" y="2533869"/>
            <a:ext cx="3278167" cy="540698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marL="171450" indent="-171450" defTabSz="91437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100" dirty="0">
                <a:cs typeface="+mn-ea"/>
                <a:sym typeface="+mn-lt"/>
              </a:rPr>
              <a:t>开发</a:t>
            </a:r>
            <a:r>
              <a:rPr lang="zh-CN" altLang="en-US" sz="1100" dirty="0" smtClean="0">
                <a:cs typeface="+mn-ea"/>
                <a:sym typeface="+mn-lt"/>
              </a:rPr>
              <a:t>使用时间：</a:t>
            </a:r>
            <a:r>
              <a:rPr lang="en-US" altLang="zh-CN" sz="1100" dirty="0" smtClean="0">
                <a:cs typeface="+mn-ea"/>
                <a:sym typeface="+mn-lt"/>
              </a:rPr>
              <a:t>2017</a:t>
            </a:r>
            <a:r>
              <a:rPr lang="zh-CN" altLang="en-US" sz="1100" dirty="0" smtClean="0">
                <a:cs typeface="+mn-ea"/>
                <a:sym typeface="+mn-lt"/>
              </a:rPr>
              <a:t>年</a:t>
            </a:r>
            <a:r>
              <a:rPr lang="en-US" altLang="zh-CN" sz="1100" dirty="0" smtClean="0">
                <a:cs typeface="+mn-ea"/>
                <a:sym typeface="+mn-lt"/>
              </a:rPr>
              <a:t>—</a:t>
            </a:r>
            <a:r>
              <a:rPr lang="zh-CN" altLang="en-US" sz="1100" dirty="0" smtClean="0">
                <a:cs typeface="+mn-ea"/>
                <a:sym typeface="+mn-lt"/>
              </a:rPr>
              <a:t>至今</a:t>
            </a:r>
            <a:endParaRPr lang="en-US" altLang="zh-CN" sz="1100" dirty="0" smtClean="0">
              <a:cs typeface="+mn-ea"/>
              <a:sym typeface="+mn-lt"/>
            </a:endParaRPr>
          </a:p>
          <a:p>
            <a:pPr marL="171450" indent="-171450" defTabSz="91437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100" dirty="0" smtClean="0">
                <a:cs typeface="+mn-ea"/>
                <a:sym typeface="+mn-lt"/>
              </a:rPr>
              <a:t>开发部门：</a:t>
            </a:r>
            <a:r>
              <a:rPr lang="en-US" altLang="zh-CN" sz="1100" dirty="0" err="1" smtClean="0">
                <a:cs typeface="+mn-ea"/>
                <a:sym typeface="+mn-lt"/>
              </a:rPr>
              <a:t>iCTR</a:t>
            </a:r>
            <a:r>
              <a:rPr lang="zh-CN" altLang="en-US" sz="1100" dirty="0" smtClean="0">
                <a:cs typeface="+mn-ea"/>
                <a:sym typeface="+mn-lt"/>
              </a:rPr>
              <a:t>（北京夏海超）</a:t>
            </a:r>
            <a:endParaRPr lang="en-US" altLang="zh-CN" sz="1100" dirty="0">
              <a:cs typeface="+mn-ea"/>
              <a:sym typeface="+mn-lt"/>
            </a:endParaRPr>
          </a:p>
        </p:txBody>
      </p:sp>
      <p:sp>
        <p:nvSpPr>
          <p:cNvPr id="142" name="iśḻiḓe"/>
          <p:cNvSpPr txBox="1"/>
          <p:nvPr/>
        </p:nvSpPr>
        <p:spPr>
          <a:xfrm>
            <a:off x="1550963" y="5029436"/>
            <a:ext cx="3035779" cy="52379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marL="171450" indent="-171450" defTabSz="91437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100" dirty="0">
                <a:cs typeface="+mn-ea"/>
                <a:sym typeface="+mn-lt"/>
              </a:rPr>
              <a:t>开发</a:t>
            </a:r>
            <a:r>
              <a:rPr lang="zh-CN" altLang="en-US" sz="1100" dirty="0" smtClean="0">
                <a:cs typeface="+mn-ea"/>
                <a:sym typeface="+mn-lt"/>
              </a:rPr>
              <a:t>使用时间：</a:t>
            </a:r>
            <a:r>
              <a:rPr lang="en-US" altLang="zh-CN" sz="1100" dirty="0" smtClean="0">
                <a:cs typeface="+mn-ea"/>
                <a:sym typeface="+mn-lt"/>
              </a:rPr>
              <a:t>2015</a:t>
            </a:r>
            <a:r>
              <a:rPr lang="zh-CN" altLang="en-US" sz="1100" dirty="0" smtClean="0">
                <a:cs typeface="+mn-ea"/>
                <a:sym typeface="+mn-lt"/>
              </a:rPr>
              <a:t>年</a:t>
            </a:r>
            <a:r>
              <a:rPr lang="en-US" altLang="zh-CN" sz="1100" dirty="0" smtClean="0">
                <a:cs typeface="+mn-ea"/>
                <a:sym typeface="+mn-lt"/>
              </a:rPr>
              <a:t>—</a:t>
            </a:r>
            <a:r>
              <a:rPr lang="zh-CN" altLang="en-US" sz="1100" dirty="0" smtClean="0">
                <a:cs typeface="+mn-ea"/>
                <a:sym typeface="+mn-lt"/>
              </a:rPr>
              <a:t>至今</a:t>
            </a:r>
            <a:endParaRPr lang="en-US" altLang="zh-CN" sz="1100" dirty="0" smtClean="0">
              <a:cs typeface="+mn-ea"/>
              <a:sym typeface="+mn-lt"/>
            </a:endParaRPr>
          </a:p>
          <a:p>
            <a:pPr marL="171450" indent="-171450" defTabSz="91437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100" dirty="0" smtClean="0">
                <a:cs typeface="+mn-ea"/>
                <a:sym typeface="+mn-lt"/>
              </a:rPr>
              <a:t>开发部门：</a:t>
            </a:r>
            <a:r>
              <a:rPr lang="en-US" altLang="zh-CN" sz="1100" dirty="0" err="1" smtClean="0">
                <a:cs typeface="+mn-ea"/>
                <a:sym typeface="+mn-lt"/>
              </a:rPr>
              <a:t>iCTR</a:t>
            </a:r>
            <a:r>
              <a:rPr lang="zh-CN" altLang="en-US" sz="1100" dirty="0" smtClean="0">
                <a:cs typeface="+mn-ea"/>
                <a:sym typeface="+mn-lt"/>
              </a:rPr>
              <a:t>（北京夏海超）</a:t>
            </a:r>
            <a:endParaRPr lang="en-US" altLang="zh-CN" sz="1100" dirty="0">
              <a:cs typeface="+mn-ea"/>
              <a:sym typeface="+mn-lt"/>
            </a:endParaRPr>
          </a:p>
        </p:txBody>
      </p:sp>
      <p:sp>
        <p:nvSpPr>
          <p:cNvPr id="143" name="iśḻiḓe"/>
          <p:cNvSpPr txBox="1"/>
          <p:nvPr/>
        </p:nvSpPr>
        <p:spPr>
          <a:xfrm>
            <a:off x="4373801" y="4960086"/>
            <a:ext cx="3270497" cy="59315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marL="171450" indent="-171450" defTabSz="91437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100" dirty="0">
                <a:cs typeface="+mn-ea"/>
                <a:sym typeface="+mn-lt"/>
              </a:rPr>
              <a:t>开发</a:t>
            </a:r>
            <a:r>
              <a:rPr lang="zh-CN" altLang="en-US" sz="1100" dirty="0" smtClean="0">
                <a:cs typeface="+mn-ea"/>
                <a:sym typeface="+mn-lt"/>
              </a:rPr>
              <a:t>使用时间：</a:t>
            </a:r>
            <a:r>
              <a:rPr lang="en-US" altLang="zh-CN" sz="1100" dirty="0" smtClean="0">
                <a:cs typeface="+mn-ea"/>
                <a:sym typeface="+mn-lt"/>
              </a:rPr>
              <a:t>2016</a:t>
            </a:r>
            <a:r>
              <a:rPr lang="zh-CN" altLang="en-US" sz="1100" dirty="0" smtClean="0">
                <a:cs typeface="+mn-ea"/>
                <a:sym typeface="+mn-lt"/>
              </a:rPr>
              <a:t>年（尚未使用）</a:t>
            </a:r>
            <a:endParaRPr lang="en-US" altLang="zh-CN" sz="1100" dirty="0" smtClean="0">
              <a:cs typeface="+mn-ea"/>
              <a:sym typeface="+mn-lt"/>
            </a:endParaRPr>
          </a:p>
          <a:p>
            <a:pPr marL="171450" indent="-171450" defTabSz="914378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100" dirty="0" smtClean="0">
                <a:cs typeface="+mn-ea"/>
                <a:sym typeface="+mn-lt"/>
              </a:rPr>
              <a:t>开发部门：</a:t>
            </a:r>
            <a:r>
              <a:rPr lang="en-US" altLang="zh-CN" sz="1100" dirty="0" err="1" smtClean="0">
                <a:cs typeface="+mn-ea"/>
                <a:sym typeface="+mn-lt"/>
              </a:rPr>
              <a:t>iCTR</a:t>
            </a:r>
            <a:endParaRPr lang="en-US" altLang="zh-CN" sz="11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28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Meter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功能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>
                <a:cs typeface="+mn-ea"/>
                <a:sym typeface="+mn-lt"/>
              </a:rPr>
              <a:t>国际视野  洞察中国 </a:t>
            </a:r>
            <a:r>
              <a:rPr lang="en-US" altLang="zh-CN" smtClean="0">
                <a:cs typeface="+mn-ea"/>
                <a:sym typeface="+mn-lt"/>
              </a:rPr>
              <a:t>|  Global Perception</a:t>
            </a:r>
            <a:r>
              <a:rPr lang="zh-CN" altLang="en-US" smtClean="0">
                <a:cs typeface="+mn-ea"/>
                <a:sym typeface="+mn-lt"/>
              </a:rPr>
              <a:t>，</a:t>
            </a:r>
            <a:r>
              <a:rPr lang="en-US" altLang="zh-CN" smtClean="0">
                <a:cs typeface="+mn-ea"/>
                <a:sym typeface="+mn-lt"/>
              </a:rPr>
              <a:t>China Insight</a:t>
            </a:r>
            <a:endParaRPr lang="en-US">
              <a:cs typeface="+mn-ea"/>
              <a:sym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P </a:t>
            </a:r>
            <a:fld id="{75168D04-7926-484C-B90B-2D13ABC6EC67}" type="slidenum">
              <a:rPr lang="zh-CN" altLang="en-US" smtClean="0">
                <a:cs typeface="+mn-ea"/>
                <a:sym typeface="+mn-lt"/>
              </a:rPr>
              <a:pPr/>
              <a:t>5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基本功能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展现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33" name="03cddc0a-eef2-4a60-be60-3789e593744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lc="http://schemas.openxmlformats.org/drawingml/2006/lockedCanvas" xmlns:a16="http://schemas.microsoft.com/office/drawing/2014/main" id="{251F3718-4D61-4AA7-940C-171CE60B26F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5475" y="1736813"/>
            <a:ext cx="12197474" cy="3775002"/>
            <a:chOff x="-24249" y="2004831"/>
            <a:chExt cx="12197474" cy="4151525"/>
          </a:xfrm>
        </p:grpSpPr>
        <p:grpSp>
          <p:nvGrpSpPr>
            <p:cNvPr id="134" name="iṡļîḋ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B3DB1287-39C0-4D0D-A408-4C64FB4E752E}"/>
                </a:ext>
              </a:extLst>
            </p:cNvPr>
            <p:cNvGrpSpPr/>
            <p:nvPr/>
          </p:nvGrpSpPr>
          <p:grpSpPr>
            <a:xfrm>
              <a:off x="970629" y="4673450"/>
              <a:ext cx="1338772" cy="1467937"/>
              <a:chOff x="970629" y="4673450"/>
              <a:chExt cx="1338772" cy="1467937"/>
            </a:xfrm>
          </p:grpSpPr>
          <p:grpSp>
            <p:nvGrpSpPr>
              <p:cNvPr id="177" name="iṣļídè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3533CBA1-64D6-4077-9A55-20CE322EFEF5}"/>
                  </a:ext>
                </a:extLst>
              </p:cNvPr>
              <p:cNvGrpSpPr/>
              <p:nvPr/>
            </p:nvGrpSpPr>
            <p:grpSpPr>
              <a:xfrm>
                <a:off x="1432464" y="4673450"/>
                <a:ext cx="415102" cy="990791"/>
                <a:chOff x="2472012" y="5368329"/>
                <a:chExt cx="415102" cy="990791"/>
              </a:xfrm>
            </p:grpSpPr>
            <p:sp>
              <p:nvSpPr>
                <p:cNvPr id="179" name="íŝľïḍe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id="{45BA57CF-DFF2-4FE6-96C4-13A0751C3BAB}"/>
                    </a:ext>
                  </a:extLst>
                </p:cNvPr>
                <p:cNvSpPr/>
                <p:nvPr/>
              </p:nvSpPr>
              <p:spPr>
                <a:xfrm>
                  <a:off x="2590533" y="5368329"/>
                  <a:ext cx="89031" cy="172652"/>
                </a:xfrm>
                <a:custGeom>
                  <a:avLst/>
                  <a:gdLst>
                    <a:gd name="connsiteX0" fmla="*/ 159127 w 313668"/>
                    <a:gd name="connsiteY0" fmla="*/ 411396 h 608274"/>
                    <a:gd name="connsiteX1" fmla="*/ 159127 w 313668"/>
                    <a:gd name="connsiteY1" fmla="*/ 577440 h 608274"/>
                    <a:gd name="connsiteX2" fmla="*/ 128336 w 313668"/>
                    <a:gd name="connsiteY2" fmla="*/ 608274 h 608274"/>
                    <a:gd name="connsiteX3" fmla="*/ 97453 w 313668"/>
                    <a:gd name="connsiteY3" fmla="*/ 577440 h 608274"/>
                    <a:gd name="connsiteX4" fmla="*/ 97453 w 313668"/>
                    <a:gd name="connsiteY4" fmla="*/ 458706 h 608274"/>
                    <a:gd name="connsiteX5" fmla="*/ 128221 w 313668"/>
                    <a:gd name="connsiteY5" fmla="*/ 306395 h 608274"/>
                    <a:gd name="connsiteX6" fmla="*/ 168122 w 313668"/>
                    <a:gd name="connsiteY6" fmla="*/ 358410 h 608274"/>
                    <a:gd name="connsiteX7" fmla="*/ 171347 w 313668"/>
                    <a:gd name="connsiteY7" fmla="*/ 370377 h 608274"/>
                    <a:gd name="connsiteX8" fmla="*/ 165173 w 313668"/>
                    <a:gd name="connsiteY8" fmla="*/ 381149 h 608274"/>
                    <a:gd name="connsiteX9" fmla="*/ 71917 w 313668"/>
                    <a:gd name="connsiteY9" fmla="*/ 452588 h 608274"/>
                    <a:gd name="connsiteX10" fmla="*/ 62057 w 313668"/>
                    <a:gd name="connsiteY10" fmla="*/ 455994 h 608274"/>
                    <a:gd name="connsiteX11" fmla="*/ 49156 w 313668"/>
                    <a:gd name="connsiteY11" fmla="*/ 449642 h 608274"/>
                    <a:gd name="connsiteX12" fmla="*/ 3357 w 313668"/>
                    <a:gd name="connsiteY12" fmla="*/ 390079 h 608274"/>
                    <a:gd name="connsiteX13" fmla="*/ 132 w 313668"/>
                    <a:gd name="connsiteY13" fmla="*/ 378019 h 608274"/>
                    <a:gd name="connsiteX14" fmla="*/ 6398 w 313668"/>
                    <a:gd name="connsiteY14" fmla="*/ 367339 h 608274"/>
                    <a:gd name="connsiteX15" fmla="*/ 9162 w 313668"/>
                    <a:gd name="connsiteY15" fmla="*/ 365130 h 608274"/>
                    <a:gd name="connsiteX16" fmla="*/ 43904 w 313668"/>
                    <a:gd name="connsiteY16" fmla="*/ 407754 h 608274"/>
                    <a:gd name="connsiteX17" fmla="*/ 59661 w 313668"/>
                    <a:gd name="connsiteY17" fmla="*/ 410240 h 608274"/>
                    <a:gd name="connsiteX18" fmla="*/ 107948 w 313668"/>
                    <a:gd name="connsiteY18" fmla="*/ 375165 h 608274"/>
                    <a:gd name="connsiteX19" fmla="*/ 126009 w 313668"/>
                    <a:gd name="connsiteY19" fmla="*/ 319836 h 608274"/>
                    <a:gd name="connsiteX20" fmla="*/ 128221 w 313668"/>
                    <a:gd name="connsiteY20" fmla="*/ 306395 h 608274"/>
                    <a:gd name="connsiteX21" fmla="*/ 163534 w 313668"/>
                    <a:gd name="connsiteY21" fmla="*/ 163741 h 608274"/>
                    <a:gd name="connsiteX22" fmla="*/ 160861 w 313668"/>
                    <a:gd name="connsiteY22" fmla="*/ 166411 h 608274"/>
                    <a:gd name="connsiteX23" fmla="*/ 160861 w 313668"/>
                    <a:gd name="connsiteY23" fmla="*/ 185098 h 608274"/>
                    <a:gd name="connsiteX24" fmla="*/ 163534 w 313668"/>
                    <a:gd name="connsiteY24" fmla="*/ 187767 h 608274"/>
                    <a:gd name="connsiteX25" fmla="*/ 179484 w 313668"/>
                    <a:gd name="connsiteY25" fmla="*/ 187767 h 608274"/>
                    <a:gd name="connsiteX26" fmla="*/ 182157 w 313668"/>
                    <a:gd name="connsiteY26" fmla="*/ 185098 h 608274"/>
                    <a:gd name="connsiteX27" fmla="*/ 182157 w 313668"/>
                    <a:gd name="connsiteY27" fmla="*/ 166411 h 608274"/>
                    <a:gd name="connsiteX28" fmla="*/ 179484 w 313668"/>
                    <a:gd name="connsiteY28" fmla="*/ 163741 h 608274"/>
                    <a:gd name="connsiteX29" fmla="*/ 131358 w 313668"/>
                    <a:gd name="connsiteY29" fmla="*/ 155456 h 608274"/>
                    <a:gd name="connsiteX30" fmla="*/ 211383 w 313668"/>
                    <a:gd name="connsiteY30" fmla="*/ 155456 h 608274"/>
                    <a:gd name="connsiteX31" fmla="*/ 260338 w 313668"/>
                    <a:gd name="connsiteY31" fmla="*/ 190989 h 608274"/>
                    <a:gd name="connsiteX32" fmla="*/ 312151 w 313668"/>
                    <a:gd name="connsiteY32" fmla="*/ 350060 h 608274"/>
                    <a:gd name="connsiteX33" fmla="*/ 292606 w 313668"/>
                    <a:gd name="connsiteY33" fmla="*/ 388447 h 608274"/>
                    <a:gd name="connsiteX34" fmla="*/ 283110 w 313668"/>
                    <a:gd name="connsiteY34" fmla="*/ 389920 h 608274"/>
                    <a:gd name="connsiteX35" fmla="*/ 254069 w 313668"/>
                    <a:gd name="connsiteY35" fmla="*/ 368931 h 608274"/>
                    <a:gd name="connsiteX36" fmla="*/ 245310 w 313668"/>
                    <a:gd name="connsiteY36" fmla="*/ 341867 h 608274"/>
                    <a:gd name="connsiteX37" fmla="*/ 245310 w 313668"/>
                    <a:gd name="connsiteY37" fmla="*/ 383108 h 608274"/>
                    <a:gd name="connsiteX38" fmla="*/ 245310 w 313668"/>
                    <a:gd name="connsiteY38" fmla="*/ 577436 h 608274"/>
                    <a:gd name="connsiteX39" fmla="*/ 214425 w 313668"/>
                    <a:gd name="connsiteY39" fmla="*/ 608274 h 608274"/>
                    <a:gd name="connsiteX40" fmla="*/ 183540 w 313668"/>
                    <a:gd name="connsiteY40" fmla="*/ 577436 h 608274"/>
                    <a:gd name="connsiteX41" fmla="*/ 183540 w 313668"/>
                    <a:gd name="connsiteY41" fmla="*/ 391301 h 608274"/>
                    <a:gd name="connsiteX42" fmla="*/ 191561 w 313668"/>
                    <a:gd name="connsiteY42" fmla="*/ 373074 h 608274"/>
                    <a:gd name="connsiteX43" fmla="*/ 184278 w 313668"/>
                    <a:gd name="connsiteY43" fmla="*/ 346102 h 608274"/>
                    <a:gd name="connsiteX44" fmla="*/ 181789 w 313668"/>
                    <a:gd name="connsiteY44" fmla="*/ 342788 h 608274"/>
                    <a:gd name="connsiteX45" fmla="*/ 197646 w 313668"/>
                    <a:gd name="connsiteY45" fmla="*/ 323825 h 608274"/>
                    <a:gd name="connsiteX46" fmla="*/ 201242 w 313668"/>
                    <a:gd name="connsiteY46" fmla="*/ 310661 h 608274"/>
                    <a:gd name="connsiteX47" fmla="*/ 185015 w 313668"/>
                    <a:gd name="connsiteY47" fmla="*/ 216396 h 608274"/>
                    <a:gd name="connsiteX48" fmla="*/ 182526 w 313668"/>
                    <a:gd name="connsiteY48" fmla="*/ 201760 h 608274"/>
                    <a:gd name="connsiteX49" fmla="*/ 179853 w 313668"/>
                    <a:gd name="connsiteY49" fmla="*/ 199550 h 608274"/>
                    <a:gd name="connsiteX50" fmla="*/ 162797 w 313668"/>
                    <a:gd name="connsiteY50" fmla="*/ 199550 h 608274"/>
                    <a:gd name="connsiteX51" fmla="*/ 160123 w 313668"/>
                    <a:gd name="connsiteY51" fmla="*/ 201760 h 608274"/>
                    <a:gd name="connsiteX52" fmla="*/ 157634 w 313668"/>
                    <a:gd name="connsiteY52" fmla="*/ 216396 h 608274"/>
                    <a:gd name="connsiteX53" fmla="*/ 144266 w 313668"/>
                    <a:gd name="connsiteY53" fmla="*/ 293999 h 608274"/>
                    <a:gd name="connsiteX54" fmla="*/ 138550 w 313668"/>
                    <a:gd name="connsiteY54" fmla="*/ 286450 h 608274"/>
                    <a:gd name="connsiteX55" fmla="*/ 119650 w 313668"/>
                    <a:gd name="connsiteY55" fmla="*/ 273747 h 608274"/>
                    <a:gd name="connsiteX56" fmla="*/ 119189 w 313668"/>
                    <a:gd name="connsiteY56" fmla="*/ 275127 h 608274"/>
                    <a:gd name="connsiteX57" fmla="*/ 88580 w 313668"/>
                    <a:gd name="connsiteY57" fmla="*/ 368931 h 608274"/>
                    <a:gd name="connsiteX58" fmla="*/ 50135 w 313668"/>
                    <a:gd name="connsiteY58" fmla="*/ 388447 h 608274"/>
                    <a:gd name="connsiteX59" fmla="*/ 30590 w 313668"/>
                    <a:gd name="connsiteY59" fmla="*/ 350060 h 608274"/>
                    <a:gd name="connsiteX60" fmla="*/ 61107 w 313668"/>
                    <a:gd name="connsiteY60" fmla="*/ 256256 h 608274"/>
                    <a:gd name="connsiteX61" fmla="*/ 82403 w 313668"/>
                    <a:gd name="connsiteY61" fmla="*/ 190989 h 608274"/>
                    <a:gd name="connsiteX62" fmla="*/ 131358 w 313668"/>
                    <a:gd name="connsiteY62" fmla="*/ 155456 h 608274"/>
                    <a:gd name="connsiteX63" fmla="*/ 171336 w 313668"/>
                    <a:gd name="connsiteY63" fmla="*/ 0 h 608274"/>
                    <a:gd name="connsiteX64" fmla="*/ 238585 w 313668"/>
                    <a:gd name="connsiteY64" fmla="*/ 67108 h 608274"/>
                    <a:gd name="connsiteX65" fmla="*/ 171336 w 313668"/>
                    <a:gd name="connsiteY65" fmla="*/ 134216 h 608274"/>
                    <a:gd name="connsiteX66" fmla="*/ 104087 w 313668"/>
                    <a:gd name="connsiteY66" fmla="*/ 67108 h 608274"/>
                    <a:gd name="connsiteX67" fmla="*/ 171336 w 313668"/>
                    <a:gd name="connsiteY67" fmla="*/ 0 h 608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3668" h="608274">
                      <a:moveTo>
                        <a:pt x="159127" y="411396"/>
                      </a:moveTo>
                      <a:lnTo>
                        <a:pt x="159127" y="577440"/>
                      </a:lnTo>
                      <a:cubicBezTo>
                        <a:pt x="159127" y="594468"/>
                        <a:pt x="145391" y="608274"/>
                        <a:pt x="128336" y="608274"/>
                      </a:cubicBezTo>
                      <a:cubicBezTo>
                        <a:pt x="111282" y="608274"/>
                        <a:pt x="97453" y="594468"/>
                        <a:pt x="97453" y="577440"/>
                      </a:cubicBezTo>
                      <a:lnTo>
                        <a:pt x="97453" y="458706"/>
                      </a:lnTo>
                      <a:close/>
                      <a:moveTo>
                        <a:pt x="128221" y="306395"/>
                      </a:moveTo>
                      <a:lnTo>
                        <a:pt x="168122" y="358410"/>
                      </a:lnTo>
                      <a:cubicBezTo>
                        <a:pt x="170794" y="361816"/>
                        <a:pt x="171900" y="366143"/>
                        <a:pt x="171347" y="370377"/>
                      </a:cubicBezTo>
                      <a:cubicBezTo>
                        <a:pt x="170794" y="374612"/>
                        <a:pt x="168583" y="378479"/>
                        <a:pt x="165173" y="381149"/>
                      </a:cubicBezTo>
                      <a:lnTo>
                        <a:pt x="71917" y="452588"/>
                      </a:lnTo>
                      <a:cubicBezTo>
                        <a:pt x="68968" y="454889"/>
                        <a:pt x="65467" y="455994"/>
                        <a:pt x="62057" y="455994"/>
                      </a:cubicBezTo>
                      <a:cubicBezTo>
                        <a:pt x="57173" y="455994"/>
                        <a:pt x="52289" y="453785"/>
                        <a:pt x="49156" y="449642"/>
                      </a:cubicBezTo>
                      <a:lnTo>
                        <a:pt x="3357" y="390079"/>
                      </a:lnTo>
                      <a:cubicBezTo>
                        <a:pt x="777" y="386672"/>
                        <a:pt x="-421" y="382345"/>
                        <a:pt x="132" y="378019"/>
                      </a:cubicBezTo>
                      <a:cubicBezTo>
                        <a:pt x="685" y="373784"/>
                        <a:pt x="2988" y="369917"/>
                        <a:pt x="6398" y="367339"/>
                      </a:cubicBezTo>
                      <a:lnTo>
                        <a:pt x="9162" y="365130"/>
                      </a:lnTo>
                      <a:cubicBezTo>
                        <a:pt x="11374" y="384279"/>
                        <a:pt x="24367" y="401402"/>
                        <a:pt x="43904" y="407754"/>
                      </a:cubicBezTo>
                      <a:cubicBezTo>
                        <a:pt x="49064" y="409411"/>
                        <a:pt x="54409" y="410240"/>
                        <a:pt x="59661" y="410240"/>
                      </a:cubicBezTo>
                      <a:cubicBezTo>
                        <a:pt x="81040" y="410240"/>
                        <a:pt x="100945" y="396615"/>
                        <a:pt x="107948" y="375165"/>
                      </a:cubicBezTo>
                      <a:lnTo>
                        <a:pt x="126009" y="319836"/>
                      </a:lnTo>
                      <a:cubicBezTo>
                        <a:pt x="127484" y="315325"/>
                        <a:pt x="128037" y="310906"/>
                        <a:pt x="128221" y="306395"/>
                      </a:cubicBezTo>
                      <a:close/>
                      <a:moveTo>
                        <a:pt x="163534" y="163741"/>
                      </a:moveTo>
                      <a:cubicBezTo>
                        <a:pt x="162059" y="163741"/>
                        <a:pt x="160861" y="164938"/>
                        <a:pt x="160861" y="166411"/>
                      </a:cubicBezTo>
                      <a:lnTo>
                        <a:pt x="160861" y="185098"/>
                      </a:lnTo>
                      <a:cubicBezTo>
                        <a:pt x="160861" y="186571"/>
                        <a:pt x="162059" y="187767"/>
                        <a:pt x="163534" y="187767"/>
                      </a:cubicBezTo>
                      <a:lnTo>
                        <a:pt x="179484" y="187767"/>
                      </a:lnTo>
                      <a:cubicBezTo>
                        <a:pt x="180959" y="187767"/>
                        <a:pt x="182157" y="186571"/>
                        <a:pt x="182157" y="185098"/>
                      </a:cubicBezTo>
                      <a:lnTo>
                        <a:pt x="182157" y="166411"/>
                      </a:lnTo>
                      <a:cubicBezTo>
                        <a:pt x="182157" y="164938"/>
                        <a:pt x="180959" y="163741"/>
                        <a:pt x="179484" y="163741"/>
                      </a:cubicBezTo>
                      <a:close/>
                      <a:moveTo>
                        <a:pt x="131358" y="155456"/>
                      </a:moveTo>
                      <a:lnTo>
                        <a:pt x="211383" y="155456"/>
                      </a:lnTo>
                      <a:cubicBezTo>
                        <a:pt x="233694" y="155456"/>
                        <a:pt x="253424" y="169725"/>
                        <a:pt x="260338" y="190989"/>
                      </a:cubicBezTo>
                      <a:lnTo>
                        <a:pt x="312151" y="350060"/>
                      </a:lnTo>
                      <a:cubicBezTo>
                        <a:pt x="317406" y="366078"/>
                        <a:pt x="308556" y="383292"/>
                        <a:pt x="292606" y="388447"/>
                      </a:cubicBezTo>
                      <a:cubicBezTo>
                        <a:pt x="289471" y="389460"/>
                        <a:pt x="286245" y="389920"/>
                        <a:pt x="283110" y="389920"/>
                      </a:cubicBezTo>
                      <a:cubicBezTo>
                        <a:pt x="270295" y="389920"/>
                        <a:pt x="258310" y="381819"/>
                        <a:pt x="254069" y="368931"/>
                      </a:cubicBezTo>
                      <a:lnTo>
                        <a:pt x="245310" y="341867"/>
                      </a:lnTo>
                      <a:lnTo>
                        <a:pt x="245310" y="383108"/>
                      </a:lnTo>
                      <a:lnTo>
                        <a:pt x="245310" y="577436"/>
                      </a:lnTo>
                      <a:cubicBezTo>
                        <a:pt x="245310" y="594466"/>
                        <a:pt x="231481" y="608274"/>
                        <a:pt x="214425" y="608274"/>
                      </a:cubicBezTo>
                      <a:cubicBezTo>
                        <a:pt x="197369" y="608274"/>
                        <a:pt x="183540" y="594466"/>
                        <a:pt x="183540" y="577436"/>
                      </a:cubicBezTo>
                      <a:lnTo>
                        <a:pt x="183540" y="391301"/>
                      </a:lnTo>
                      <a:cubicBezTo>
                        <a:pt x="187873" y="386146"/>
                        <a:pt x="190639" y="379886"/>
                        <a:pt x="191561" y="373074"/>
                      </a:cubicBezTo>
                      <a:cubicBezTo>
                        <a:pt x="192852" y="363316"/>
                        <a:pt x="190271" y="353742"/>
                        <a:pt x="184278" y="346102"/>
                      </a:cubicBezTo>
                      <a:lnTo>
                        <a:pt x="181789" y="342788"/>
                      </a:lnTo>
                      <a:lnTo>
                        <a:pt x="197646" y="323825"/>
                      </a:lnTo>
                      <a:cubicBezTo>
                        <a:pt x="200688" y="320142"/>
                        <a:pt x="201979" y="315355"/>
                        <a:pt x="201242" y="310661"/>
                      </a:cubicBezTo>
                      <a:lnTo>
                        <a:pt x="185015" y="216396"/>
                      </a:lnTo>
                      <a:lnTo>
                        <a:pt x="182526" y="201760"/>
                      </a:lnTo>
                      <a:cubicBezTo>
                        <a:pt x="182250" y="200471"/>
                        <a:pt x="181143" y="199550"/>
                        <a:pt x="179853" y="199550"/>
                      </a:cubicBezTo>
                      <a:lnTo>
                        <a:pt x="162797" y="199550"/>
                      </a:lnTo>
                      <a:cubicBezTo>
                        <a:pt x="161506" y="199550"/>
                        <a:pt x="160400" y="200471"/>
                        <a:pt x="160123" y="201760"/>
                      </a:cubicBezTo>
                      <a:lnTo>
                        <a:pt x="157634" y="216396"/>
                      </a:lnTo>
                      <a:lnTo>
                        <a:pt x="144266" y="293999"/>
                      </a:lnTo>
                      <a:lnTo>
                        <a:pt x="138550" y="286450"/>
                      </a:lnTo>
                      <a:cubicBezTo>
                        <a:pt x="133663" y="280191"/>
                        <a:pt x="127025" y="275864"/>
                        <a:pt x="119650" y="273747"/>
                      </a:cubicBezTo>
                      <a:lnTo>
                        <a:pt x="119189" y="275127"/>
                      </a:lnTo>
                      <a:lnTo>
                        <a:pt x="88580" y="368931"/>
                      </a:lnTo>
                      <a:cubicBezTo>
                        <a:pt x="83418" y="384949"/>
                        <a:pt x="66177" y="393694"/>
                        <a:pt x="50135" y="388447"/>
                      </a:cubicBezTo>
                      <a:cubicBezTo>
                        <a:pt x="34094" y="383200"/>
                        <a:pt x="25335" y="366078"/>
                        <a:pt x="30590" y="350060"/>
                      </a:cubicBezTo>
                      <a:lnTo>
                        <a:pt x="61107" y="256256"/>
                      </a:lnTo>
                      <a:lnTo>
                        <a:pt x="82403" y="190989"/>
                      </a:lnTo>
                      <a:cubicBezTo>
                        <a:pt x="89318" y="169725"/>
                        <a:pt x="108955" y="155456"/>
                        <a:pt x="131358" y="155456"/>
                      </a:cubicBezTo>
                      <a:close/>
                      <a:moveTo>
                        <a:pt x="171336" y="0"/>
                      </a:moveTo>
                      <a:cubicBezTo>
                        <a:pt x="208477" y="0"/>
                        <a:pt x="238585" y="30045"/>
                        <a:pt x="238585" y="67108"/>
                      </a:cubicBezTo>
                      <a:cubicBezTo>
                        <a:pt x="238585" y="104171"/>
                        <a:pt x="208477" y="134216"/>
                        <a:pt x="171336" y="134216"/>
                      </a:cubicBezTo>
                      <a:cubicBezTo>
                        <a:pt x="134195" y="134216"/>
                        <a:pt x="104087" y="104171"/>
                        <a:pt x="104087" y="67108"/>
                      </a:cubicBezTo>
                      <a:cubicBezTo>
                        <a:pt x="104087" y="30045"/>
                        <a:pt x="134195" y="0"/>
                        <a:pt x="17133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iş1ïḑé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id="{31565D4F-D05A-422E-A262-E560E2494DAA}"/>
                    </a:ext>
                  </a:extLst>
                </p:cNvPr>
                <p:cNvSpPr/>
                <p:nvPr/>
              </p:nvSpPr>
              <p:spPr>
                <a:xfrm>
                  <a:off x="2472012" y="5944020"/>
                  <a:ext cx="415102" cy="4151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íŝľïḍe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id="{45BA57CF-DFF2-4FE6-96C4-13A0751C3BAB}"/>
                    </a:ext>
                  </a:extLst>
                </p:cNvPr>
                <p:cNvSpPr/>
                <p:nvPr/>
              </p:nvSpPr>
              <p:spPr>
                <a:xfrm>
                  <a:off x="2635048" y="6069285"/>
                  <a:ext cx="89031" cy="172654"/>
                </a:xfrm>
                <a:custGeom>
                  <a:avLst/>
                  <a:gdLst>
                    <a:gd name="connsiteX0" fmla="*/ 159127 w 313668"/>
                    <a:gd name="connsiteY0" fmla="*/ 411396 h 608274"/>
                    <a:gd name="connsiteX1" fmla="*/ 159127 w 313668"/>
                    <a:gd name="connsiteY1" fmla="*/ 577440 h 608274"/>
                    <a:gd name="connsiteX2" fmla="*/ 128336 w 313668"/>
                    <a:gd name="connsiteY2" fmla="*/ 608274 h 608274"/>
                    <a:gd name="connsiteX3" fmla="*/ 97453 w 313668"/>
                    <a:gd name="connsiteY3" fmla="*/ 577440 h 608274"/>
                    <a:gd name="connsiteX4" fmla="*/ 97453 w 313668"/>
                    <a:gd name="connsiteY4" fmla="*/ 458706 h 608274"/>
                    <a:gd name="connsiteX5" fmla="*/ 128221 w 313668"/>
                    <a:gd name="connsiteY5" fmla="*/ 306395 h 608274"/>
                    <a:gd name="connsiteX6" fmla="*/ 168122 w 313668"/>
                    <a:gd name="connsiteY6" fmla="*/ 358410 h 608274"/>
                    <a:gd name="connsiteX7" fmla="*/ 171347 w 313668"/>
                    <a:gd name="connsiteY7" fmla="*/ 370377 h 608274"/>
                    <a:gd name="connsiteX8" fmla="*/ 165173 w 313668"/>
                    <a:gd name="connsiteY8" fmla="*/ 381149 h 608274"/>
                    <a:gd name="connsiteX9" fmla="*/ 71917 w 313668"/>
                    <a:gd name="connsiteY9" fmla="*/ 452588 h 608274"/>
                    <a:gd name="connsiteX10" fmla="*/ 62057 w 313668"/>
                    <a:gd name="connsiteY10" fmla="*/ 455994 h 608274"/>
                    <a:gd name="connsiteX11" fmla="*/ 49156 w 313668"/>
                    <a:gd name="connsiteY11" fmla="*/ 449642 h 608274"/>
                    <a:gd name="connsiteX12" fmla="*/ 3357 w 313668"/>
                    <a:gd name="connsiteY12" fmla="*/ 390079 h 608274"/>
                    <a:gd name="connsiteX13" fmla="*/ 132 w 313668"/>
                    <a:gd name="connsiteY13" fmla="*/ 378019 h 608274"/>
                    <a:gd name="connsiteX14" fmla="*/ 6398 w 313668"/>
                    <a:gd name="connsiteY14" fmla="*/ 367339 h 608274"/>
                    <a:gd name="connsiteX15" fmla="*/ 9162 w 313668"/>
                    <a:gd name="connsiteY15" fmla="*/ 365130 h 608274"/>
                    <a:gd name="connsiteX16" fmla="*/ 43904 w 313668"/>
                    <a:gd name="connsiteY16" fmla="*/ 407754 h 608274"/>
                    <a:gd name="connsiteX17" fmla="*/ 59661 w 313668"/>
                    <a:gd name="connsiteY17" fmla="*/ 410240 h 608274"/>
                    <a:gd name="connsiteX18" fmla="*/ 107948 w 313668"/>
                    <a:gd name="connsiteY18" fmla="*/ 375165 h 608274"/>
                    <a:gd name="connsiteX19" fmla="*/ 126009 w 313668"/>
                    <a:gd name="connsiteY19" fmla="*/ 319836 h 608274"/>
                    <a:gd name="connsiteX20" fmla="*/ 128221 w 313668"/>
                    <a:gd name="connsiteY20" fmla="*/ 306395 h 608274"/>
                    <a:gd name="connsiteX21" fmla="*/ 163534 w 313668"/>
                    <a:gd name="connsiteY21" fmla="*/ 163741 h 608274"/>
                    <a:gd name="connsiteX22" fmla="*/ 160861 w 313668"/>
                    <a:gd name="connsiteY22" fmla="*/ 166411 h 608274"/>
                    <a:gd name="connsiteX23" fmla="*/ 160861 w 313668"/>
                    <a:gd name="connsiteY23" fmla="*/ 185098 h 608274"/>
                    <a:gd name="connsiteX24" fmla="*/ 163534 w 313668"/>
                    <a:gd name="connsiteY24" fmla="*/ 187767 h 608274"/>
                    <a:gd name="connsiteX25" fmla="*/ 179484 w 313668"/>
                    <a:gd name="connsiteY25" fmla="*/ 187767 h 608274"/>
                    <a:gd name="connsiteX26" fmla="*/ 182157 w 313668"/>
                    <a:gd name="connsiteY26" fmla="*/ 185098 h 608274"/>
                    <a:gd name="connsiteX27" fmla="*/ 182157 w 313668"/>
                    <a:gd name="connsiteY27" fmla="*/ 166411 h 608274"/>
                    <a:gd name="connsiteX28" fmla="*/ 179484 w 313668"/>
                    <a:gd name="connsiteY28" fmla="*/ 163741 h 608274"/>
                    <a:gd name="connsiteX29" fmla="*/ 131358 w 313668"/>
                    <a:gd name="connsiteY29" fmla="*/ 155456 h 608274"/>
                    <a:gd name="connsiteX30" fmla="*/ 211383 w 313668"/>
                    <a:gd name="connsiteY30" fmla="*/ 155456 h 608274"/>
                    <a:gd name="connsiteX31" fmla="*/ 260338 w 313668"/>
                    <a:gd name="connsiteY31" fmla="*/ 190989 h 608274"/>
                    <a:gd name="connsiteX32" fmla="*/ 312151 w 313668"/>
                    <a:gd name="connsiteY32" fmla="*/ 350060 h 608274"/>
                    <a:gd name="connsiteX33" fmla="*/ 292606 w 313668"/>
                    <a:gd name="connsiteY33" fmla="*/ 388447 h 608274"/>
                    <a:gd name="connsiteX34" fmla="*/ 283110 w 313668"/>
                    <a:gd name="connsiteY34" fmla="*/ 389920 h 608274"/>
                    <a:gd name="connsiteX35" fmla="*/ 254069 w 313668"/>
                    <a:gd name="connsiteY35" fmla="*/ 368931 h 608274"/>
                    <a:gd name="connsiteX36" fmla="*/ 245310 w 313668"/>
                    <a:gd name="connsiteY36" fmla="*/ 341867 h 608274"/>
                    <a:gd name="connsiteX37" fmla="*/ 245310 w 313668"/>
                    <a:gd name="connsiteY37" fmla="*/ 383108 h 608274"/>
                    <a:gd name="connsiteX38" fmla="*/ 245310 w 313668"/>
                    <a:gd name="connsiteY38" fmla="*/ 577436 h 608274"/>
                    <a:gd name="connsiteX39" fmla="*/ 214425 w 313668"/>
                    <a:gd name="connsiteY39" fmla="*/ 608274 h 608274"/>
                    <a:gd name="connsiteX40" fmla="*/ 183540 w 313668"/>
                    <a:gd name="connsiteY40" fmla="*/ 577436 h 608274"/>
                    <a:gd name="connsiteX41" fmla="*/ 183540 w 313668"/>
                    <a:gd name="connsiteY41" fmla="*/ 391301 h 608274"/>
                    <a:gd name="connsiteX42" fmla="*/ 191561 w 313668"/>
                    <a:gd name="connsiteY42" fmla="*/ 373074 h 608274"/>
                    <a:gd name="connsiteX43" fmla="*/ 184278 w 313668"/>
                    <a:gd name="connsiteY43" fmla="*/ 346102 h 608274"/>
                    <a:gd name="connsiteX44" fmla="*/ 181789 w 313668"/>
                    <a:gd name="connsiteY44" fmla="*/ 342788 h 608274"/>
                    <a:gd name="connsiteX45" fmla="*/ 197646 w 313668"/>
                    <a:gd name="connsiteY45" fmla="*/ 323825 h 608274"/>
                    <a:gd name="connsiteX46" fmla="*/ 201242 w 313668"/>
                    <a:gd name="connsiteY46" fmla="*/ 310661 h 608274"/>
                    <a:gd name="connsiteX47" fmla="*/ 185015 w 313668"/>
                    <a:gd name="connsiteY47" fmla="*/ 216396 h 608274"/>
                    <a:gd name="connsiteX48" fmla="*/ 182526 w 313668"/>
                    <a:gd name="connsiteY48" fmla="*/ 201760 h 608274"/>
                    <a:gd name="connsiteX49" fmla="*/ 179853 w 313668"/>
                    <a:gd name="connsiteY49" fmla="*/ 199550 h 608274"/>
                    <a:gd name="connsiteX50" fmla="*/ 162797 w 313668"/>
                    <a:gd name="connsiteY50" fmla="*/ 199550 h 608274"/>
                    <a:gd name="connsiteX51" fmla="*/ 160123 w 313668"/>
                    <a:gd name="connsiteY51" fmla="*/ 201760 h 608274"/>
                    <a:gd name="connsiteX52" fmla="*/ 157634 w 313668"/>
                    <a:gd name="connsiteY52" fmla="*/ 216396 h 608274"/>
                    <a:gd name="connsiteX53" fmla="*/ 144266 w 313668"/>
                    <a:gd name="connsiteY53" fmla="*/ 293999 h 608274"/>
                    <a:gd name="connsiteX54" fmla="*/ 138550 w 313668"/>
                    <a:gd name="connsiteY54" fmla="*/ 286450 h 608274"/>
                    <a:gd name="connsiteX55" fmla="*/ 119650 w 313668"/>
                    <a:gd name="connsiteY55" fmla="*/ 273747 h 608274"/>
                    <a:gd name="connsiteX56" fmla="*/ 119189 w 313668"/>
                    <a:gd name="connsiteY56" fmla="*/ 275127 h 608274"/>
                    <a:gd name="connsiteX57" fmla="*/ 88580 w 313668"/>
                    <a:gd name="connsiteY57" fmla="*/ 368931 h 608274"/>
                    <a:gd name="connsiteX58" fmla="*/ 50135 w 313668"/>
                    <a:gd name="connsiteY58" fmla="*/ 388447 h 608274"/>
                    <a:gd name="connsiteX59" fmla="*/ 30590 w 313668"/>
                    <a:gd name="connsiteY59" fmla="*/ 350060 h 608274"/>
                    <a:gd name="connsiteX60" fmla="*/ 61107 w 313668"/>
                    <a:gd name="connsiteY60" fmla="*/ 256256 h 608274"/>
                    <a:gd name="connsiteX61" fmla="*/ 82403 w 313668"/>
                    <a:gd name="connsiteY61" fmla="*/ 190989 h 608274"/>
                    <a:gd name="connsiteX62" fmla="*/ 131358 w 313668"/>
                    <a:gd name="connsiteY62" fmla="*/ 155456 h 608274"/>
                    <a:gd name="connsiteX63" fmla="*/ 171336 w 313668"/>
                    <a:gd name="connsiteY63" fmla="*/ 0 h 608274"/>
                    <a:gd name="connsiteX64" fmla="*/ 238585 w 313668"/>
                    <a:gd name="connsiteY64" fmla="*/ 67108 h 608274"/>
                    <a:gd name="connsiteX65" fmla="*/ 171336 w 313668"/>
                    <a:gd name="connsiteY65" fmla="*/ 134216 h 608274"/>
                    <a:gd name="connsiteX66" fmla="*/ 104087 w 313668"/>
                    <a:gd name="connsiteY66" fmla="*/ 67108 h 608274"/>
                    <a:gd name="connsiteX67" fmla="*/ 171336 w 313668"/>
                    <a:gd name="connsiteY67" fmla="*/ 0 h 608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3668" h="608274">
                      <a:moveTo>
                        <a:pt x="159127" y="411396"/>
                      </a:moveTo>
                      <a:lnTo>
                        <a:pt x="159127" y="577440"/>
                      </a:lnTo>
                      <a:cubicBezTo>
                        <a:pt x="159127" y="594468"/>
                        <a:pt x="145391" y="608274"/>
                        <a:pt x="128336" y="608274"/>
                      </a:cubicBezTo>
                      <a:cubicBezTo>
                        <a:pt x="111282" y="608274"/>
                        <a:pt x="97453" y="594468"/>
                        <a:pt x="97453" y="577440"/>
                      </a:cubicBezTo>
                      <a:lnTo>
                        <a:pt x="97453" y="458706"/>
                      </a:lnTo>
                      <a:close/>
                      <a:moveTo>
                        <a:pt x="128221" y="306395"/>
                      </a:moveTo>
                      <a:lnTo>
                        <a:pt x="168122" y="358410"/>
                      </a:lnTo>
                      <a:cubicBezTo>
                        <a:pt x="170794" y="361816"/>
                        <a:pt x="171900" y="366143"/>
                        <a:pt x="171347" y="370377"/>
                      </a:cubicBezTo>
                      <a:cubicBezTo>
                        <a:pt x="170794" y="374612"/>
                        <a:pt x="168583" y="378479"/>
                        <a:pt x="165173" y="381149"/>
                      </a:cubicBezTo>
                      <a:lnTo>
                        <a:pt x="71917" y="452588"/>
                      </a:lnTo>
                      <a:cubicBezTo>
                        <a:pt x="68968" y="454889"/>
                        <a:pt x="65467" y="455994"/>
                        <a:pt x="62057" y="455994"/>
                      </a:cubicBezTo>
                      <a:cubicBezTo>
                        <a:pt x="57173" y="455994"/>
                        <a:pt x="52289" y="453785"/>
                        <a:pt x="49156" y="449642"/>
                      </a:cubicBezTo>
                      <a:lnTo>
                        <a:pt x="3357" y="390079"/>
                      </a:lnTo>
                      <a:cubicBezTo>
                        <a:pt x="777" y="386672"/>
                        <a:pt x="-421" y="382345"/>
                        <a:pt x="132" y="378019"/>
                      </a:cubicBezTo>
                      <a:cubicBezTo>
                        <a:pt x="685" y="373784"/>
                        <a:pt x="2988" y="369917"/>
                        <a:pt x="6398" y="367339"/>
                      </a:cubicBezTo>
                      <a:lnTo>
                        <a:pt x="9162" y="365130"/>
                      </a:lnTo>
                      <a:cubicBezTo>
                        <a:pt x="11374" y="384279"/>
                        <a:pt x="24367" y="401402"/>
                        <a:pt x="43904" y="407754"/>
                      </a:cubicBezTo>
                      <a:cubicBezTo>
                        <a:pt x="49064" y="409411"/>
                        <a:pt x="54409" y="410240"/>
                        <a:pt x="59661" y="410240"/>
                      </a:cubicBezTo>
                      <a:cubicBezTo>
                        <a:pt x="81040" y="410240"/>
                        <a:pt x="100945" y="396615"/>
                        <a:pt x="107948" y="375165"/>
                      </a:cubicBezTo>
                      <a:lnTo>
                        <a:pt x="126009" y="319836"/>
                      </a:lnTo>
                      <a:cubicBezTo>
                        <a:pt x="127484" y="315325"/>
                        <a:pt x="128037" y="310906"/>
                        <a:pt x="128221" y="306395"/>
                      </a:cubicBezTo>
                      <a:close/>
                      <a:moveTo>
                        <a:pt x="163534" y="163741"/>
                      </a:moveTo>
                      <a:cubicBezTo>
                        <a:pt x="162059" y="163741"/>
                        <a:pt x="160861" y="164938"/>
                        <a:pt x="160861" y="166411"/>
                      </a:cubicBezTo>
                      <a:lnTo>
                        <a:pt x="160861" y="185098"/>
                      </a:lnTo>
                      <a:cubicBezTo>
                        <a:pt x="160861" y="186571"/>
                        <a:pt x="162059" y="187767"/>
                        <a:pt x="163534" y="187767"/>
                      </a:cubicBezTo>
                      <a:lnTo>
                        <a:pt x="179484" y="187767"/>
                      </a:lnTo>
                      <a:cubicBezTo>
                        <a:pt x="180959" y="187767"/>
                        <a:pt x="182157" y="186571"/>
                        <a:pt x="182157" y="185098"/>
                      </a:cubicBezTo>
                      <a:lnTo>
                        <a:pt x="182157" y="166411"/>
                      </a:lnTo>
                      <a:cubicBezTo>
                        <a:pt x="182157" y="164938"/>
                        <a:pt x="180959" y="163741"/>
                        <a:pt x="179484" y="163741"/>
                      </a:cubicBezTo>
                      <a:close/>
                      <a:moveTo>
                        <a:pt x="131358" y="155456"/>
                      </a:moveTo>
                      <a:lnTo>
                        <a:pt x="211383" y="155456"/>
                      </a:lnTo>
                      <a:cubicBezTo>
                        <a:pt x="233694" y="155456"/>
                        <a:pt x="253424" y="169725"/>
                        <a:pt x="260338" y="190989"/>
                      </a:cubicBezTo>
                      <a:lnTo>
                        <a:pt x="312151" y="350060"/>
                      </a:lnTo>
                      <a:cubicBezTo>
                        <a:pt x="317406" y="366078"/>
                        <a:pt x="308556" y="383292"/>
                        <a:pt x="292606" y="388447"/>
                      </a:cubicBezTo>
                      <a:cubicBezTo>
                        <a:pt x="289471" y="389460"/>
                        <a:pt x="286245" y="389920"/>
                        <a:pt x="283110" y="389920"/>
                      </a:cubicBezTo>
                      <a:cubicBezTo>
                        <a:pt x="270295" y="389920"/>
                        <a:pt x="258310" y="381819"/>
                        <a:pt x="254069" y="368931"/>
                      </a:cubicBezTo>
                      <a:lnTo>
                        <a:pt x="245310" y="341867"/>
                      </a:lnTo>
                      <a:lnTo>
                        <a:pt x="245310" y="383108"/>
                      </a:lnTo>
                      <a:lnTo>
                        <a:pt x="245310" y="577436"/>
                      </a:lnTo>
                      <a:cubicBezTo>
                        <a:pt x="245310" y="594466"/>
                        <a:pt x="231481" y="608274"/>
                        <a:pt x="214425" y="608274"/>
                      </a:cubicBezTo>
                      <a:cubicBezTo>
                        <a:pt x="197369" y="608274"/>
                        <a:pt x="183540" y="594466"/>
                        <a:pt x="183540" y="577436"/>
                      </a:cubicBezTo>
                      <a:lnTo>
                        <a:pt x="183540" y="391301"/>
                      </a:lnTo>
                      <a:cubicBezTo>
                        <a:pt x="187873" y="386146"/>
                        <a:pt x="190639" y="379886"/>
                        <a:pt x="191561" y="373074"/>
                      </a:cubicBezTo>
                      <a:cubicBezTo>
                        <a:pt x="192852" y="363316"/>
                        <a:pt x="190271" y="353742"/>
                        <a:pt x="184278" y="346102"/>
                      </a:cubicBezTo>
                      <a:lnTo>
                        <a:pt x="181789" y="342788"/>
                      </a:lnTo>
                      <a:lnTo>
                        <a:pt x="197646" y="323825"/>
                      </a:lnTo>
                      <a:cubicBezTo>
                        <a:pt x="200688" y="320142"/>
                        <a:pt x="201979" y="315355"/>
                        <a:pt x="201242" y="310661"/>
                      </a:cubicBezTo>
                      <a:lnTo>
                        <a:pt x="185015" y="216396"/>
                      </a:lnTo>
                      <a:lnTo>
                        <a:pt x="182526" y="201760"/>
                      </a:lnTo>
                      <a:cubicBezTo>
                        <a:pt x="182250" y="200471"/>
                        <a:pt x="181143" y="199550"/>
                        <a:pt x="179853" y="199550"/>
                      </a:cubicBezTo>
                      <a:lnTo>
                        <a:pt x="162797" y="199550"/>
                      </a:lnTo>
                      <a:cubicBezTo>
                        <a:pt x="161506" y="199550"/>
                        <a:pt x="160400" y="200471"/>
                        <a:pt x="160123" y="201760"/>
                      </a:cubicBezTo>
                      <a:lnTo>
                        <a:pt x="157634" y="216396"/>
                      </a:lnTo>
                      <a:lnTo>
                        <a:pt x="144266" y="293999"/>
                      </a:lnTo>
                      <a:lnTo>
                        <a:pt x="138550" y="286450"/>
                      </a:lnTo>
                      <a:cubicBezTo>
                        <a:pt x="133663" y="280191"/>
                        <a:pt x="127025" y="275864"/>
                        <a:pt x="119650" y="273747"/>
                      </a:cubicBezTo>
                      <a:lnTo>
                        <a:pt x="119189" y="275127"/>
                      </a:lnTo>
                      <a:lnTo>
                        <a:pt x="88580" y="368931"/>
                      </a:lnTo>
                      <a:cubicBezTo>
                        <a:pt x="83418" y="384949"/>
                        <a:pt x="66177" y="393694"/>
                        <a:pt x="50135" y="388447"/>
                      </a:cubicBezTo>
                      <a:cubicBezTo>
                        <a:pt x="34094" y="383200"/>
                        <a:pt x="25335" y="366078"/>
                        <a:pt x="30590" y="350060"/>
                      </a:cubicBezTo>
                      <a:lnTo>
                        <a:pt x="61107" y="256256"/>
                      </a:lnTo>
                      <a:lnTo>
                        <a:pt x="82403" y="190989"/>
                      </a:lnTo>
                      <a:cubicBezTo>
                        <a:pt x="89318" y="169725"/>
                        <a:pt x="108955" y="155456"/>
                        <a:pt x="131358" y="155456"/>
                      </a:cubicBezTo>
                      <a:close/>
                      <a:moveTo>
                        <a:pt x="171336" y="0"/>
                      </a:moveTo>
                      <a:cubicBezTo>
                        <a:pt x="208477" y="0"/>
                        <a:pt x="238585" y="30045"/>
                        <a:pt x="238585" y="67108"/>
                      </a:cubicBezTo>
                      <a:cubicBezTo>
                        <a:pt x="238585" y="104171"/>
                        <a:pt x="208477" y="134216"/>
                        <a:pt x="171336" y="134216"/>
                      </a:cubicBezTo>
                      <a:cubicBezTo>
                        <a:pt x="134195" y="134216"/>
                        <a:pt x="104087" y="104171"/>
                        <a:pt x="104087" y="67108"/>
                      </a:cubicBezTo>
                      <a:cubicBezTo>
                        <a:pt x="104087" y="30045"/>
                        <a:pt x="134195" y="0"/>
                        <a:pt x="17133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78" name="íṣḷiḍè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487D8BF2-A178-4A37-B54F-9940721192BE}"/>
                  </a:ext>
                </a:extLst>
              </p:cNvPr>
              <p:cNvSpPr/>
              <p:nvPr/>
            </p:nvSpPr>
            <p:spPr>
              <a:xfrm>
                <a:off x="970629" y="5748818"/>
                <a:ext cx="1338772" cy="3925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12" tIns="45700" rIns="91412" bIns="45700" anchor="t" anchorCtr="0">
                <a:normAutofit/>
              </a:bodyPr>
              <a:lstStyle/>
              <a:p>
                <a:pPr algn="ctr">
                  <a:buSzPct val="25000"/>
                </a:pPr>
                <a:r>
                  <a:rPr lang="zh-CN" altLang="en-US" sz="1400" b="1" dirty="0" smtClean="0">
                    <a:cs typeface="+mn-ea"/>
                    <a:sym typeface="+mn-lt"/>
                  </a:rPr>
                  <a:t>问卷调查</a:t>
                </a:r>
                <a:endParaRPr lang="zh-CN" altLang="en-US" sz="1400" b="1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135" name="直接连接符 134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19AB6723-52CD-4B2D-8326-D13644BA04A7}"/>
                </a:ext>
              </a:extLst>
            </p:cNvPr>
            <p:cNvCxnSpPr>
              <a:cxnSpLocks/>
              <a:stCxn id="151" idx="4"/>
              <a:endCxn id="155" idx="0"/>
            </p:cNvCxnSpPr>
            <p:nvPr/>
          </p:nvCxnSpPr>
          <p:spPr>
            <a:xfrm>
              <a:off x="6109303" y="3164055"/>
              <a:ext cx="0" cy="421529"/>
            </a:xfrm>
            <a:prstGeom prst="line">
              <a:avLst/>
            </a:prstGeom>
            <a:ln w="28575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îṡļíḑ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C3CE137B-CB93-4BA9-83E3-78DE0B9DA9A4}"/>
                </a:ext>
              </a:extLst>
            </p:cNvPr>
            <p:cNvGrpSpPr/>
            <p:nvPr/>
          </p:nvGrpSpPr>
          <p:grpSpPr>
            <a:xfrm>
              <a:off x="2420810" y="3585584"/>
              <a:ext cx="1338772" cy="892246"/>
              <a:chOff x="2420810" y="3585584"/>
              <a:chExt cx="1338772" cy="892246"/>
            </a:xfrm>
          </p:grpSpPr>
          <p:sp>
            <p:nvSpPr>
              <p:cNvPr id="173" name="iŝḻiḓè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A9D7F099-9B86-4946-90B9-AAFA0F841DA2}"/>
                  </a:ext>
                </a:extLst>
              </p:cNvPr>
              <p:cNvSpPr/>
              <p:nvPr/>
            </p:nvSpPr>
            <p:spPr>
              <a:xfrm>
                <a:off x="2420810" y="4085262"/>
                <a:ext cx="1338772" cy="3925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12" tIns="45700" rIns="91412" bIns="45700" anchor="t" anchorCtr="0">
                <a:normAutofit/>
              </a:bodyPr>
              <a:lstStyle/>
              <a:p>
                <a:pPr algn="ctr">
                  <a:buSzPct val="25000"/>
                </a:pPr>
                <a:r>
                  <a:rPr lang="zh-CN" altLang="en-US" sz="1400" b="1" dirty="0" smtClean="0">
                    <a:cs typeface="+mn-ea"/>
                    <a:sym typeface="+mn-lt"/>
                  </a:rPr>
                  <a:t>设备信息</a:t>
                </a:r>
                <a:endParaRPr lang="zh-CN" altLang="en-US" sz="1400" b="1" dirty="0">
                  <a:cs typeface="+mn-ea"/>
                  <a:sym typeface="+mn-lt"/>
                </a:endParaRPr>
              </a:p>
            </p:txBody>
          </p:sp>
          <p:grpSp>
            <p:nvGrpSpPr>
              <p:cNvPr id="174" name="îs1îdé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2C7A94A0-29B3-4D8C-95D0-52C4F297BBE1}"/>
                  </a:ext>
                </a:extLst>
              </p:cNvPr>
              <p:cNvGrpSpPr/>
              <p:nvPr/>
            </p:nvGrpSpPr>
            <p:grpSpPr>
              <a:xfrm>
                <a:off x="2882645" y="3585584"/>
                <a:ext cx="415102" cy="415102"/>
                <a:chOff x="2427497" y="5247104"/>
                <a:chExt cx="415102" cy="415102"/>
              </a:xfrm>
            </p:grpSpPr>
            <p:sp>
              <p:nvSpPr>
                <p:cNvPr id="175" name="îsḻïḍê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id="{324E7EE9-48A9-4CDF-B8C8-D3ED19CFCCCA}"/>
                    </a:ext>
                  </a:extLst>
                </p:cNvPr>
                <p:cNvSpPr/>
                <p:nvPr/>
              </p:nvSpPr>
              <p:spPr>
                <a:xfrm>
                  <a:off x="2427497" y="5247104"/>
                  <a:ext cx="415102" cy="41510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ïş1iďê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id="{59BD9045-E1B4-4DDE-AFC3-D34C897C1FC6}"/>
                    </a:ext>
                  </a:extLst>
                </p:cNvPr>
                <p:cNvSpPr/>
                <p:nvPr/>
              </p:nvSpPr>
              <p:spPr>
                <a:xfrm>
                  <a:off x="2590533" y="5368329"/>
                  <a:ext cx="89031" cy="172652"/>
                </a:xfrm>
                <a:custGeom>
                  <a:avLst/>
                  <a:gdLst>
                    <a:gd name="connsiteX0" fmla="*/ 159127 w 313668"/>
                    <a:gd name="connsiteY0" fmla="*/ 411396 h 608274"/>
                    <a:gd name="connsiteX1" fmla="*/ 159127 w 313668"/>
                    <a:gd name="connsiteY1" fmla="*/ 577440 h 608274"/>
                    <a:gd name="connsiteX2" fmla="*/ 128336 w 313668"/>
                    <a:gd name="connsiteY2" fmla="*/ 608274 h 608274"/>
                    <a:gd name="connsiteX3" fmla="*/ 97453 w 313668"/>
                    <a:gd name="connsiteY3" fmla="*/ 577440 h 608274"/>
                    <a:gd name="connsiteX4" fmla="*/ 97453 w 313668"/>
                    <a:gd name="connsiteY4" fmla="*/ 458706 h 608274"/>
                    <a:gd name="connsiteX5" fmla="*/ 128221 w 313668"/>
                    <a:gd name="connsiteY5" fmla="*/ 306395 h 608274"/>
                    <a:gd name="connsiteX6" fmla="*/ 168122 w 313668"/>
                    <a:gd name="connsiteY6" fmla="*/ 358410 h 608274"/>
                    <a:gd name="connsiteX7" fmla="*/ 171347 w 313668"/>
                    <a:gd name="connsiteY7" fmla="*/ 370377 h 608274"/>
                    <a:gd name="connsiteX8" fmla="*/ 165173 w 313668"/>
                    <a:gd name="connsiteY8" fmla="*/ 381149 h 608274"/>
                    <a:gd name="connsiteX9" fmla="*/ 71917 w 313668"/>
                    <a:gd name="connsiteY9" fmla="*/ 452588 h 608274"/>
                    <a:gd name="connsiteX10" fmla="*/ 62057 w 313668"/>
                    <a:gd name="connsiteY10" fmla="*/ 455994 h 608274"/>
                    <a:gd name="connsiteX11" fmla="*/ 49156 w 313668"/>
                    <a:gd name="connsiteY11" fmla="*/ 449642 h 608274"/>
                    <a:gd name="connsiteX12" fmla="*/ 3357 w 313668"/>
                    <a:gd name="connsiteY12" fmla="*/ 390079 h 608274"/>
                    <a:gd name="connsiteX13" fmla="*/ 132 w 313668"/>
                    <a:gd name="connsiteY13" fmla="*/ 378019 h 608274"/>
                    <a:gd name="connsiteX14" fmla="*/ 6398 w 313668"/>
                    <a:gd name="connsiteY14" fmla="*/ 367339 h 608274"/>
                    <a:gd name="connsiteX15" fmla="*/ 9162 w 313668"/>
                    <a:gd name="connsiteY15" fmla="*/ 365130 h 608274"/>
                    <a:gd name="connsiteX16" fmla="*/ 43904 w 313668"/>
                    <a:gd name="connsiteY16" fmla="*/ 407754 h 608274"/>
                    <a:gd name="connsiteX17" fmla="*/ 59661 w 313668"/>
                    <a:gd name="connsiteY17" fmla="*/ 410240 h 608274"/>
                    <a:gd name="connsiteX18" fmla="*/ 107948 w 313668"/>
                    <a:gd name="connsiteY18" fmla="*/ 375165 h 608274"/>
                    <a:gd name="connsiteX19" fmla="*/ 126009 w 313668"/>
                    <a:gd name="connsiteY19" fmla="*/ 319836 h 608274"/>
                    <a:gd name="connsiteX20" fmla="*/ 128221 w 313668"/>
                    <a:gd name="connsiteY20" fmla="*/ 306395 h 608274"/>
                    <a:gd name="connsiteX21" fmla="*/ 163534 w 313668"/>
                    <a:gd name="connsiteY21" fmla="*/ 163741 h 608274"/>
                    <a:gd name="connsiteX22" fmla="*/ 160861 w 313668"/>
                    <a:gd name="connsiteY22" fmla="*/ 166411 h 608274"/>
                    <a:gd name="connsiteX23" fmla="*/ 160861 w 313668"/>
                    <a:gd name="connsiteY23" fmla="*/ 185098 h 608274"/>
                    <a:gd name="connsiteX24" fmla="*/ 163534 w 313668"/>
                    <a:gd name="connsiteY24" fmla="*/ 187767 h 608274"/>
                    <a:gd name="connsiteX25" fmla="*/ 179484 w 313668"/>
                    <a:gd name="connsiteY25" fmla="*/ 187767 h 608274"/>
                    <a:gd name="connsiteX26" fmla="*/ 182157 w 313668"/>
                    <a:gd name="connsiteY26" fmla="*/ 185098 h 608274"/>
                    <a:gd name="connsiteX27" fmla="*/ 182157 w 313668"/>
                    <a:gd name="connsiteY27" fmla="*/ 166411 h 608274"/>
                    <a:gd name="connsiteX28" fmla="*/ 179484 w 313668"/>
                    <a:gd name="connsiteY28" fmla="*/ 163741 h 608274"/>
                    <a:gd name="connsiteX29" fmla="*/ 131358 w 313668"/>
                    <a:gd name="connsiteY29" fmla="*/ 155456 h 608274"/>
                    <a:gd name="connsiteX30" fmla="*/ 211383 w 313668"/>
                    <a:gd name="connsiteY30" fmla="*/ 155456 h 608274"/>
                    <a:gd name="connsiteX31" fmla="*/ 260338 w 313668"/>
                    <a:gd name="connsiteY31" fmla="*/ 190989 h 608274"/>
                    <a:gd name="connsiteX32" fmla="*/ 312151 w 313668"/>
                    <a:gd name="connsiteY32" fmla="*/ 350060 h 608274"/>
                    <a:gd name="connsiteX33" fmla="*/ 292606 w 313668"/>
                    <a:gd name="connsiteY33" fmla="*/ 388447 h 608274"/>
                    <a:gd name="connsiteX34" fmla="*/ 283110 w 313668"/>
                    <a:gd name="connsiteY34" fmla="*/ 389920 h 608274"/>
                    <a:gd name="connsiteX35" fmla="*/ 254069 w 313668"/>
                    <a:gd name="connsiteY35" fmla="*/ 368931 h 608274"/>
                    <a:gd name="connsiteX36" fmla="*/ 245310 w 313668"/>
                    <a:gd name="connsiteY36" fmla="*/ 341867 h 608274"/>
                    <a:gd name="connsiteX37" fmla="*/ 245310 w 313668"/>
                    <a:gd name="connsiteY37" fmla="*/ 383108 h 608274"/>
                    <a:gd name="connsiteX38" fmla="*/ 245310 w 313668"/>
                    <a:gd name="connsiteY38" fmla="*/ 577436 h 608274"/>
                    <a:gd name="connsiteX39" fmla="*/ 214425 w 313668"/>
                    <a:gd name="connsiteY39" fmla="*/ 608274 h 608274"/>
                    <a:gd name="connsiteX40" fmla="*/ 183540 w 313668"/>
                    <a:gd name="connsiteY40" fmla="*/ 577436 h 608274"/>
                    <a:gd name="connsiteX41" fmla="*/ 183540 w 313668"/>
                    <a:gd name="connsiteY41" fmla="*/ 391301 h 608274"/>
                    <a:gd name="connsiteX42" fmla="*/ 191561 w 313668"/>
                    <a:gd name="connsiteY42" fmla="*/ 373074 h 608274"/>
                    <a:gd name="connsiteX43" fmla="*/ 184278 w 313668"/>
                    <a:gd name="connsiteY43" fmla="*/ 346102 h 608274"/>
                    <a:gd name="connsiteX44" fmla="*/ 181789 w 313668"/>
                    <a:gd name="connsiteY44" fmla="*/ 342788 h 608274"/>
                    <a:gd name="connsiteX45" fmla="*/ 197646 w 313668"/>
                    <a:gd name="connsiteY45" fmla="*/ 323825 h 608274"/>
                    <a:gd name="connsiteX46" fmla="*/ 201242 w 313668"/>
                    <a:gd name="connsiteY46" fmla="*/ 310661 h 608274"/>
                    <a:gd name="connsiteX47" fmla="*/ 185015 w 313668"/>
                    <a:gd name="connsiteY47" fmla="*/ 216396 h 608274"/>
                    <a:gd name="connsiteX48" fmla="*/ 182526 w 313668"/>
                    <a:gd name="connsiteY48" fmla="*/ 201760 h 608274"/>
                    <a:gd name="connsiteX49" fmla="*/ 179853 w 313668"/>
                    <a:gd name="connsiteY49" fmla="*/ 199550 h 608274"/>
                    <a:gd name="connsiteX50" fmla="*/ 162797 w 313668"/>
                    <a:gd name="connsiteY50" fmla="*/ 199550 h 608274"/>
                    <a:gd name="connsiteX51" fmla="*/ 160123 w 313668"/>
                    <a:gd name="connsiteY51" fmla="*/ 201760 h 608274"/>
                    <a:gd name="connsiteX52" fmla="*/ 157634 w 313668"/>
                    <a:gd name="connsiteY52" fmla="*/ 216396 h 608274"/>
                    <a:gd name="connsiteX53" fmla="*/ 144266 w 313668"/>
                    <a:gd name="connsiteY53" fmla="*/ 293999 h 608274"/>
                    <a:gd name="connsiteX54" fmla="*/ 138550 w 313668"/>
                    <a:gd name="connsiteY54" fmla="*/ 286450 h 608274"/>
                    <a:gd name="connsiteX55" fmla="*/ 119650 w 313668"/>
                    <a:gd name="connsiteY55" fmla="*/ 273747 h 608274"/>
                    <a:gd name="connsiteX56" fmla="*/ 119189 w 313668"/>
                    <a:gd name="connsiteY56" fmla="*/ 275127 h 608274"/>
                    <a:gd name="connsiteX57" fmla="*/ 88580 w 313668"/>
                    <a:gd name="connsiteY57" fmla="*/ 368931 h 608274"/>
                    <a:gd name="connsiteX58" fmla="*/ 50135 w 313668"/>
                    <a:gd name="connsiteY58" fmla="*/ 388447 h 608274"/>
                    <a:gd name="connsiteX59" fmla="*/ 30590 w 313668"/>
                    <a:gd name="connsiteY59" fmla="*/ 350060 h 608274"/>
                    <a:gd name="connsiteX60" fmla="*/ 61107 w 313668"/>
                    <a:gd name="connsiteY60" fmla="*/ 256256 h 608274"/>
                    <a:gd name="connsiteX61" fmla="*/ 82403 w 313668"/>
                    <a:gd name="connsiteY61" fmla="*/ 190989 h 608274"/>
                    <a:gd name="connsiteX62" fmla="*/ 131358 w 313668"/>
                    <a:gd name="connsiteY62" fmla="*/ 155456 h 608274"/>
                    <a:gd name="connsiteX63" fmla="*/ 171336 w 313668"/>
                    <a:gd name="connsiteY63" fmla="*/ 0 h 608274"/>
                    <a:gd name="connsiteX64" fmla="*/ 238585 w 313668"/>
                    <a:gd name="connsiteY64" fmla="*/ 67108 h 608274"/>
                    <a:gd name="connsiteX65" fmla="*/ 171336 w 313668"/>
                    <a:gd name="connsiteY65" fmla="*/ 134216 h 608274"/>
                    <a:gd name="connsiteX66" fmla="*/ 104087 w 313668"/>
                    <a:gd name="connsiteY66" fmla="*/ 67108 h 608274"/>
                    <a:gd name="connsiteX67" fmla="*/ 171336 w 313668"/>
                    <a:gd name="connsiteY67" fmla="*/ 0 h 608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3668" h="608274">
                      <a:moveTo>
                        <a:pt x="159127" y="411396"/>
                      </a:moveTo>
                      <a:lnTo>
                        <a:pt x="159127" y="577440"/>
                      </a:lnTo>
                      <a:cubicBezTo>
                        <a:pt x="159127" y="594468"/>
                        <a:pt x="145391" y="608274"/>
                        <a:pt x="128336" y="608274"/>
                      </a:cubicBezTo>
                      <a:cubicBezTo>
                        <a:pt x="111282" y="608274"/>
                        <a:pt x="97453" y="594468"/>
                        <a:pt x="97453" y="577440"/>
                      </a:cubicBezTo>
                      <a:lnTo>
                        <a:pt x="97453" y="458706"/>
                      </a:lnTo>
                      <a:close/>
                      <a:moveTo>
                        <a:pt x="128221" y="306395"/>
                      </a:moveTo>
                      <a:lnTo>
                        <a:pt x="168122" y="358410"/>
                      </a:lnTo>
                      <a:cubicBezTo>
                        <a:pt x="170794" y="361816"/>
                        <a:pt x="171900" y="366143"/>
                        <a:pt x="171347" y="370377"/>
                      </a:cubicBezTo>
                      <a:cubicBezTo>
                        <a:pt x="170794" y="374612"/>
                        <a:pt x="168583" y="378479"/>
                        <a:pt x="165173" y="381149"/>
                      </a:cubicBezTo>
                      <a:lnTo>
                        <a:pt x="71917" y="452588"/>
                      </a:lnTo>
                      <a:cubicBezTo>
                        <a:pt x="68968" y="454889"/>
                        <a:pt x="65467" y="455994"/>
                        <a:pt x="62057" y="455994"/>
                      </a:cubicBezTo>
                      <a:cubicBezTo>
                        <a:pt x="57173" y="455994"/>
                        <a:pt x="52289" y="453785"/>
                        <a:pt x="49156" y="449642"/>
                      </a:cubicBezTo>
                      <a:lnTo>
                        <a:pt x="3357" y="390079"/>
                      </a:lnTo>
                      <a:cubicBezTo>
                        <a:pt x="777" y="386672"/>
                        <a:pt x="-421" y="382345"/>
                        <a:pt x="132" y="378019"/>
                      </a:cubicBezTo>
                      <a:cubicBezTo>
                        <a:pt x="685" y="373784"/>
                        <a:pt x="2988" y="369917"/>
                        <a:pt x="6398" y="367339"/>
                      </a:cubicBezTo>
                      <a:lnTo>
                        <a:pt x="9162" y="365130"/>
                      </a:lnTo>
                      <a:cubicBezTo>
                        <a:pt x="11374" y="384279"/>
                        <a:pt x="24367" y="401402"/>
                        <a:pt x="43904" y="407754"/>
                      </a:cubicBezTo>
                      <a:cubicBezTo>
                        <a:pt x="49064" y="409411"/>
                        <a:pt x="54409" y="410240"/>
                        <a:pt x="59661" y="410240"/>
                      </a:cubicBezTo>
                      <a:cubicBezTo>
                        <a:pt x="81040" y="410240"/>
                        <a:pt x="100945" y="396615"/>
                        <a:pt x="107948" y="375165"/>
                      </a:cubicBezTo>
                      <a:lnTo>
                        <a:pt x="126009" y="319836"/>
                      </a:lnTo>
                      <a:cubicBezTo>
                        <a:pt x="127484" y="315325"/>
                        <a:pt x="128037" y="310906"/>
                        <a:pt x="128221" y="306395"/>
                      </a:cubicBezTo>
                      <a:close/>
                      <a:moveTo>
                        <a:pt x="163534" y="163741"/>
                      </a:moveTo>
                      <a:cubicBezTo>
                        <a:pt x="162059" y="163741"/>
                        <a:pt x="160861" y="164938"/>
                        <a:pt x="160861" y="166411"/>
                      </a:cubicBezTo>
                      <a:lnTo>
                        <a:pt x="160861" y="185098"/>
                      </a:lnTo>
                      <a:cubicBezTo>
                        <a:pt x="160861" y="186571"/>
                        <a:pt x="162059" y="187767"/>
                        <a:pt x="163534" y="187767"/>
                      </a:cubicBezTo>
                      <a:lnTo>
                        <a:pt x="179484" y="187767"/>
                      </a:lnTo>
                      <a:cubicBezTo>
                        <a:pt x="180959" y="187767"/>
                        <a:pt x="182157" y="186571"/>
                        <a:pt x="182157" y="185098"/>
                      </a:cubicBezTo>
                      <a:lnTo>
                        <a:pt x="182157" y="166411"/>
                      </a:lnTo>
                      <a:cubicBezTo>
                        <a:pt x="182157" y="164938"/>
                        <a:pt x="180959" y="163741"/>
                        <a:pt x="179484" y="163741"/>
                      </a:cubicBezTo>
                      <a:close/>
                      <a:moveTo>
                        <a:pt x="131358" y="155456"/>
                      </a:moveTo>
                      <a:lnTo>
                        <a:pt x="211383" y="155456"/>
                      </a:lnTo>
                      <a:cubicBezTo>
                        <a:pt x="233694" y="155456"/>
                        <a:pt x="253424" y="169725"/>
                        <a:pt x="260338" y="190989"/>
                      </a:cubicBezTo>
                      <a:lnTo>
                        <a:pt x="312151" y="350060"/>
                      </a:lnTo>
                      <a:cubicBezTo>
                        <a:pt x="317406" y="366078"/>
                        <a:pt x="308556" y="383292"/>
                        <a:pt x="292606" y="388447"/>
                      </a:cubicBezTo>
                      <a:cubicBezTo>
                        <a:pt x="289471" y="389460"/>
                        <a:pt x="286245" y="389920"/>
                        <a:pt x="283110" y="389920"/>
                      </a:cubicBezTo>
                      <a:cubicBezTo>
                        <a:pt x="270295" y="389920"/>
                        <a:pt x="258310" y="381819"/>
                        <a:pt x="254069" y="368931"/>
                      </a:cubicBezTo>
                      <a:lnTo>
                        <a:pt x="245310" y="341867"/>
                      </a:lnTo>
                      <a:lnTo>
                        <a:pt x="245310" y="383108"/>
                      </a:lnTo>
                      <a:lnTo>
                        <a:pt x="245310" y="577436"/>
                      </a:lnTo>
                      <a:cubicBezTo>
                        <a:pt x="245310" y="594466"/>
                        <a:pt x="231481" y="608274"/>
                        <a:pt x="214425" y="608274"/>
                      </a:cubicBezTo>
                      <a:cubicBezTo>
                        <a:pt x="197369" y="608274"/>
                        <a:pt x="183540" y="594466"/>
                        <a:pt x="183540" y="577436"/>
                      </a:cubicBezTo>
                      <a:lnTo>
                        <a:pt x="183540" y="391301"/>
                      </a:lnTo>
                      <a:cubicBezTo>
                        <a:pt x="187873" y="386146"/>
                        <a:pt x="190639" y="379886"/>
                        <a:pt x="191561" y="373074"/>
                      </a:cubicBezTo>
                      <a:cubicBezTo>
                        <a:pt x="192852" y="363316"/>
                        <a:pt x="190271" y="353742"/>
                        <a:pt x="184278" y="346102"/>
                      </a:cubicBezTo>
                      <a:lnTo>
                        <a:pt x="181789" y="342788"/>
                      </a:lnTo>
                      <a:lnTo>
                        <a:pt x="197646" y="323825"/>
                      </a:lnTo>
                      <a:cubicBezTo>
                        <a:pt x="200688" y="320142"/>
                        <a:pt x="201979" y="315355"/>
                        <a:pt x="201242" y="310661"/>
                      </a:cubicBezTo>
                      <a:lnTo>
                        <a:pt x="185015" y="216396"/>
                      </a:lnTo>
                      <a:lnTo>
                        <a:pt x="182526" y="201760"/>
                      </a:lnTo>
                      <a:cubicBezTo>
                        <a:pt x="182250" y="200471"/>
                        <a:pt x="181143" y="199550"/>
                        <a:pt x="179853" y="199550"/>
                      </a:cubicBezTo>
                      <a:lnTo>
                        <a:pt x="162797" y="199550"/>
                      </a:lnTo>
                      <a:cubicBezTo>
                        <a:pt x="161506" y="199550"/>
                        <a:pt x="160400" y="200471"/>
                        <a:pt x="160123" y="201760"/>
                      </a:cubicBezTo>
                      <a:lnTo>
                        <a:pt x="157634" y="216396"/>
                      </a:lnTo>
                      <a:lnTo>
                        <a:pt x="144266" y="293999"/>
                      </a:lnTo>
                      <a:lnTo>
                        <a:pt x="138550" y="286450"/>
                      </a:lnTo>
                      <a:cubicBezTo>
                        <a:pt x="133663" y="280191"/>
                        <a:pt x="127025" y="275864"/>
                        <a:pt x="119650" y="273747"/>
                      </a:cubicBezTo>
                      <a:lnTo>
                        <a:pt x="119189" y="275127"/>
                      </a:lnTo>
                      <a:lnTo>
                        <a:pt x="88580" y="368931"/>
                      </a:lnTo>
                      <a:cubicBezTo>
                        <a:pt x="83418" y="384949"/>
                        <a:pt x="66177" y="393694"/>
                        <a:pt x="50135" y="388447"/>
                      </a:cubicBezTo>
                      <a:cubicBezTo>
                        <a:pt x="34094" y="383200"/>
                        <a:pt x="25335" y="366078"/>
                        <a:pt x="30590" y="350060"/>
                      </a:cubicBezTo>
                      <a:lnTo>
                        <a:pt x="61107" y="256256"/>
                      </a:lnTo>
                      <a:lnTo>
                        <a:pt x="82403" y="190989"/>
                      </a:lnTo>
                      <a:cubicBezTo>
                        <a:pt x="89318" y="169725"/>
                        <a:pt x="108955" y="155456"/>
                        <a:pt x="131358" y="155456"/>
                      </a:cubicBezTo>
                      <a:close/>
                      <a:moveTo>
                        <a:pt x="171336" y="0"/>
                      </a:moveTo>
                      <a:cubicBezTo>
                        <a:pt x="208477" y="0"/>
                        <a:pt x="238585" y="30045"/>
                        <a:pt x="238585" y="67108"/>
                      </a:cubicBezTo>
                      <a:cubicBezTo>
                        <a:pt x="238585" y="104171"/>
                        <a:pt x="208477" y="134216"/>
                        <a:pt x="171336" y="134216"/>
                      </a:cubicBezTo>
                      <a:cubicBezTo>
                        <a:pt x="134195" y="134216"/>
                        <a:pt x="104087" y="104171"/>
                        <a:pt x="104087" y="67108"/>
                      </a:cubicBezTo>
                      <a:cubicBezTo>
                        <a:pt x="104087" y="30045"/>
                        <a:pt x="134195" y="0"/>
                        <a:pt x="17133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37" name="îṩḷíḑ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5AAA6B1A-580D-473B-94DE-71661983D2CD}"/>
                </a:ext>
              </a:extLst>
            </p:cNvPr>
            <p:cNvGrpSpPr/>
            <p:nvPr/>
          </p:nvGrpSpPr>
          <p:grpSpPr>
            <a:xfrm>
              <a:off x="3926448" y="5264112"/>
              <a:ext cx="1338772" cy="892244"/>
              <a:chOff x="3926448" y="5264112"/>
              <a:chExt cx="1338772" cy="892244"/>
            </a:xfrm>
          </p:grpSpPr>
          <p:sp>
            <p:nvSpPr>
              <p:cNvPr id="169" name="íṡľiḋé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95B677A7-C41B-49DE-A1E6-85CA93FE81E6}"/>
                  </a:ext>
                </a:extLst>
              </p:cNvPr>
              <p:cNvSpPr/>
              <p:nvPr/>
            </p:nvSpPr>
            <p:spPr>
              <a:xfrm>
                <a:off x="3926448" y="5763787"/>
                <a:ext cx="1338772" cy="3925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12" tIns="45700" rIns="91412" bIns="45700" anchor="t" anchorCtr="0">
                <a:normAutofit/>
              </a:bodyPr>
              <a:lstStyle/>
              <a:p>
                <a:pPr algn="ctr">
                  <a:buSzPct val="25000"/>
                </a:pPr>
                <a:r>
                  <a:rPr lang="zh-CN" altLang="en-US" sz="1400" b="1" dirty="0" smtClean="0">
                    <a:cs typeface="+mn-ea"/>
                    <a:sym typeface="+mn-lt"/>
                  </a:rPr>
                  <a:t>话题调查</a:t>
                </a:r>
                <a:endParaRPr lang="zh-CN" altLang="en-US" sz="1400" b="1" dirty="0">
                  <a:cs typeface="+mn-ea"/>
                  <a:sym typeface="+mn-lt"/>
                </a:endParaRPr>
              </a:p>
            </p:txBody>
          </p:sp>
          <p:grpSp>
            <p:nvGrpSpPr>
              <p:cNvPr id="170" name="ïṩľîḋê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27690C92-B583-400E-A351-92DE6077B8F7}"/>
                  </a:ext>
                </a:extLst>
              </p:cNvPr>
              <p:cNvGrpSpPr/>
              <p:nvPr/>
            </p:nvGrpSpPr>
            <p:grpSpPr>
              <a:xfrm>
                <a:off x="4388283" y="5264112"/>
                <a:ext cx="415102" cy="415101"/>
                <a:chOff x="2427497" y="5958991"/>
                <a:chExt cx="415102" cy="415101"/>
              </a:xfrm>
            </p:grpSpPr>
            <p:sp>
              <p:nvSpPr>
                <p:cNvPr id="171" name="ïŝļídé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id="{FA5C40D2-8E75-44A8-9701-45AE195E5EF5}"/>
                    </a:ext>
                  </a:extLst>
                </p:cNvPr>
                <p:cNvSpPr/>
                <p:nvPr/>
              </p:nvSpPr>
              <p:spPr>
                <a:xfrm>
                  <a:off x="2427497" y="5958991"/>
                  <a:ext cx="415102" cy="415101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îşlïḋè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id="{AD51AF77-B57A-419F-BFEF-17C835AC1F86}"/>
                    </a:ext>
                  </a:extLst>
                </p:cNvPr>
                <p:cNvSpPr/>
                <p:nvPr/>
              </p:nvSpPr>
              <p:spPr>
                <a:xfrm>
                  <a:off x="2590533" y="6084256"/>
                  <a:ext cx="89031" cy="172653"/>
                </a:xfrm>
                <a:custGeom>
                  <a:avLst/>
                  <a:gdLst>
                    <a:gd name="connsiteX0" fmla="*/ 159127 w 313668"/>
                    <a:gd name="connsiteY0" fmla="*/ 411396 h 608274"/>
                    <a:gd name="connsiteX1" fmla="*/ 159127 w 313668"/>
                    <a:gd name="connsiteY1" fmla="*/ 577440 h 608274"/>
                    <a:gd name="connsiteX2" fmla="*/ 128336 w 313668"/>
                    <a:gd name="connsiteY2" fmla="*/ 608274 h 608274"/>
                    <a:gd name="connsiteX3" fmla="*/ 97453 w 313668"/>
                    <a:gd name="connsiteY3" fmla="*/ 577440 h 608274"/>
                    <a:gd name="connsiteX4" fmla="*/ 97453 w 313668"/>
                    <a:gd name="connsiteY4" fmla="*/ 458706 h 608274"/>
                    <a:gd name="connsiteX5" fmla="*/ 128221 w 313668"/>
                    <a:gd name="connsiteY5" fmla="*/ 306395 h 608274"/>
                    <a:gd name="connsiteX6" fmla="*/ 168122 w 313668"/>
                    <a:gd name="connsiteY6" fmla="*/ 358410 h 608274"/>
                    <a:gd name="connsiteX7" fmla="*/ 171347 w 313668"/>
                    <a:gd name="connsiteY7" fmla="*/ 370377 h 608274"/>
                    <a:gd name="connsiteX8" fmla="*/ 165173 w 313668"/>
                    <a:gd name="connsiteY8" fmla="*/ 381149 h 608274"/>
                    <a:gd name="connsiteX9" fmla="*/ 71917 w 313668"/>
                    <a:gd name="connsiteY9" fmla="*/ 452588 h 608274"/>
                    <a:gd name="connsiteX10" fmla="*/ 62057 w 313668"/>
                    <a:gd name="connsiteY10" fmla="*/ 455994 h 608274"/>
                    <a:gd name="connsiteX11" fmla="*/ 49156 w 313668"/>
                    <a:gd name="connsiteY11" fmla="*/ 449642 h 608274"/>
                    <a:gd name="connsiteX12" fmla="*/ 3357 w 313668"/>
                    <a:gd name="connsiteY12" fmla="*/ 390079 h 608274"/>
                    <a:gd name="connsiteX13" fmla="*/ 132 w 313668"/>
                    <a:gd name="connsiteY13" fmla="*/ 378019 h 608274"/>
                    <a:gd name="connsiteX14" fmla="*/ 6398 w 313668"/>
                    <a:gd name="connsiteY14" fmla="*/ 367339 h 608274"/>
                    <a:gd name="connsiteX15" fmla="*/ 9162 w 313668"/>
                    <a:gd name="connsiteY15" fmla="*/ 365130 h 608274"/>
                    <a:gd name="connsiteX16" fmla="*/ 43904 w 313668"/>
                    <a:gd name="connsiteY16" fmla="*/ 407754 h 608274"/>
                    <a:gd name="connsiteX17" fmla="*/ 59661 w 313668"/>
                    <a:gd name="connsiteY17" fmla="*/ 410240 h 608274"/>
                    <a:gd name="connsiteX18" fmla="*/ 107948 w 313668"/>
                    <a:gd name="connsiteY18" fmla="*/ 375165 h 608274"/>
                    <a:gd name="connsiteX19" fmla="*/ 126009 w 313668"/>
                    <a:gd name="connsiteY19" fmla="*/ 319836 h 608274"/>
                    <a:gd name="connsiteX20" fmla="*/ 128221 w 313668"/>
                    <a:gd name="connsiteY20" fmla="*/ 306395 h 608274"/>
                    <a:gd name="connsiteX21" fmla="*/ 163534 w 313668"/>
                    <a:gd name="connsiteY21" fmla="*/ 163741 h 608274"/>
                    <a:gd name="connsiteX22" fmla="*/ 160861 w 313668"/>
                    <a:gd name="connsiteY22" fmla="*/ 166411 h 608274"/>
                    <a:gd name="connsiteX23" fmla="*/ 160861 w 313668"/>
                    <a:gd name="connsiteY23" fmla="*/ 185098 h 608274"/>
                    <a:gd name="connsiteX24" fmla="*/ 163534 w 313668"/>
                    <a:gd name="connsiteY24" fmla="*/ 187767 h 608274"/>
                    <a:gd name="connsiteX25" fmla="*/ 179484 w 313668"/>
                    <a:gd name="connsiteY25" fmla="*/ 187767 h 608274"/>
                    <a:gd name="connsiteX26" fmla="*/ 182157 w 313668"/>
                    <a:gd name="connsiteY26" fmla="*/ 185098 h 608274"/>
                    <a:gd name="connsiteX27" fmla="*/ 182157 w 313668"/>
                    <a:gd name="connsiteY27" fmla="*/ 166411 h 608274"/>
                    <a:gd name="connsiteX28" fmla="*/ 179484 w 313668"/>
                    <a:gd name="connsiteY28" fmla="*/ 163741 h 608274"/>
                    <a:gd name="connsiteX29" fmla="*/ 131358 w 313668"/>
                    <a:gd name="connsiteY29" fmla="*/ 155456 h 608274"/>
                    <a:gd name="connsiteX30" fmla="*/ 211383 w 313668"/>
                    <a:gd name="connsiteY30" fmla="*/ 155456 h 608274"/>
                    <a:gd name="connsiteX31" fmla="*/ 260338 w 313668"/>
                    <a:gd name="connsiteY31" fmla="*/ 190989 h 608274"/>
                    <a:gd name="connsiteX32" fmla="*/ 312151 w 313668"/>
                    <a:gd name="connsiteY32" fmla="*/ 350060 h 608274"/>
                    <a:gd name="connsiteX33" fmla="*/ 292606 w 313668"/>
                    <a:gd name="connsiteY33" fmla="*/ 388447 h 608274"/>
                    <a:gd name="connsiteX34" fmla="*/ 283110 w 313668"/>
                    <a:gd name="connsiteY34" fmla="*/ 389920 h 608274"/>
                    <a:gd name="connsiteX35" fmla="*/ 254069 w 313668"/>
                    <a:gd name="connsiteY35" fmla="*/ 368931 h 608274"/>
                    <a:gd name="connsiteX36" fmla="*/ 245310 w 313668"/>
                    <a:gd name="connsiteY36" fmla="*/ 341867 h 608274"/>
                    <a:gd name="connsiteX37" fmla="*/ 245310 w 313668"/>
                    <a:gd name="connsiteY37" fmla="*/ 383108 h 608274"/>
                    <a:gd name="connsiteX38" fmla="*/ 245310 w 313668"/>
                    <a:gd name="connsiteY38" fmla="*/ 577436 h 608274"/>
                    <a:gd name="connsiteX39" fmla="*/ 214425 w 313668"/>
                    <a:gd name="connsiteY39" fmla="*/ 608274 h 608274"/>
                    <a:gd name="connsiteX40" fmla="*/ 183540 w 313668"/>
                    <a:gd name="connsiteY40" fmla="*/ 577436 h 608274"/>
                    <a:gd name="connsiteX41" fmla="*/ 183540 w 313668"/>
                    <a:gd name="connsiteY41" fmla="*/ 391301 h 608274"/>
                    <a:gd name="connsiteX42" fmla="*/ 191561 w 313668"/>
                    <a:gd name="connsiteY42" fmla="*/ 373074 h 608274"/>
                    <a:gd name="connsiteX43" fmla="*/ 184278 w 313668"/>
                    <a:gd name="connsiteY43" fmla="*/ 346102 h 608274"/>
                    <a:gd name="connsiteX44" fmla="*/ 181789 w 313668"/>
                    <a:gd name="connsiteY44" fmla="*/ 342788 h 608274"/>
                    <a:gd name="connsiteX45" fmla="*/ 197646 w 313668"/>
                    <a:gd name="connsiteY45" fmla="*/ 323825 h 608274"/>
                    <a:gd name="connsiteX46" fmla="*/ 201242 w 313668"/>
                    <a:gd name="connsiteY46" fmla="*/ 310661 h 608274"/>
                    <a:gd name="connsiteX47" fmla="*/ 185015 w 313668"/>
                    <a:gd name="connsiteY47" fmla="*/ 216396 h 608274"/>
                    <a:gd name="connsiteX48" fmla="*/ 182526 w 313668"/>
                    <a:gd name="connsiteY48" fmla="*/ 201760 h 608274"/>
                    <a:gd name="connsiteX49" fmla="*/ 179853 w 313668"/>
                    <a:gd name="connsiteY49" fmla="*/ 199550 h 608274"/>
                    <a:gd name="connsiteX50" fmla="*/ 162797 w 313668"/>
                    <a:gd name="connsiteY50" fmla="*/ 199550 h 608274"/>
                    <a:gd name="connsiteX51" fmla="*/ 160123 w 313668"/>
                    <a:gd name="connsiteY51" fmla="*/ 201760 h 608274"/>
                    <a:gd name="connsiteX52" fmla="*/ 157634 w 313668"/>
                    <a:gd name="connsiteY52" fmla="*/ 216396 h 608274"/>
                    <a:gd name="connsiteX53" fmla="*/ 144266 w 313668"/>
                    <a:gd name="connsiteY53" fmla="*/ 293999 h 608274"/>
                    <a:gd name="connsiteX54" fmla="*/ 138550 w 313668"/>
                    <a:gd name="connsiteY54" fmla="*/ 286450 h 608274"/>
                    <a:gd name="connsiteX55" fmla="*/ 119650 w 313668"/>
                    <a:gd name="connsiteY55" fmla="*/ 273747 h 608274"/>
                    <a:gd name="connsiteX56" fmla="*/ 119189 w 313668"/>
                    <a:gd name="connsiteY56" fmla="*/ 275127 h 608274"/>
                    <a:gd name="connsiteX57" fmla="*/ 88580 w 313668"/>
                    <a:gd name="connsiteY57" fmla="*/ 368931 h 608274"/>
                    <a:gd name="connsiteX58" fmla="*/ 50135 w 313668"/>
                    <a:gd name="connsiteY58" fmla="*/ 388447 h 608274"/>
                    <a:gd name="connsiteX59" fmla="*/ 30590 w 313668"/>
                    <a:gd name="connsiteY59" fmla="*/ 350060 h 608274"/>
                    <a:gd name="connsiteX60" fmla="*/ 61107 w 313668"/>
                    <a:gd name="connsiteY60" fmla="*/ 256256 h 608274"/>
                    <a:gd name="connsiteX61" fmla="*/ 82403 w 313668"/>
                    <a:gd name="connsiteY61" fmla="*/ 190989 h 608274"/>
                    <a:gd name="connsiteX62" fmla="*/ 131358 w 313668"/>
                    <a:gd name="connsiteY62" fmla="*/ 155456 h 608274"/>
                    <a:gd name="connsiteX63" fmla="*/ 171336 w 313668"/>
                    <a:gd name="connsiteY63" fmla="*/ 0 h 608274"/>
                    <a:gd name="connsiteX64" fmla="*/ 238585 w 313668"/>
                    <a:gd name="connsiteY64" fmla="*/ 67108 h 608274"/>
                    <a:gd name="connsiteX65" fmla="*/ 171336 w 313668"/>
                    <a:gd name="connsiteY65" fmla="*/ 134216 h 608274"/>
                    <a:gd name="connsiteX66" fmla="*/ 104087 w 313668"/>
                    <a:gd name="connsiteY66" fmla="*/ 67108 h 608274"/>
                    <a:gd name="connsiteX67" fmla="*/ 171336 w 313668"/>
                    <a:gd name="connsiteY67" fmla="*/ 0 h 608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3668" h="608274">
                      <a:moveTo>
                        <a:pt x="159127" y="411396"/>
                      </a:moveTo>
                      <a:lnTo>
                        <a:pt x="159127" y="577440"/>
                      </a:lnTo>
                      <a:cubicBezTo>
                        <a:pt x="159127" y="594468"/>
                        <a:pt x="145391" y="608274"/>
                        <a:pt x="128336" y="608274"/>
                      </a:cubicBezTo>
                      <a:cubicBezTo>
                        <a:pt x="111282" y="608274"/>
                        <a:pt x="97453" y="594468"/>
                        <a:pt x="97453" y="577440"/>
                      </a:cubicBezTo>
                      <a:lnTo>
                        <a:pt x="97453" y="458706"/>
                      </a:lnTo>
                      <a:close/>
                      <a:moveTo>
                        <a:pt x="128221" y="306395"/>
                      </a:moveTo>
                      <a:lnTo>
                        <a:pt x="168122" y="358410"/>
                      </a:lnTo>
                      <a:cubicBezTo>
                        <a:pt x="170794" y="361816"/>
                        <a:pt x="171900" y="366143"/>
                        <a:pt x="171347" y="370377"/>
                      </a:cubicBezTo>
                      <a:cubicBezTo>
                        <a:pt x="170794" y="374612"/>
                        <a:pt x="168583" y="378479"/>
                        <a:pt x="165173" y="381149"/>
                      </a:cubicBezTo>
                      <a:lnTo>
                        <a:pt x="71917" y="452588"/>
                      </a:lnTo>
                      <a:cubicBezTo>
                        <a:pt x="68968" y="454889"/>
                        <a:pt x="65467" y="455994"/>
                        <a:pt x="62057" y="455994"/>
                      </a:cubicBezTo>
                      <a:cubicBezTo>
                        <a:pt x="57173" y="455994"/>
                        <a:pt x="52289" y="453785"/>
                        <a:pt x="49156" y="449642"/>
                      </a:cubicBezTo>
                      <a:lnTo>
                        <a:pt x="3357" y="390079"/>
                      </a:lnTo>
                      <a:cubicBezTo>
                        <a:pt x="777" y="386672"/>
                        <a:pt x="-421" y="382345"/>
                        <a:pt x="132" y="378019"/>
                      </a:cubicBezTo>
                      <a:cubicBezTo>
                        <a:pt x="685" y="373784"/>
                        <a:pt x="2988" y="369917"/>
                        <a:pt x="6398" y="367339"/>
                      </a:cubicBezTo>
                      <a:lnTo>
                        <a:pt x="9162" y="365130"/>
                      </a:lnTo>
                      <a:cubicBezTo>
                        <a:pt x="11374" y="384279"/>
                        <a:pt x="24367" y="401402"/>
                        <a:pt x="43904" y="407754"/>
                      </a:cubicBezTo>
                      <a:cubicBezTo>
                        <a:pt x="49064" y="409411"/>
                        <a:pt x="54409" y="410240"/>
                        <a:pt x="59661" y="410240"/>
                      </a:cubicBezTo>
                      <a:cubicBezTo>
                        <a:pt x="81040" y="410240"/>
                        <a:pt x="100945" y="396615"/>
                        <a:pt x="107948" y="375165"/>
                      </a:cubicBezTo>
                      <a:lnTo>
                        <a:pt x="126009" y="319836"/>
                      </a:lnTo>
                      <a:cubicBezTo>
                        <a:pt x="127484" y="315325"/>
                        <a:pt x="128037" y="310906"/>
                        <a:pt x="128221" y="306395"/>
                      </a:cubicBezTo>
                      <a:close/>
                      <a:moveTo>
                        <a:pt x="163534" y="163741"/>
                      </a:moveTo>
                      <a:cubicBezTo>
                        <a:pt x="162059" y="163741"/>
                        <a:pt x="160861" y="164938"/>
                        <a:pt x="160861" y="166411"/>
                      </a:cubicBezTo>
                      <a:lnTo>
                        <a:pt x="160861" y="185098"/>
                      </a:lnTo>
                      <a:cubicBezTo>
                        <a:pt x="160861" y="186571"/>
                        <a:pt x="162059" y="187767"/>
                        <a:pt x="163534" y="187767"/>
                      </a:cubicBezTo>
                      <a:lnTo>
                        <a:pt x="179484" y="187767"/>
                      </a:lnTo>
                      <a:cubicBezTo>
                        <a:pt x="180959" y="187767"/>
                        <a:pt x="182157" y="186571"/>
                        <a:pt x="182157" y="185098"/>
                      </a:cubicBezTo>
                      <a:lnTo>
                        <a:pt x="182157" y="166411"/>
                      </a:lnTo>
                      <a:cubicBezTo>
                        <a:pt x="182157" y="164938"/>
                        <a:pt x="180959" y="163741"/>
                        <a:pt x="179484" y="163741"/>
                      </a:cubicBezTo>
                      <a:close/>
                      <a:moveTo>
                        <a:pt x="131358" y="155456"/>
                      </a:moveTo>
                      <a:lnTo>
                        <a:pt x="211383" y="155456"/>
                      </a:lnTo>
                      <a:cubicBezTo>
                        <a:pt x="233694" y="155456"/>
                        <a:pt x="253424" y="169725"/>
                        <a:pt x="260338" y="190989"/>
                      </a:cubicBezTo>
                      <a:lnTo>
                        <a:pt x="312151" y="350060"/>
                      </a:lnTo>
                      <a:cubicBezTo>
                        <a:pt x="317406" y="366078"/>
                        <a:pt x="308556" y="383292"/>
                        <a:pt x="292606" y="388447"/>
                      </a:cubicBezTo>
                      <a:cubicBezTo>
                        <a:pt x="289471" y="389460"/>
                        <a:pt x="286245" y="389920"/>
                        <a:pt x="283110" y="389920"/>
                      </a:cubicBezTo>
                      <a:cubicBezTo>
                        <a:pt x="270295" y="389920"/>
                        <a:pt x="258310" y="381819"/>
                        <a:pt x="254069" y="368931"/>
                      </a:cubicBezTo>
                      <a:lnTo>
                        <a:pt x="245310" y="341867"/>
                      </a:lnTo>
                      <a:lnTo>
                        <a:pt x="245310" y="383108"/>
                      </a:lnTo>
                      <a:lnTo>
                        <a:pt x="245310" y="577436"/>
                      </a:lnTo>
                      <a:cubicBezTo>
                        <a:pt x="245310" y="594466"/>
                        <a:pt x="231481" y="608274"/>
                        <a:pt x="214425" y="608274"/>
                      </a:cubicBezTo>
                      <a:cubicBezTo>
                        <a:pt x="197369" y="608274"/>
                        <a:pt x="183540" y="594466"/>
                        <a:pt x="183540" y="577436"/>
                      </a:cubicBezTo>
                      <a:lnTo>
                        <a:pt x="183540" y="391301"/>
                      </a:lnTo>
                      <a:cubicBezTo>
                        <a:pt x="187873" y="386146"/>
                        <a:pt x="190639" y="379886"/>
                        <a:pt x="191561" y="373074"/>
                      </a:cubicBezTo>
                      <a:cubicBezTo>
                        <a:pt x="192852" y="363316"/>
                        <a:pt x="190271" y="353742"/>
                        <a:pt x="184278" y="346102"/>
                      </a:cubicBezTo>
                      <a:lnTo>
                        <a:pt x="181789" y="342788"/>
                      </a:lnTo>
                      <a:lnTo>
                        <a:pt x="197646" y="323825"/>
                      </a:lnTo>
                      <a:cubicBezTo>
                        <a:pt x="200688" y="320142"/>
                        <a:pt x="201979" y="315355"/>
                        <a:pt x="201242" y="310661"/>
                      </a:cubicBezTo>
                      <a:lnTo>
                        <a:pt x="185015" y="216396"/>
                      </a:lnTo>
                      <a:lnTo>
                        <a:pt x="182526" y="201760"/>
                      </a:lnTo>
                      <a:cubicBezTo>
                        <a:pt x="182250" y="200471"/>
                        <a:pt x="181143" y="199550"/>
                        <a:pt x="179853" y="199550"/>
                      </a:cubicBezTo>
                      <a:lnTo>
                        <a:pt x="162797" y="199550"/>
                      </a:lnTo>
                      <a:cubicBezTo>
                        <a:pt x="161506" y="199550"/>
                        <a:pt x="160400" y="200471"/>
                        <a:pt x="160123" y="201760"/>
                      </a:cubicBezTo>
                      <a:lnTo>
                        <a:pt x="157634" y="216396"/>
                      </a:lnTo>
                      <a:lnTo>
                        <a:pt x="144266" y="293999"/>
                      </a:lnTo>
                      <a:lnTo>
                        <a:pt x="138550" y="286450"/>
                      </a:lnTo>
                      <a:cubicBezTo>
                        <a:pt x="133663" y="280191"/>
                        <a:pt x="127025" y="275864"/>
                        <a:pt x="119650" y="273747"/>
                      </a:cubicBezTo>
                      <a:lnTo>
                        <a:pt x="119189" y="275127"/>
                      </a:lnTo>
                      <a:lnTo>
                        <a:pt x="88580" y="368931"/>
                      </a:lnTo>
                      <a:cubicBezTo>
                        <a:pt x="83418" y="384949"/>
                        <a:pt x="66177" y="393694"/>
                        <a:pt x="50135" y="388447"/>
                      </a:cubicBezTo>
                      <a:cubicBezTo>
                        <a:pt x="34094" y="383200"/>
                        <a:pt x="25335" y="366078"/>
                        <a:pt x="30590" y="350060"/>
                      </a:cubicBezTo>
                      <a:lnTo>
                        <a:pt x="61107" y="256256"/>
                      </a:lnTo>
                      <a:lnTo>
                        <a:pt x="82403" y="190989"/>
                      </a:lnTo>
                      <a:cubicBezTo>
                        <a:pt x="89318" y="169725"/>
                        <a:pt x="108955" y="155456"/>
                        <a:pt x="131358" y="155456"/>
                      </a:cubicBezTo>
                      <a:close/>
                      <a:moveTo>
                        <a:pt x="171336" y="0"/>
                      </a:moveTo>
                      <a:cubicBezTo>
                        <a:pt x="208477" y="0"/>
                        <a:pt x="238585" y="30045"/>
                        <a:pt x="238585" y="67108"/>
                      </a:cubicBezTo>
                      <a:cubicBezTo>
                        <a:pt x="238585" y="104171"/>
                        <a:pt x="208477" y="134216"/>
                        <a:pt x="171336" y="134216"/>
                      </a:cubicBezTo>
                      <a:cubicBezTo>
                        <a:pt x="134195" y="134216"/>
                        <a:pt x="104087" y="104171"/>
                        <a:pt x="104087" y="67108"/>
                      </a:cubicBezTo>
                      <a:cubicBezTo>
                        <a:pt x="104087" y="30045"/>
                        <a:pt x="134195" y="0"/>
                        <a:pt x="17133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38" name="îṡľîď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3666FB25-34CF-49B8-9664-C9681E9D1164}"/>
                </a:ext>
              </a:extLst>
            </p:cNvPr>
            <p:cNvGrpSpPr/>
            <p:nvPr/>
          </p:nvGrpSpPr>
          <p:grpSpPr>
            <a:xfrm>
              <a:off x="6926780" y="5264112"/>
              <a:ext cx="1338772" cy="892244"/>
              <a:chOff x="6926780" y="5264112"/>
              <a:chExt cx="1338772" cy="892244"/>
            </a:xfrm>
          </p:grpSpPr>
          <p:sp>
            <p:nvSpPr>
              <p:cNvPr id="165" name="işḻïde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8BDC0F6F-CE9D-46A7-B121-116EDAB6980A}"/>
                  </a:ext>
                </a:extLst>
              </p:cNvPr>
              <p:cNvSpPr/>
              <p:nvPr/>
            </p:nvSpPr>
            <p:spPr>
              <a:xfrm>
                <a:off x="6926780" y="5763787"/>
                <a:ext cx="1338772" cy="3925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12" tIns="45700" rIns="91412" bIns="45700" anchor="t" anchorCtr="0">
                <a:normAutofit/>
              </a:bodyPr>
              <a:lstStyle/>
              <a:p>
                <a:pPr algn="ctr">
                  <a:buSzPct val="25000"/>
                </a:pPr>
                <a:r>
                  <a:rPr lang="zh-CN" altLang="en-US" sz="1400" b="1" dirty="0" smtClean="0">
                    <a:cs typeface="+mn-ea"/>
                    <a:sym typeface="+mn-lt"/>
                  </a:rPr>
                  <a:t>签到奖励</a:t>
                </a:r>
                <a:endParaRPr lang="zh-CN" altLang="en-US" sz="1400" b="1" dirty="0">
                  <a:cs typeface="+mn-ea"/>
                  <a:sym typeface="+mn-lt"/>
                </a:endParaRPr>
              </a:p>
            </p:txBody>
          </p:sp>
          <p:grpSp>
            <p:nvGrpSpPr>
              <p:cNvPr id="166" name="ïṧľiḑé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87429C71-23C5-4641-8920-BDC914CD91DC}"/>
                  </a:ext>
                </a:extLst>
              </p:cNvPr>
              <p:cNvGrpSpPr/>
              <p:nvPr/>
            </p:nvGrpSpPr>
            <p:grpSpPr>
              <a:xfrm>
                <a:off x="7388615" y="5264112"/>
                <a:ext cx="415102" cy="415101"/>
                <a:chOff x="2427497" y="5958991"/>
                <a:chExt cx="415102" cy="415101"/>
              </a:xfrm>
            </p:grpSpPr>
            <p:sp>
              <p:nvSpPr>
                <p:cNvPr id="167" name="ïṩľïḓè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id="{3EEEA8DC-365F-465B-BD81-F95DEB2B16EB}"/>
                    </a:ext>
                  </a:extLst>
                </p:cNvPr>
                <p:cNvSpPr/>
                <p:nvPr/>
              </p:nvSpPr>
              <p:spPr>
                <a:xfrm>
                  <a:off x="2427497" y="5958991"/>
                  <a:ext cx="415102" cy="415101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ïṥḻíḋé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id="{CA42B5F3-9538-41CD-AFDA-520202E7F8BE}"/>
                    </a:ext>
                  </a:extLst>
                </p:cNvPr>
                <p:cNvSpPr/>
                <p:nvPr/>
              </p:nvSpPr>
              <p:spPr>
                <a:xfrm>
                  <a:off x="2590533" y="6084256"/>
                  <a:ext cx="89031" cy="172653"/>
                </a:xfrm>
                <a:custGeom>
                  <a:avLst/>
                  <a:gdLst>
                    <a:gd name="connsiteX0" fmla="*/ 159127 w 313668"/>
                    <a:gd name="connsiteY0" fmla="*/ 411396 h 608274"/>
                    <a:gd name="connsiteX1" fmla="*/ 159127 w 313668"/>
                    <a:gd name="connsiteY1" fmla="*/ 577440 h 608274"/>
                    <a:gd name="connsiteX2" fmla="*/ 128336 w 313668"/>
                    <a:gd name="connsiteY2" fmla="*/ 608274 h 608274"/>
                    <a:gd name="connsiteX3" fmla="*/ 97453 w 313668"/>
                    <a:gd name="connsiteY3" fmla="*/ 577440 h 608274"/>
                    <a:gd name="connsiteX4" fmla="*/ 97453 w 313668"/>
                    <a:gd name="connsiteY4" fmla="*/ 458706 h 608274"/>
                    <a:gd name="connsiteX5" fmla="*/ 128221 w 313668"/>
                    <a:gd name="connsiteY5" fmla="*/ 306395 h 608274"/>
                    <a:gd name="connsiteX6" fmla="*/ 168122 w 313668"/>
                    <a:gd name="connsiteY6" fmla="*/ 358410 h 608274"/>
                    <a:gd name="connsiteX7" fmla="*/ 171347 w 313668"/>
                    <a:gd name="connsiteY7" fmla="*/ 370377 h 608274"/>
                    <a:gd name="connsiteX8" fmla="*/ 165173 w 313668"/>
                    <a:gd name="connsiteY8" fmla="*/ 381149 h 608274"/>
                    <a:gd name="connsiteX9" fmla="*/ 71917 w 313668"/>
                    <a:gd name="connsiteY9" fmla="*/ 452588 h 608274"/>
                    <a:gd name="connsiteX10" fmla="*/ 62057 w 313668"/>
                    <a:gd name="connsiteY10" fmla="*/ 455994 h 608274"/>
                    <a:gd name="connsiteX11" fmla="*/ 49156 w 313668"/>
                    <a:gd name="connsiteY11" fmla="*/ 449642 h 608274"/>
                    <a:gd name="connsiteX12" fmla="*/ 3357 w 313668"/>
                    <a:gd name="connsiteY12" fmla="*/ 390079 h 608274"/>
                    <a:gd name="connsiteX13" fmla="*/ 132 w 313668"/>
                    <a:gd name="connsiteY13" fmla="*/ 378019 h 608274"/>
                    <a:gd name="connsiteX14" fmla="*/ 6398 w 313668"/>
                    <a:gd name="connsiteY14" fmla="*/ 367339 h 608274"/>
                    <a:gd name="connsiteX15" fmla="*/ 9162 w 313668"/>
                    <a:gd name="connsiteY15" fmla="*/ 365130 h 608274"/>
                    <a:gd name="connsiteX16" fmla="*/ 43904 w 313668"/>
                    <a:gd name="connsiteY16" fmla="*/ 407754 h 608274"/>
                    <a:gd name="connsiteX17" fmla="*/ 59661 w 313668"/>
                    <a:gd name="connsiteY17" fmla="*/ 410240 h 608274"/>
                    <a:gd name="connsiteX18" fmla="*/ 107948 w 313668"/>
                    <a:gd name="connsiteY18" fmla="*/ 375165 h 608274"/>
                    <a:gd name="connsiteX19" fmla="*/ 126009 w 313668"/>
                    <a:gd name="connsiteY19" fmla="*/ 319836 h 608274"/>
                    <a:gd name="connsiteX20" fmla="*/ 128221 w 313668"/>
                    <a:gd name="connsiteY20" fmla="*/ 306395 h 608274"/>
                    <a:gd name="connsiteX21" fmla="*/ 163534 w 313668"/>
                    <a:gd name="connsiteY21" fmla="*/ 163741 h 608274"/>
                    <a:gd name="connsiteX22" fmla="*/ 160861 w 313668"/>
                    <a:gd name="connsiteY22" fmla="*/ 166411 h 608274"/>
                    <a:gd name="connsiteX23" fmla="*/ 160861 w 313668"/>
                    <a:gd name="connsiteY23" fmla="*/ 185098 h 608274"/>
                    <a:gd name="connsiteX24" fmla="*/ 163534 w 313668"/>
                    <a:gd name="connsiteY24" fmla="*/ 187767 h 608274"/>
                    <a:gd name="connsiteX25" fmla="*/ 179484 w 313668"/>
                    <a:gd name="connsiteY25" fmla="*/ 187767 h 608274"/>
                    <a:gd name="connsiteX26" fmla="*/ 182157 w 313668"/>
                    <a:gd name="connsiteY26" fmla="*/ 185098 h 608274"/>
                    <a:gd name="connsiteX27" fmla="*/ 182157 w 313668"/>
                    <a:gd name="connsiteY27" fmla="*/ 166411 h 608274"/>
                    <a:gd name="connsiteX28" fmla="*/ 179484 w 313668"/>
                    <a:gd name="connsiteY28" fmla="*/ 163741 h 608274"/>
                    <a:gd name="connsiteX29" fmla="*/ 131358 w 313668"/>
                    <a:gd name="connsiteY29" fmla="*/ 155456 h 608274"/>
                    <a:gd name="connsiteX30" fmla="*/ 211383 w 313668"/>
                    <a:gd name="connsiteY30" fmla="*/ 155456 h 608274"/>
                    <a:gd name="connsiteX31" fmla="*/ 260338 w 313668"/>
                    <a:gd name="connsiteY31" fmla="*/ 190989 h 608274"/>
                    <a:gd name="connsiteX32" fmla="*/ 312151 w 313668"/>
                    <a:gd name="connsiteY32" fmla="*/ 350060 h 608274"/>
                    <a:gd name="connsiteX33" fmla="*/ 292606 w 313668"/>
                    <a:gd name="connsiteY33" fmla="*/ 388447 h 608274"/>
                    <a:gd name="connsiteX34" fmla="*/ 283110 w 313668"/>
                    <a:gd name="connsiteY34" fmla="*/ 389920 h 608274"/>
                    <a:gd name="connsiteX35" fmla="*/ 254069 w 313668"/>
                    <a:gd name="connsiteY35" fmla="*/ 368931 h 608274"/>
                    <a:gd name="connsiteX36" fmla="*/ 245310 w 313668"/>
                    <a:gd name="connsiteY36" fmla="*/ 341867 h 608274"/>
                    <a:gd name="connsiteX37" fmla="*/ 245310 w 313668"/>
                    <a:gd name="connsiteY37" fmla="*/ 383108 h 608274"/>
                    <a:gd name="connsiteX38" fmla="*/ 245310 w 313668"/>
                    <a:gd name="connsiteY38" fmla="*/ 577436 h 608274"/>
                    <a:gd name="connsiteX39" fmla="*/ 214425 w 313668"/>
                    <a:gd name="connsiteY39" fmla="*/ 608274 h 608274"/>
                    <a:gd name="connsiteX40" fmla="*/ 183540 w 313668"/>
                    <a:gd name="connsiteY40" fmla="*/ 577436 h 608274"/>
                    <a:gd name="connsiteX41" fmla="*/ 183540 w 313668"/>
                    <a:gd name="connsiteY41" fmla="*/ 391301 h 608274"/>
                    <a:gd name="connsiteX42" fmla="*/ 191561 w 313668"/>
                    <a:gd name="connsiteY42" fmla="*/ 373074 h 608274"/>
                    <a:gd name="connsiteX43" fmla="*/ 184278 w 313668"/>
                    <a:gd name="connsiteY43" fmla="*/ 346102 h 608274"/>
                    <a:gd name="connsiteX44" fmla="*/ 181789 w 313668"/>
                    <a:gd name="connsiteY44" fmla="*/ 342788 h 608274"/>
                    <a:gd name="connsiteX45" fmla="*/ 197646 w 313668"/>
                    <a:gd name="connsiteY45" fmla="*/ 323825 h 608274"/>
                    <a:gd name="connsiteX46" fmla="*/ 201242 w 313668"/>
                    <a:gd name="connsiteY46" fmla="*/ 310661 h 608274"/>
                    <a:gd name="connsiteX47" fmla="*/ 185015 w 313668"/>
                    <a:gd name="connsiteY47" fmla="*/ 216396 h 608274"/>
                    <a:gd name="connsiteX48" fmla="*/ 182526 w 313668"/>
                    <a:gd name="connsiteY48" fmla="*/ 201760 h 608274"/>
                    <a:gd name="connsiteX49" fmla="*/ 179853 w 313668"/>
                    <a:gd name="connsiteY49" fmla="*/ 199550 h 608274"/>
                    <a:gd name="connsiteX50" fmla="*/ 162797 w 313668"/>
                    <a:gd name="connsiteY50" fmla="*/ 199550 h 608274"/>
                    <a:gd name="connsiteX51" fmla="*/ 160123 w 313668"/>
                    <a:gd name="connsiteY51" fmla="*/ 201760 h 608274"/>
                    <a:gd name="connsiteX52" fmla="*/ 157634 w 313668"/>
                    <a:gd name="connsiteY52" fmla="*/ 216396 h 608274"/>
                    <a:gd name="connsiteX53" fmla="*/ 144266 w 313668"/>
                    <a:gd name="connsiteY53" fmla="*/ 293999 h 608274"/>
                    <a:gd name="connsiteX54" fmla="*/ 138550 w 313668"/>
                    <a:gd name="connsiteY54" fmla="*/ 286450 h 608274"/>
                    <a:gd name="connsiteX55" fmla="*/ 119650 w 313668"/>
                    <a:gd name="connsiteY55" fmla="*/ 273747 h 608274"/>
                    <a:gd name="connsiteX56" fmla="*/ 119189 w 313668"/>
                    <a:gd name="connsiteY56" fmla="*/ 275127 h 608274"/>
                    <a:gd name="connsiteX57" fmla="*/ 88580 w 313668"/>
                    <a:gd name="connsiteY57" fmla="*/ 368931 h 608274"/>
                    <a:gd name="connsiteX58" fmla="*/ 50135 w 313668"/>
                    <a:gd name="connsiteY58" fmla="*/ 388447 h 608274"/>
                    <a:gd name="connsiteX59" fmla="*/ 30590 w 313668"/>
                    <a:gd name="connsiteY59" fmla="*/ 350060 h 608274"/>
                    <a:gd name="connsiteX60" fmla="*/ 61107 w 313668"/>
                    <a:gd name="connsiteY60" fmla="*/ 256256 h 608274"/>
                    <a:gd name="connsiteX61" fmla="*/ 82403 w 313668"/>
                    <a:gd name="connsiteY61" fmla="*/ 190989 h 608274"/>
                    <a:gd name="connsiteX62" fmla="*/ 131358 w 313668"/>
                    <a:gd name="connsiteY62" fmla="*/ 155456 h 608274"/>
                    <a:gd name="connsiteX63" fmla="*/ 171336 w 313668"/>
                    <a:gd name="connsiteY63" fmla="*/ 0 h 608274"/>
                    <a:gd name="connsiteX64" fmla="*/ 238585 w 313668"/>
                    <a:gd name="connsiteY64" fmla="*/ 67108 h 608274"/>
                    <a:gd name="connsiteX65" fmla="*/ 171336 w 313668"/>
                    <a:gd name="connsiteY65" fmla="*/ 134216 h 608274"/>
                    <a:gd name="connsiteX66" fmla="*/ 104087 w 313668"/>
                    <a:gd name="connsiteY66" fmla="*/ 67108 h 608274"/>
                    <a:gd name="connsiteX67" fmla="*/ 171336 w 313668"/>
                    <a:gd name="connsiteY67" fmla="*/ 0 h 608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3668" h="608274">
                      <a:moveTo>
                        <a:pt x="159127" y="411396"/>
                      </a:moveTo>
                      <a:lnTo>
                        <a:pt x="159127" y="577440"/>
                      </a:lnTo>
                      <a:cubicBezTo>
                        <a:pt x="159127" y="594468"/>
                        <a:pt x="145391" y="608274"/>
                        <a:pt x="128336" y="608274"/>
                      </a:cubicBezTo>
                      <a:cubicBezTo>
                        <a:pt x="111282" y="608274"/>
                        <a:pt x="97453" y="594468"/>
                        <a:pt x="97453" y="577440"/>
                      </a:cubicBezTo>
                      <a:lnTo>
                        <a:pt x="97453" y="458706"/>
                      </a:lnTo>
                      <a:close/>
                      <a:moveTo>
                        <a:pt x="128221" y="306395"/>
                      </a:moveTo>
                      <a:lnTo>
                        <a:pt x="168122" y="358410"/>
                      </a:lnTo>
                      <a:cubicBezTo>
                        <a:pt x="170794" y="361816"/>
                        <a:pt x="171900" y="366143"/>
                        <a:pt x="171347" y="370377"/>
                      </a:cubicBezTo>
                      <a:cubicBezTo>
                        <a:pt x="170794" y="374612"/>
                        <a:pt x="168583" y="378479"/>
                        <a:pt x="165173" y="381149"/>
                      </a:cubicBezTo>
                      <a:lnTo>
                        <a:pt x="71917" y="452588"/>
                      </a:lnTo>
                      <a:cubicBezTo>
                        <a:pt x="68968" y="454889"/>
                        <a:pt x="65467" y="455994"/>
                        <a:pt x="62057" y="455994"/>
                      </a:cubicBezTo>
                      <a:cubicBezTo>
                        <a:pt x="57173" y="455994"/>
                        <a:pt x="52289" y="453785"/>
                        <a:pt x="49156" y="449642"/>
                      </a:cubicBezTo>
                      <a:lnTo>
                        <a:pt x="3357" y="390079"/>
                      </a:lnTo>
                      <a:cubicBezTo>
                        <a:pt x="777" y="386672"/>
                        <a:pt x="-421" y="382345"/>
                        <a:pt x="132" y="378019"/>
                      </a:cubicBezTo>
                      <a:cubicBezTo>
                        <a:pt x="685" y="373784"/>
                        <a:pt x="2988" y="369917"/>
                        <a:pt x="6398" y="367339"/>
                      </a:cubicBezTo>
                      <a:lnTo>
                        <a:pt x="9162" y="365130"/>
                      </a:lnTo>
                      <a:cubicBezTo>
                        <a:pt x="11374" y="384279"/>
                        <a:pt x="24367" y="401402"/>
                        <a:pt x="43904" y="407754"/>
                      </a:cubicBezTo>
                      <a:cubicBezTo>
                        <a:pt x="49064" y="409411"/>
                        <a:pt x="54409" y="410240"/>
                        <a:pt x="59661" y="410240"/>
                      </a:cubicBezTo>
                      <a:cubicBezTo>
                        <a:pt x="81040" y="410240"/>
                        <a:pt x="100945" y="396615"/>
                        <a:pt x="107948" y="375165"/>
                      </a:cubicBezTo>
                      <a:lnTo>
                        <a:pt x="126009" y="319836"/>
                      </a:lnTo>
                      <a:cubicBezTo>
                        <a:pt x="127484" y="315325"/>
                        <a:pt x="128037" y="310906"/>
                        <a:pt x="128221" y="306395"/>
                      </a:cubicBezTo>
                      <a:close/>
                      <a:moveTo>
                        <a:pt x="163534" y="163741"/>
                      </a:moveTo>
                      <a:cubicBezTo>
                        <a:pt x="162059" y="163741"/>
                        <a:pt x="160861" y="164938"/>
                        <a:pt x="160861" y="166411"/>
                      </a:cubicBezTo>
                      <a:lnTo>
                        <a:pt x="160861" y="185098"/>
                      </a:lnTo>
                      <a:cubicBezTo>
                        <a:pt x="160861" y="186571"/>
                        <a:pt x="162059" y="187767"/>
                        <a:pt x="163534" y="187767"/>
                      </a:cubicBezTo>
                      <a:lnTo>
                        <a:pt x="179484" y="187767"/>
                      </a:lnTo>
                      <a:cubicBezTo>
                        <a:pt x="180959" y="187767"/>
                        <a:pt x="182157" y="186571"/>
                        <a:pt x="182157" y="185098"/>
                      </a:cubicBezTo>
                      <a:lnTo>
                        <a:pt x="182157" y="166411"/>
                      </a:lnTo>
                      <a:cubicBezTo>
                        <a:pt x="182157" y="164938"/>
                        <a:pt x="180959" y="163741"/>
                        <a:pt x="179484" y="163741"/>
                      </a:cubicBezTo>
                      <a:close/>
                      <a:moveTo>
                        <a:pt x="131358" y="155456"/>
                      </a:moveTo>
                      <a:lnTo>
                        <a:pt x="211383" y="155456"/>
                      </a:lnTo>
                      <a:cubicBezTo>
                        <a:pt x="233694" y="155456"/>
                        <a:pt x="253424" y="169725"/>
                        <a:pt x="260338" y="190989"/>
                      </a:cubicBezTo>
                      <a:lnTo>
                        <a:pt x="312151" y="350060"/>
                      </a:lnTo>
                      <a:cubicBezTo>
                        <a:pt x="317406" y="366078"/>
                        <a:pt x="308556" y="383292"/>
                        <a:pt x="292606" y="388447"/>
                      </a:cubicBezTo>
                      <a:cubicBezTo>
                        <a:pt x="289471" y="389460"/>
                        <a:pt x="286245" y="389920"/>
                        <a:pt x="283110" y="389920"/>
                      </a:cubicBezTo>
                      <a:cubicBezTo>
                        <a:pt x="270295" y="389920"/>
                        <a:pt x="258310" y="381819"/>
                        <a:pt x="254069" y="368931"/>
                      </a:cubicBezTo>
                      <a:lnTo>
                        <a:pt x="245310" y="341867"/>
                      </a:lnTo>
                      <a:lnTo>
                        <a:pt x="245310" y="383108"/>
                      </a:lnTo>
                      <a:lnTo>
                        <a:pt x="245310" y="577436"/>
                      </a:lnTo>
                      <a:cubicBezTo>
                        <a:pt x="245310" y="594466"/>
                        <a:pt x="231481" y="608274"/>
                        <a:pt x="214425" y="608274"/>
                      </a:cubicBezTo>
                      <a:cubicBezTo>
                        <a:pt x="197369" y="608274"/>
                        <a:pt x="183540" y="594466"/>
                        <a:pt x="183540" y="577436"/>
                      </a:cubicBezTo>
                      <a:lnTo>
                        <a:pt x="183540" y="391301"/>
                      </a:lnTo>
                      <a:cubicBezTo>
                        <a:pt x="187873" y="386146"/>
                        <a:pt x="190639" y="379886"/>
                        <a:pt x="191561" y="373074"/>
                      </a:cubicBezTo>
                      <a:cubicBezTo>
                        <a:pt x="192852" y="363316"/>
                        <a:pt x="190271" y="353742"/>
                        <a:pt x="184278" y="346102"/>
                      </a:cubicBezTo>
                      <a:lnTo>
                        <a:pt x="181789" y="342788"/>
                      </a:lnTo>
                      <a:lnTo>
                        <a:pt x="197646" y="323825"/>
                      </a:lnTo>
                      <a:cubicBezTo>
                        <a:pt x="200688" y="320142"/>
                        <a:pt x="201979" y="315355"/>
                        <a:pt x="201242" y="310661"/>
                      </a:cubicBezTo>
                      <a:lnTo>
                        <a:pt x="185015" y="216396"/>
                      </a:lnTo>
                      <a:lnTo>
                        <a:pt x="182526" y="201760"/>
                      </a:lnTo>
                      <a:cubicBezTo>
                        <a:pt x="182250" y="200471"/>
                        <a:pt x="181143" y="199550"/>
                        <a:pt x="179853" y="199550"/>
                      </a:cubicBezTo>
                      <a:lnTo>
                        <a:pt x="162797" y="199550"/>
                      </a:lnTo>
                      <a:cubicBezTo>
                        <a:pt x="161506" y="199550"/>
                        <a:pt x="160400" y="200471"/>
                        <a:pt x="160123" y="201760"/>
                      </a:cubicBezTo>
                      <a:lnTo>
                        <a:pt x="157634" y="216396"/>
                      </a:lnTo>
                      <a:lnTo>
                        <a:pt x="144266" y="293999"/>
                      </a:lnTo>
                      <a:lnTo>
                        <a:pt x="138550" y="286450"/>
                      </a:lnTo>
                      <a:cubicBezTo>
                        <a:pt x="133663" y="280191"/>
                        <a:pt x="127025" y="275864"/>
                        <a:pt x="119650" y="273747"/>
                      </a:cubicBezTo>
                      <a:lnTo>
                        <a:pt x="119189" y="275127"/>
                      </a:lnTo>
                      <a:lnTo>
                        <a:pt x="88580" y="368931"/>
                      </a:lnTo>
                      <a:cubicBezTo>
                        <a:pt x="83418" y="384949"/>
                        <a:pt x="66177" y="393694"/>
                        <a:pt x="50135" y="388447"/>
                      </a:cubicBezTo>
                      <a:cubicBezTo>
                        <a:pt x="34094" y="383200"/>
                        <a:pt x="25335" y="366078"/>
                        <a:pt x="30590" y="350060"/>
                      </a:cubicBezTo>
                      <a:lnTo>
                        <a:pt x="61107" y="256256"/>
                      </a:lnTo>
                      <a:lnTo>
                        <a:pt x="82403" y="190989"/>
                      </a:lnTo>
                      <a:cubicBezTo>
                        <a:pt x="89318" y="169725"/>
                        <a:pt x="108955" y="155456"/>
                        <a:pt x="131358" y="155456"/>
                      </a:cubicBezTo>
                      <a:close/>
                      <a:moveTo>
                        <a:pt x="171336" y="0"/>
                      </a:moveTo>
                      <a:cubicBezTo>
                        <a:pt x="208477" y="0"/>
                        <a:pt x="238585" y="30045"/>
                        <a:pt x="238585" y="67108"/>
                      </a:cubicBezTo>
                      <a:cubicBezTo>
                        <a:pt x="238585" y="104171"/>
                        <a:pt x="208477" y="134216"/>
                        <a:pt x="171336" y="134216"/>
                      </a:cubicBezTo>
                      <a:cubicBezTo>
                        <a:pt x="134195" y="134216"/>
                        <a:pt x="104087" y="104171"/>
                        <a:pt x="104087" y="67108"/>
                      </a:cubicBezTo>
                      <a:cubicBezTo>
                        <a:pt x="104087" y="30045"/>
                        <a:pt x="134195" y="0"/>
                        <a:pt x="17133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39" name="íşľiḑ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D9311445-1FA1-4AF0-9243-35A9C627DDE9}"/>
                </a:ext>
              </a:extLst>
            </p:cNvPr>
            <p:cNvGrpSpPr/>
            <p:nvPr/>
          </p:nvGrpSpPr>
          <p:grpSpPr>
            <a:xfrm>
              <a:off x="8421476" y="3585584"/>
              <a:ext cx="1338772" cy="892246"/>
              <a:chOff x="8421476" y="3585584"/>
              <a:chExt cx="1338772" cy="892246"/>
            </a:xfrm>
          </p:grpSpPr>
          <p:sp>
            <p:nvSpPr>
              <p:cNvPr id="161" name="ïṥļïdê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071006BA-2F5B-4791-A8F2-3BF6E178A30C}"/>
                  </a:ext>
                </a:extLst>
              </p:cNvPr>
              <p:cNvSpPr/>
              <p:nvPr/>
            </p:nvSpPr>
            <p:spPr>
              <a:xfrm>
                <a:off x="8421476" y="4085262"/>
                <a:ext cx="1338772" cy="3925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12" tIns="45700" rIns="91412" bIns="45700" anchor="t" anchorCtr="0">
                <a:normAutofit/>
              </a:bodyPr>
              <a:lstStyle/>
              <a:p>
                <a:pPr algn="ctr">
                  <a:buSzPct val="25000"/>
                </a:pPr>
                <a:r>
                  <a:rPr lang="zh-CN" altLang="en-US" sz="1400" b="1" dirty="0" smtClean="0">
                    <a:cs typeface="+mn-ea"/>
                    <a:sym typeface="+mn-lt"/>
                  </a:rPr>
                  <a:t>网页浏览信息</a:t>
                </a:r>
                <a:endParaRPr lang="zh-CN" altLang="en-US" sz="1400" b="1" dirty="0">
                  <a:cs typeface="+mn-ea"/>
                  <a:sym typeface="+mn-lt"/>
                </a:endParaRPr>
              </a:p>
            </p:txBody>
          </p:sp>
          <p:grpSp>
            <p:nvGrpSpPr>
              <p:cNvPr id="162" name="îṩľidê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63B7089B-F129-4E2B-990F-83C86AF04930}"/>
                  </a:ext>
                </a:extLst>
              </p:cNvPr>
              <p:cNvGrpSpPr/>
              <p:nvPr/>
            </p:nvGrpSpPr>
            <p:grpSpPr>
              <a:xfrm>
                <a:off x="8883311" y="3585584"/>
                <a:ext cx="415102" cy="415102"/>
                <a:chOff x="2427497" y="5247104"/>
                <a:chExt cx="415102" cy="415102"/>
              </a:xfrm>
            </p:grpSpPr>
            <p:sp>
              <p:nvSpPr>
                <p:cNvPr id="163" name="îŝļïďè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id="{85AD78B6-5E44-476A-9909-4FC6F41F853C}"/>
                    </a:ext>
                  </a:extLst>
                </p:cNvPr>
                <p:cNvSpPr/>
                <p:nvPr/>
              </p:nvSpPr>
              <p:spPr>
                <a:xfrm>
                  <a:off x="2427497" y="5247104"/>
                  <a:ext cx="415102" cy="41510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îšļíḍé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id="{5CF7E02F-5E45-4E2B-9405-50745E981E1F}"/>
                    </a:ext>
                  </a:extLst>
                </p:cNvPr>
                <p:cNvSpPr/>
                <p:nvPr/>
              </p:nvSpPr>
              <p:spPr>
                <a:xfrm>
                  <a:off x="2590533" y="5368329"/>
                  <a:ext cx="89031" cy="172652"/>
                </a:xfrm>
                <a:custGeom>
                  <a:avLst/>
                  <a:gdLst>
                    <a:gd name="connsiteX0" fmla="*/ 159127 w 313668"/>
                    <a:gd name="connsiteY0" fmla="*/ 411396 h 608274"/>
                    <a:gd name="connsiteX1" fmla="*/ 159127 w 313668"/>
                    <a:gd name="connsiteY1" fmla="*/ 577440 h 608274"/>
                    <a:gd name="connsiteX2" fmla="*/ 128336 w 313668"/>
                    <a:gd name="connsiteY2" fmla="*/ 608274 h 608274"/>
                    <a:gd name="connsiteX3" fmla="*/ 97453 w 313668"/>
                    <a:gd name="connsiteY3" fmla="*/ 577440 h 608274"/>
                    <a:gd name="connsiteX4" fmla="*/ 97453 w 313668"/>
                    <a:gd name="connsiteY4" fmla="*/ 458706 h 608274"/>
                    <a:gd name="connsiteX5" fmla="*/ 128221 w 313668"/>
                    <a:gd name="connsiteY5" fmla="*/ 306395 h 608274"/>
                    <a:gd name="connsiteX6" fmla="*/ 168122 w 313668"/>
                    <a:gd name="connsiteY6" fmla="*/ 358410 h 608274"/>
                    <a:gd name="connsiteX7" fmla="*/ 171347 w 313668"/>
                    <a:gd name="connsiteY7" fmla="*/ 370377 h 608274"/>
                    <a:gd name="connsiteX8" fmla="*/ 165173 w 313668"/>
                    <a:gd name="connsiteY8" fmla="*/ 381149 h 608274"/>
                    <a:gd name="connsiteX9" fmla="*/ 71917 w 313668"/>
                    <a:gd name="connsiteY9" fmla="*/ 452588 h 608274"/>
                    <a:gd name="connsiteX10" fmla="*/ 62057 w 313668"/>
                    <a:gd name="connsiteY10" fmla="*/ 455994 h 608274"/>
                    <a:gd name="connsiteX11" fmla="*/ 49156 w 313668"/>
                    <a:gd name="connsiteY11" fmla="*/ 449642 h 608274"/>
                    <a:gd name="connsiteX12" fmla="*/ 3357 w 313668"/>
                    <a:gd name="connsiteY12" fmla="*/ 390079 h 608274"/>
                    <a:gd name="connsiteX13" fmla="*/ 132 w 313668"/>
                    <a:gd name="connsiteY13" fmla="*/ 378019 h 608274"/>
                    <a:gd name="connsiteX14" fmla="*/ 6398 w 313668"/>
                    <a:gd name="connsiteY14" fmla="*/ 367339 h 608274"/>
                    <a:gd name="connsiteX15" fmla="*/ 9162 w 313668"/>
                    <a:gd name="connsiteY15" fmla="*/ 365130 h 608274"/>
                    <a:gd name="connsiteX16" fmla="*/ 43904 w 313668"/>
                    <a:gd name="connsiteY16" fmla="*/ 407754 h 608274"/>
                    <a:gd name="connsiteX17" fmla="*/ 59661 w 313668"/>
                    <a:gd name="connsiteY17" fmla="*/ 410240 h 608274"/>
                    <a:gd name="connsiteX18" fmla="*/ 107948 w 313668"/>
                    <a:gd name="connsiteY18" fmla="*/ 375165 h 608274"/>
                    <a:gd name="connsiteX19" fmla="*/ 126009 w 313668"/>
                    <a:gd name="connsiteY19" fmla="*/ 319836 h 608274"/>
                    <a:gd name="connsiteX20" fmla="*/ 128221 w 313668"/>
                    <a:gd name="connsiteY20" fmla="*/ 306395 h 608274"/>
                    <a:gd name="connsiteX21" fmla="*/ 163534 w 313668"/>
                    <a:gd name="connsiteY21" fmla="*/ 163741 h 608274"/>
                    <a:gd name="connsiteX22" fmla="*/ 160861 w 313668"/>
                    <a:gd name="connsiteY22" fmla="*/ 166411 h 608274"/>
                    <a:gd name="connsiteX23" fmla="*/ 160861 w 313668"/>
                    <a:gd name="connsiteY23" fmla="*/ 185098 h 608274"/>
                    <a:gd name="connsiteX24" fmla="*/ 163534 w 313668"/>
                    <a:gd name="connsiteY24" fmla="*/ 187767 h 608274"/>
                    <a:gd name="connsiteX25" fmla="*/ 179484 w 313668"/>
                    <a:gd name="connsiteY25" fmla="*/ 187767 h 608274"/>
                    <a:gd name="connsiteX26" fmla="*/ 182157 w 313668"/>
                    <a:gd name="connsiteY26" fmla="*/ 185098 h 608274"/>
                    <a:gd name="connsiteX27" fmla="*/ 182157 w 313668"/>
                    <a:gd name="connsiteY27" fmla="*/ 166411 h 608274"/>
                    <a:gd name="connsiteX28" fmla="*/ 179484 w 313668"/>
                    <a:gd name="connsiteY28" fmla="*/ 163741 h 608274"/>
                    <a:gd name="connsiteX29" fmla="*/ 131358 w 313668"/>
                    <a:gd name="connsiteY29" fmla="*/ 155456 h 608274"/>
                    <a:gd name="connsiteX30" fmla="*/ 211383 w 313668"/>
                    <a:gd name="connsiteY30" fmla="*/ 155456 h 608274"/>
                    <a:gd name="connsiteX31" fmla="*/ 260338 w 313668"/>
                    <a:gd name="connsiteY31" fmla="*/ 190989 h 608274"/>
                    <a:gd name="connsiteX32" fmla="*/ 312151 w 313668"/>
                    <a:gd name="connsiteY32" fmla="*/ 350060 h 608274"/>
                    <a:gd name="connsiteX33" fmla="*/ 292606 w 313668"/>
                    <a:gd name="connsiteY33" fmla="*/ 388447 h 608274"/>
                    <a:gd name="connsiteX34" fmla="*/ 283110 w 313668"/>
                    <a:gd name="connsiteY34" fmla="*/ 389920 h 608274"/>
                    <a:gd name="connsiteX35" fmla="*/ 254069 w 313668"/>
                    <a:gd name="connsiteY35" fmla="*/ 368931 h 608274"/>
                    <a:gd name="connsiteX36" fmla="*/ 245310 w 313668"/>
                    <a:gd name="connsiteY36" fmla="*/ 341867 h 608274"/>
                    <a:gd name="connsiteX37" fmla="*/ 245310 w 313668"/>
                    <a:gd name="connsiteY37" fmla="*/ 383108 h 608274"/>
                    <a:gd name="connsiteX38" fmla="*/ 245310 w 313668"/>
                    <a:gd name="connsiteY38" fmla="*/ 577436 h 608274"/>
                    <a:gd name="connsiteX39" fmla="*/ 214425 w 313668"/>
                    <a:gd name="connsiteY39" fmla="*/ 608274 h 608274"/>
                    <a:gd name="connsiteX40" fmla="*/ 183540 w 313668"/>
                    <a:gd name="connsiteY40" fmla="*/ 577436 h 608274"/>
                    <a:gd name="connsiteX41" fmla="*/ 183540 w 313668"/>
                    <a:gd name="connsiteY41" fmla="*/ 391301 h 608274"/>
                    <a:gd name="connsiteX42" fmla="*/ 191561 w 313668"/>
                    <a:gd name="connsiteY42" fmla="*/ 373074 h 608274"/>
                    <a:gd name="connsiteX43" fmla="*/ 184278 w 313668"/>
                    <a:gd name="connsiteY43" fmla="*/ 346102 h 608274"/>
                    <a:gd name="connsiteX44" fmla="*/ 181789 w 313668"/>
                    <a:gd name="connsiteY44" fmla="*/ 342788 h 608274"/>
                    <a:gd name="connsiteX45" fmla="*/ 197646 w 313668"/>
                    <a:gd name="connsiteY45" fmla="*/ 323825 h 608274"/>
                    <a:gd name="connsiteX46" fmla="*/ 201242 w 313668"/>
                    <a:gd name="connsiteY46" fmla="*/ 310661 h 608274"/>
                    <a:gd name="connsiteX47" fmla="*/ 185015 w 313668"/>
                    <a:gd name="connsiteY47" fmla="*/ 216396 h 608274"/>
                    <a:gd name="connsiteX48" fmla="*/ 182526 w 313668"/>
                    <a:gd name="connsiteY48" fmla="*/ 201760 h 608274"/>
                    <a:gd name="connsiteX49" fmla="*/ 179853 w 313668"/>
                    <a:gd name="connsiteY49" fmla="*/ 199550 h 608274"/>
                    <a:gd name="connsiteX50" fmla="*/ 162797 w 313668"/>
                    <a:gd name="connsiteY50" fmla="*/ 199550 h 608274"/>
                    <a:gd name="connsiteX51" fmla="*/ 160123 w 313668"/>
                    <a:gd name="connsiteY51" fmla="*/ 201760 h 608274"/>
                    <a:gd name="connsiteX52" fmla="*/ 157634 w 313668"/>
                    <a:gd name="connsiteY52" fmla="*/ 216396 h 608274"/>
                    <a:gd name="connsiteX53" fmla="*/ 144266 w 313668"/>
                    <a:gd name="connsiteY53" fmla="*/ 293999 h 608274"/>
                    <a:gd name="connsiteX54" fmla="*/ 138550 w 313668"/>
                    <a:gd name="connsiteY54" fmla="*/ 286450 h 608274"/>
                    <a:gd name="connsiteX55" fmla="*/ 119650 w 313668"/>
                    <a:gd name="connsiteY55" fmla="*/ 273747 h 608274"/>
                    <a:gd name="connsiteX56" fmla="*/ 119189 w 313668"/>
                    <a:gd name="connsiteY56" fmla="*/ 275127 h 608274"/>
                    <a:gd name="connsiteX57" fmla="*/ 88580 w 313668"/>
                    <a:gd name="connsiteY57" fmla="*/ 368931 h 608274"/>
                    <a:gd name="connsiteX58" fmla="*/ 50135 w 313668"/>
                    <a:gd name="connsiteY58" fmla="*/ 388447 h 608274"/>
                    <a:gd name="connsiteX59" fmla="*/ 30590 w 313668"/>
                    <a:gd name="connsiteY59" fmla="*/ 350060 h 608274"/>
                    <a:gd name="connsiteX60" fmla="*/ 61107 w 313668"/>
                    <a:gd name="connsiteY60" fmla="*/ 256256 h 608274"/>
                    <a:gd name="connsiteX61" fmla="*/ 82403 w 313668"/>
                    <a:gd name="connsiteY61" fmla="*/ 190989 h 608274"/>
                    <a:gd name="connsiteX62" fmla="*/ 131358 w 313668"/>
                    <a:gd name="connsiteY62" fmla="*/ 155456 h 608274"/>
                    <a:gd name="connsiteX63" fmla="*/ 171336 w 313668"/>
                    <a:gd name="connsiteY63" fmla="*/ 0 h 608274"/>
                    <a:gd name="connsiteX64" fmla="*/ 238585 w 313668"/>
                    <a:gd name="connsiteY64" fmla="*/ 67108 h 608274"/>
                    <a:gd name="connsiteX65" fmla="*/ 171336 w 313668"/>
                    <a:gd name="connsiteY65" fmla="*/ 134216 h 608274"/>
                    <a:gd name="connsiteX66" fmla="*/ 104087 w 313668"/>
                    <a:gd name="connsiteY66" fmla="*/ 67108 h 608274"/>
                    <a:gd name="connsiteX67" fmla="*/ 171336 w 313668"/>
                    <a:gd name="connsiteY67" fmla="*/ 0 h 608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3668" h="608274">
                      <a:moveTo>
                        <a:pt x="159127" y="411396"/>
                      </a:moveTo>
                      <a:lnTo>
                        <a:pt x="159127" y="577440"/>
                      </a:lnTo>
                      <a:cubicBezTo>
                        <a:pt x="159127" y="594468"/>
                        <a:pt x="145391" y="608274"/>
                        <a:pt x="128336" y="608274"/>
                      </a:cubicBezTo>
                      <a:cubicBezTo>
                        <a:pt x="111282" y="608274"/>
                        <a:pt x="97453" y="594468"/>
                        <a:pt x="97453" y="577440"/>
                      </a:cubicBezTo>
                      <a:lnTo>
                        <a:pt x="97453" y="458706"/>
                      </a:lnTo>
                      <a:close/>
                      <a:moveTo>
                        <a:pt x="128221" y="306395"/>
                      </a:moveTo>
                      <a:lnTo>
                        <a:pt x="168122" y="358410"/>
                      </a:lnTo>
                      <a:cubicBezTo>
                        <a:pt x="170794" y="361816"/>
                        <a:pt x="171900" y="366143"/>
                        <a:pt x="171347" y="370377"/>
                      </a:cubicBezTo>
                      <a:cubicBezTo>
                        <a:pt x="170794" y="374612"/>
                        <a:pt x="168583" y="378479"/>
                        <a:pt x="165173" y="381149"/>
                      </a:cubicBezTo>
                      <a:lnTo>
                        <a:pt x="71917" y="452588"/>
                      </a:lnTo>
                      <a:cubicBezTo>
                        <a:pt x="68968" y="454889"/>
                        <a:pt x="65467" y="455994"/>
                        <a:pt x="62057" y="455994"/>
                      </a:cubicBezTo>
                      <a:cubicBezTo>
                        <a:pt x="57173" y="455994"/>
                        <a:pt x="52289" y="453785"/>
                        <a:pt x="49156" y="449642"/>
                      </a:cubicBezTo>
                      <a:lnTo>
                        <a:pt x="3357" y="390079"/>
                      </a:lnTo>
                      <a:cubicBezTo>
                        <a:pt x="777" y="386672"/>
                        <a:pt x="-421" y="382345"/>
                        <a:pt x="132" y="378019"/>
                      </a:cubicBezTo>
                      <a:cubicBezTo>
                        <a:pt x="685" y="373784"/>
                        <a:pt x="2988" y="369917"/>
                        <a:pt x="6398" y="367339"/>
                      </a:cubicBezTo>
                      <a:lnTo>
                        <a:pt x="9162" y="365130"/>
                      </a:lnTo>
                      <a:cubicBezTo>
                        <a:pt x="11374" y="384279"/>
                        <a:pt x="24367" y="401402"/>
                        <a:pt x="43904" y="407754"/>
                      </a:cubicBezTo>
                      <a:cubicBezTo>
                        <a:pt x="49064" y="409411"/>
                        <a:pt x="54409" y="410240"/>
                        <a:pt x="59661" y="410240"/>
                      </a:cubicBezTo>
                      <a:cubicBezTo>
                        <a:pt x="81040" y="410240"/>
                        <a:pt x="100945" y="396615"/>
                        <a:pt x="107948" y="375165"/>
                      </a:cubicBezTo>
                      <a:lnTo>
                        <a:pt x="126009" y="319836"/>
                      </a:lnTo>
                      <a:cubicBezTo>
                        <a:pt x="127484" y="315325"/>
                        <a:pt x="128037" y="310906"/>
                        <a:pt x="128221" y="306395"/>
                      </a:cubicBezTo>
                      <a:close/>
                      <a:moveTo>
                        <a:pt x="163534" y="163741"/>
                      </a:moveTo>
                      <a:cubicBezTo>
                        <a:pt x="162059" y="163741"/>
                        <a:pt x="160861" y="164938"/>
                        <a:pt x="160861" y="166411"/>
                      </a:cubicBezTo>
                      <a:lnTo>
                        <a:pt x="160861" y="185098"/>
                      </a:lnTo>
                      <a:cubicBezTo>
                        <a:pt x="160861" y="186571"/>
                        <a:pt x="162059" y="187767"/>
                        <a:pt x="163534" y="187767"/>
                      </a:cubicBezTo>
                      <a:lnTo>
                        <a:pt x="179484" y="187767"/>
                      </a:lnTo>
                      <a:cubicBezTo>
                        <a:pt x="180959" y="187767"/>
                        <a:pt x="182157" y="186571"/>
                        <a:pt x="182157" y="185098"/>
                      </a:cubicBezTo>
                      <a:lnTo>
                        <a:pt x="182157" y="166411"/>
                      </a:lnTo>
                      <a:cubicBezTo>
                        <a:pt x="182157" y="164938"/>
                        <a:pt x="180959" y="163741"/>
                        <a:pt x="179484" y="163741"/>
                      </a:cubicBezTo>
                      <a:close/>
                      <a:moveTo>
                        <a:pt x="131358" y="155456"/>
                      </a:moveTo>
                      <a:lnTo>
                        <a:pt x="211383" y="155456"/>
                      </a:lnTo>
                      <a:cubicBezTo>
                        <a:pt x="233694" y="155456"/>
                        <a:pt x="253424" y="169725"/>
                        <a:pt x="260338" y="190989"/>
                      </a:cubicBezTo>
                      <a:lnTo>
                        <a:pt x="312151" y="350060"/>
                      </a:lnTo>
                      <a:cubicBezTo>
                        <a:pt x="317406" y="366078"/>
                        <a:pt x="308556" y="383292"/>
                        <a:pt x="292606" y="388447"/>
                      </a:cubicBezTo>
                      <a:cubicBezTo>
                        <a:pt x="289471" y="389460"/>
                        <a:pt x="286245" y="389920"/>
                        <a:pt x="283110" y="389920"/>
                      </a:cubicBezTo>
                      <a:cubicBezTo>
                        <a:pt x="270295" y="389920"/>
                        <a:pt x="258310" y="381819"/>
                        <a:pt x="254069" y="368931"/>
                      </a:cubicBezTo>
                      <a:lnTo>
                        <a:pt x="245310" y="341867"/>
                      </a:lnTo>
                      <a:lnTo>
                        <a:pt x="245310" y="383108"/>
                      </a:lnTo>
                      <a:lnTo>
                        <a:pt x="245310" y="577436"/>
                      </a:lnTo>
                      <a:cubicBezTo>
                        <a:pt x="245310" y="594466"/>
                        <a:pt x="231481" y="608274"/>
                        <a:pt x="214425" y="608274"/>
                      </a:cubicBezTo>
                      <a:cubicBezTo>
                        <a:pt x="197369" y="608274"/>
                        <a:pt x="183540" y="594466"/>
                        <a:pt x="183540" y="577436"/>
                      </a:cubicBezTo>
                      <a:lnTo>
                        <a:pt x="183540" y="391301"/>
                      </a:lnTo>
                      <a:cubicBezTo>
                        <a:pt x="187873" y="386146"/>
                        <a:pt x="190639" y="379886"/>
                        <a:pt x="191561" y="373074"/>
                      </a:cubicBezTo>
                      <a:cubicBezTo>
                        <a:pt x="192852" y="363316"/>
                        <a:pt x="190271" y="353742"/>
                        <a:pt x="184278" y="346102"/>
                      </a:cubicBezTo>
                      <a:lnTo>
                        <a:pt x="181789" y="342788"/>
                      </a:lnTo>
                      <a:lnTo>
                        <a:pt x="197646" y="323825"/>
                      </a:lnTo>
                      <a:cubicBezTo>
                        <a:pt x="200688" y="320142"/>
                        <a:pt x="201979" y="315355"/>
                        <a:pt x="201242" y="310661"/>
                      </a:cubicBezTo>
                      <a:lnTo>
                        <a:pt x="185015" y="216396"/>
                      </a:lnTo>
                      <a:lnTo>
                        <a:pt x="182526" y="201760"/>
                      </a:lnTo>
                      <a:cubicBezTo>
                        <a:pt x="182250" y="200471"/>
                        <a:pt x="181143" y="199550"/>
                        <a:pt x="179853" y="199550"/>
                      </a:cubicBezTo>
                      <a:lnTo>
                        <a:pt x="162797" y="199550"/>
                      </a:lnTo>
                      <a:cubicBezTo>
                        <a:pt x="161506" y="199550"/>
                        <a:pt x="160400" y="200471"/>
                        <a:pt x="160123" y="201760"/>
                      </a:cubicBezTo>
                      <a:lnTo>
                        <a:pt x="157634" y="216396"/>
                      </a:lnTo>
                      <a:lnTo>
                        <a:pt x="144266" y="293999"/>
                      </a:lnTo>
                      <a:lnTo>
                        <a:pt x="138550" y="286450"/>
                      </a:lnTo>
                      <a:cubicBezTo>
                        <a:pt x="133663" y="280191"/>
                        <a:pt x="127025" y="275864"/>
                        <a:pt x="119650" y="273747"/>
                      </a:cubicBezTo>
                      <a:lnTo>
                        <a:pt x="119189" y="275127"/>
                      </a:lnTo>
                      <a:lnTo>
                        <a:pt x="88580" y="368931"/>
                      </a:lnTo>
                      <a:cubicBezTo>
                        <a:pt x="83418" y="384949"/>
                        <a:pt x="66177" y="393694"/>
                        <a:pt x="50135" y="388447"/>
                      </a:cubicBezTo>
                      <a:cubicBezTo>
                        <a:pt x="34094" y="383200"/>
                        <a:pt x="25335" y="366078"/>
                        <a:pt x="30590" y="350060"/>
                      </a:cubicBezTo>
                      <a:lnTo>
                        <a:pt x="61107" y="256256"/>
                      </a:lnTo>
                      <a:lnTo>
                        <a:pt x="82403" y="190989"/>
                      </a:lnTo>
                      <a:cubicBezTo>
                        <a:pt x="89318" y="169725"/>
                        <a:pt x="108955" y="155456"/>
                        <a:pt x="131358" y="155456"/>
                      </a:cubicBezTo>
                      <a:close/>
                      <a:moveTo>
                        <a:pt x="171336" y="0"/>
                      </a:moveTo>
                      <a:cubicBezTo>
                        <a:pt x="208477" y="0"/>
                        <a:pt x="238585" y="30045"/>
                        <a:pt x="238585" y="67108"/>
                      </a:cubicBezTo>
                      <a:cubicBezTo>
                        <a:pt x="238585" y="104171"/>
                        <a:pt x="208477" y="134216"/>
                        <a:pt x="171336" y="134216"/>
                      </a:cubicBezTo>
                      <a:cubicBezTo>
                        <a:pt x="134195" y="134216"/>
                        <a:pt x="104087" y="104171"/>
                        <a:pt x="104087" y="67108"/>
                      </a:cubicBezTo>
                      <a:cubicBezTo>
                        <a:pt x="104087" y="30045"/>
                        <a:pt x="134195" y="0"/>
                        <a:pt x="17133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40" name="íṣḻíḑ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CDF68689-2972-4C44-B9AC-273C16EF798F}"/>
                </a:ext>
              </a:extLst>
            </p:cNvPr>
            <p:cNvGrpSpPr/>
            <p:nvPr/>
          </p:nvGrpSpPr>
          <p:grpSpPr>
            <a:xfrm>
              <a:off x="9927114" y="5264112"/>
              <a:ext cx="1338772" cy="892244"/>
              <a:chOff x="9927114" y="5264112"/>
              <a:chExt cx="1338772" cy="892244"/>
            </a:xfrm>
          </p:grpSpPr>
          <p:sp>
            <p:nvSpPr>
              <p:cNvPr id="157" name="îSlîḍe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A174C91E-0244-4C82-8941-A1D52D6E8BDB}"/>
                  </a:ext>
                </a:extLst>
              </p:cNvPr>
              <p:cNvSpPr/>
              <p:nvPr/>
            </p:nvSpPr>
            <p:spPr>
              <a:xfrm>
                <a:off x="9927114" y="5763787"/>
                <a:ext cx="1338772" cy="3925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12" tIns="45700" rIns="91412" bIns="45700" anchor="t" anchorCtr="0">
                <a:normAutofit/>
              </a:bodyPr>
              <a:lstStyle/>
              <a:p>
                <a:pPr algn="ctr">
                  <a:buSzPct val="25000"/>
                </a:pPr>
                <a:r>
                  <a:rPr lang="zh-CN" altLang="en-US" sz="1400" b="1" dirty="0" smtClean="0">
                    <a:cs typeface="+mn-ea"/>
                    <a:sym typeface="+mn-lt"/>
                  </a:rPr>
                  <a:t>分享奖励</a:t>
                </a:r>
                <a:endParaRPr lang="zh-CN" altLang="en-US" sz="1400" b="1" dirty="0">
                  <a:cs typeface="+mn-ea"/>
                  <a:sym typeface="+mn-lt"/>
                </a:endParaRPr>
              </a:p>
            </p:txBody>
          </p:sp>
          <p:grpSp>
            <p:nvGrpSpPr>
              <p:cNvPr id="158" name="ïş1ïḓe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8C84169E-5FD0-4086-B288-6476F51007A9}"/>
                  </a:ext>
                </a:extLst>
              </p:cNvPr>
              <p:cNvGrpSpPr/>
              <p:nvPr/>
            </p:nvGrpSpPr>
            <p:grpSpPr>
              <a:xfrm>
                <a:off x="10388949" y="5264112"/>
                <a:ext cx="415102" cy="415101"/>
                <a:chOff x="2427497" y="5958991"/>
                <a:chExt cx="415102" cy="415101"/>
              </a:xfrm>
            </p:grpSpPr>
            <p:sp>
              <p:nvSpPr>
                <p:cNvPr id="159" name="îṧľïdé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id="{151D47EF-E316-40C8-95C2-BE19B35348CA}"/>
                    </a:ext>
                  </a:extLst>
                </p:cNvPr>
                <p:cNvSpPr/>
                <p:nvPr/>
              </p:nvSpPr>
              <p:spPr>
                <a:xfrm>
                  <a:off x="2427497" y="5958991"/>
                  <a:ext cx="415102" cy="415101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íşľîḋê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id="{47E1BCB8-F879-4C6C-9827-166828411658}"/>
                    </a:ext>
                  </a:extLst>
                </p:cNvPr>
                <p:cNvSpPr/>
                <p:nvPr/>
              </p:nvSpPr>
              <p:spPr>
                <a:xfrm>
                  <a:off x="2590533" y="6084256"/>
                  <a:ext cx="89031" cy="172653"/>
                </a:xfrm>
                <a:custGeom>
                  <a:avLst/>
                  <a:gdLst>
                    <a:gd name="connsiteX0" fmla="*/ 159127 w 313668"/>
                    <a:gd name="connsiteY0" fmla="*/ 411396 h 608274"/>
                    <a:gd name="connsiteX1" fmla="*/ 159127 w 313668"/>
                    <a:gd name="connsiteY1" fmla="*/ 577440 h 608274"/>
                    <a:gd name="connsiteX2" fmla="*/ 128336 w 313668"/>
                    <a:gd name="connsiteY2" fmla="*/ 608274 h 608274"/>
                    <a:gd name="connsiteX3" fmla="*/ 97453 w 313668"/>
                    <a:gd name="connsiteY3" fmla="*/ 577440 h 608274"/>
                    <a:gd name="connsiteX4" fmla="*/ 97453 w 313668"/>
                    <a:gd name="connsiteY4" fmla="*/ 458706 h 608274"/>
                    <a:gd name="connsiteX5" fmla="*/ 128221 w 313668"/>
                    <a:gd name="connsiteY5" fmla="*/ 306395 h 608274"/>
                    <a:gd name="connsiteX6" fmla="*/ 168122 w 313668"/>
                    <a:gd name="connsiteY6" fmla="*/ 358410 h 608274"/>
                    <a:gd name="connsiteX7" fmla="*/ 171347 w 313668"/>
                    <a:gd name="connsiteY7" fmla="*/ 370377 h 608274"/>
                    <a:gd name="connsiteX8" fmla="*/ 165173 w 313668"/>
                    <a:gd name="connsiteY8" fmla="*/ 381149 h 608274"/>
                    <a:gd name="connsiteX9" fmla="*/ 71917 w 313668"/>
                    <a:gd name="connsiteY9" fmla="*/ 452588 h 608274"/>
                    <a:gd name="connsiteX10" fmla="*/ 62057 w 313668"/>
                    <a:gd name="connsiteY10" fmla="*/ 455994 h 608274"/>
                    <a:gd name="connsiteX11" fmla="*/ 49156 w 313668"/>
                    <a:gd name="connsiteY11" fmla="*/ 449642 h 608274"/>
                    <a:gd name="connsiteX12" fmla="*/ 3357 w 313668"/>
                    <a:gd name="connsiteY12" fmla="*/ 390079 h 608274"/>
                    <a:gd name="connsiteX13" fmla="*/ 132 w 313668"/>
                    <a:gd name="connsiteY13" fmla="*/ 378019 h 608274"/>
                    <a:gd name="connsiteX14" fmla="*/ 6398 w 313668"/>
                    <a:gd name="connsiteY14" fmla="*/ 367339 h 608274"/>
                    <a:gd name="connsiteX15" fmla="*/ 9162 w 313668"/>
                    <a:gd name="connsiteY15" fmla="*/ 365130 h 608274"/>
                    <a:gd name="connsiteX16" fmla="*/ 43904 w 313668"/>
                    <a:gd name="connsiteY16" fmla="*/ 407754 h 608274"/>
                    <a:gd name="connsiteX17" fmla="*/ 59661 w 313668"/>
                    <a:gd name="connsiteY17" fmla="*/ 410240 h 608274"/>
                    <a:gd name="connsiteX18" fmla="*/ 107948 w 313668"/>
                    <a:gd name="connsiteY18" fmla="*/ 375165 h 608274"/>
                    <a:gd name="connsiteX19" fmla="*/ 126009 w 313668"/>
                    <a:gd name="connsiteY19" fmla="*/ 319836 h 608274"/>
                    <a:gd name="connsiteX20" fmla="*/ 128221 w 313668"/>
                    <a:gd name="connsiteY20" fmla="*/ 306395 h 608274"/>
                    <a:gd name="connsiteX21" fmla="*/ 163534 w 313668"/>
                    <a:gd name="connsiteY21" fmla="*/ 163741 h 608274"/>
                    <a:gd name="connsiteX22" fmla="*/ 160861 w 313668"/>
                    <a:gd name="connsiteY22" fmla="*/ 166411 h 608274"/>
                    <a:gd name="connsiteX23" fmla="*/ 160861 w 313668"/>
                    <a:gd name="connsiteY23" fmla="*/ 185098 h 608274"/>
                    <a:gd name="connsiteX24" fmla="*/ 163534 w 313668"/>
                    <a:gd name="connsiteY24" fmla="*/ 187767 h 608274"/>
                    <a:gd name="connsiteX25" fmla="*/ 179484 w 313668"/>
                    <a:gd name="connsiteY25" fmla="*/ 187767 h 608274"/>
                    <a:gd name="connsiteX26" fmla="*/ 182157 w 313668"/>
                    <a:gd name="connsiteY26" fmla="*/ 185098 h 608274"/>
                    <a:gd name="connsiteX27" fmla="*/ 182157 w 313668"/>
                    <a:gd name="connsiteY27" fmla="*/ 166411 h 608274"/>
                    <a:gd name="connsiteX28" fmla="*/ 179484 w 313668"/>
                    <a:gd name="connsiteY28" fmla="*/ 163741 h 608274"/>
                    <a:gd name="connsiteX29" fmla="*/ 131358 w 313668"/>
                    <a:gd name="connsiteY29" fmla="*/ 155456 h 608274"/>
                    <a:gd name="connsiteX30" fmla="*/ 211383 w 313668"/>
                    <a:gd name="connsiteY30" fmla="*/ 155456 h 608274"/>
                    <a:gd name="connsiteX31" fmla="*/ 260338 w 313668"/>
                    <a:gd name="connsiteY31" fmla="*/ 190989 h 608274"/>
                    <a:gd name="connsiteX32" fmla="*/ 312151 w 313668"/>
                    <a:gd name="connsiteY32" fmla="*/ 350060 h 608274"/>
                    <a:gd name="connsiteX33" fmla="*/ 292606 w 313668"/>
                    <a:gd name="connsiteY33" fmla="*/ 388447 h 608274"/>
                    <a:gd name="connsiteX34" fmla="*/ 283110 w 313668"/>
                    <a:gd name="connsiteY34" fmla="*/ 389920 h 608274"/>
                    <a:gd name="connsiteX35" fmla="*/ 254069 w 313668"/>
                    <a:gd name="connsiteY35" fmla="*/ 368931 h 608274"/>
                    <a:gd name="connsiteX36" fmla="*/ 245310 w 313668"/>
                    <a:gd name="connsiteY36" fmla="*/ 341867 h 608274"/>
                    <a:gd name="connsiteX37" fmla="*/ 245310 w 313668"/>
                    <a:gd name="connsiteY37" fmla="*/ 383108 h 608274"/>
                    <a:gd name="connsiteX38" fmla="*/ 245310 w 313668"/>
                    <a:gd name="connsiteY38" fmla="*/ 577436 h 608274"/>
                    <a:gd name="connsiteX39" fmla="*/ 214425 w 313668"/>
                    <a:gd name="connsiteY39" fmla="*/ 608274 h 608274"/>
                    <a:gd name="connsiteX40" fmla="*/ 183540 w 313668"/>
                    <a:gd name="connsiteY40" fmla="*/ 577436 h 608274"/>
                    <a:gd name="connsiteX41" fmla="*/ 183540 w 313668"/>
                    <a:gd name="connsiteY41" fmla="*/ 391301 h 608274"/>
                    <a:gd name="connsiteX42" fmla="*/ 191561 w 313668"/>
                    <a:gd name="connsiteY42" fmla="*/ 373074 h 608274"/>
                    <a:gd name="connsiteX43" fmla="*/ 184278 w 313668"/>
                    <a:gd name="connsiteY43" fmla="*/ 346102 h 608274"/>
                    <a:gd name="connsiteX44" fmla="*/ 181789 w 313668"/>
                    <a:gd name="connsiteY44" fmla="*/ 342788 h 608274"/>
                    <a:gd name="connsiteX45" fmla="*/ 197646 w 313668"/>
                    <a:gd name="connsiteY45" fmla="*/ 323825 h 608274"/>
                    <a:gd name="connsiteX46" fmla="*/ 201242 w 313668"/>
                    <a:gd name="connsiteY46" fmla="*/ 310661 h 608274"/>
                    <a:gd name="connsiteX47" fmla="*/ 185015 w 313668"/>
                    <a:gd name="connsiteY47" fmla="*/ 216396 h 608274"/>
                    <a:gd name="connsiteX48" fmla="*/ 182526 w 313668"/>
                    <a:gd name="connsiteY48" fmla="*/ 201760 h 608274"/>
                    <a:gd name="connsiteX49" fmla="*/ 179853 w 313668"/>
                    <a:gd name="connsiteY49" fmla="*/ 199550 h 608274"/>
                    <a:gd name="connsiteX50" fmla="*/ 162797 w 313668"/>
                    <a:gd name="connsiteY50" fmla="*/ 199550 h 608274"/>
                    <a:gd name="connsiteX51" fmla="*/ 160123 w 313668"/>
                    <a:gd name="connsiteY51" fmla="*/ 201760 h 608274"/>
                    <a:gd name="connsiteX52" fmla="*/ 157634 w 313668"/>
                    <a:gd name="connsiteY52" fmla="*/ 216396 h 608274"/>
                    <a:gd name="connsiteX53" fmla="*/ 144266 w 313668"/>
                    <a:gd name="connsiteY53" fmla="*/ 293999 h 608274"/>
                    <a:gd name="connsiteX54" fmla="*/ 138550 w 313668"/>
                    <a:gd name="connsiteY54" fmla="*/ 286450 h 608274"/>
                    <a:gd name="connsiteX55" fmla="*/ 119650 w 313668"/>
                    <a:gd name="connsiteY55" fmla="*/ 273747 h 608274"/>
                    <a:gd name="connsiteX56" fmla="*/ 119189 w 313668"/>
                    <a:gd name="connsiteY56" fmla="*/ 275127 h 608274"/>
                    <a:gd name="connsiteX57" fmla="*/ 88580 w 313668"/>
                    <a:gd name="connsiteY57" fmla="*/ 368931 h 608274"/>
                    <a:gd name="connsiteX58" fmla="*/ 50135 w 313668"/>
                    <a:gd name="connsiteY58" fmla="*/ 388447 h 608274"/>
                    <a:gd name="connsiteX59" fmla="*/ 30590 w 313668"/>
                    <a:gd name="connsiteY59" fmla="*/ 350060 h 608274"/>
                    <a:gd name="connsiteX60" fmla="*/ 61107 w 313668"/>
                    <a:gd name="connsiteY60" fmla="*/ 256256 h 608274"/>
                    <a:gd name="connsiteX61" fmla="*/ 82403 w 313668"/>
                    <a:gd name="connsiteY61" fmla="*/ 190989 h 608274"/>
                    <a:gd name="connsiteX62" fmla="*/ 131358 w 313668"/>
                    <a:gd name="connsiteY62" fmla="*/ 155456 h 608274"/>
                    <a:gd name="connsiteX63" fmla="*/ 171336 w 313668"/>
                    <a:gd name="connsiteY63" fmla="*/ 0 h 608274"/>
                    <a:gd name="connsiteX64" fmla="*/ 238585 w 313668"/>
                    <a:gd name="connsiteY64" fmla="*/ 67108 h 608274"/>
                    <a:gd name="connsiteX65" fmla="*/ 171336 w 313668"/>
                    <a:gd name="connsiteY65" fmla="*/ 134216 h 608274"/>
                    <a:gd name="connsiteX66" fmla="*/ 104087 w 313668"/>
                    <a:gd name="connsiteY66" fmla="*/ 67108 h 608274"/>
                    <a:gd name="connsiteX67" fmla="*/ 171336 w 313668"/>
                    <a:gd name="connsiteY67" fmla="*/ 0 h 608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3668" h="608274">
                      <a:moveTo>
                        <a:pt x="159127" y="411396"/>
                      </a:moveTo>
                      <a:lnTo>
                        <a:pt x="159127" y="577440"/>
                      </a:lnTo>
                      <a:cubicBezTo>
                        <a:pt x="159127" y="594468"/>
                        <a:pt x="145391" y="608274"/>
                        <a:pt x="128336" y="608274"/>
                      </a:cubicBezTo>
                      <a:cubicBezTo>
                        <a:pt x="111282" y="608274"/>
                        <a:pt x="97453" y="594468"/>
                        <a:pt x="97453" y="577440"/>
                      </a:cubicBezTo>
                      <a:lnTo>
                        <a:pt x="97453" y="458706"/>
                      </a:lnTo>
                      <a:close/>
                      <a:moveTo>
                        <a:pt x="128221" y="306395"/>
                      </a:moveTo>
                      <a:lnTo>
                        <a:pt x="168122" y="358410"/>
                      </a:lnTo>
                      <a:cubicBezTo>
                        <a:pt x="170794" y="361816"/>
                        <a:pt x="171900" y="366143"/>
                        <a:pt x="171347" y="370377"/>
                      </a:cubicBezTo>
                      <a:cubicBezTo>
                        <a:pt x="170794" y="374612"/>
                        <a:pt x="168583" y="378479"/>
                        <a:pt x="165173" y="381149"/>
                      </a:cubicBezTo>
                      <a:lnTo>
                        <a:pt x="71917" y="452588"/>
                      </a:lnTo>
                      <a:cubicBezTo>
                        <a:pt x="68968" y="454889"/>
                        <a:pt x="65467" y="455994"/>
                        <a:pt x="62057" y="455994"/>
                      </a:cubicBezTo>
                      <a:cubicBezTo>
                        <a:pt x="57173" y="455994"/>
                        <a:pt x="52289" y="453785"/>
                        <a:pt x="49156" y="449642"/>
                      </a:cubicBezTo>
                      <a:lnTo>
                        <a:pt x="3357" y="390079"/>
                      </a:lnTo>
                      <a:cubicBezTo>
                        <a:pt x="777" y="386672"/>
                        <a:pt x="-421" y="382345"/>
                        <a:pt x="132" y="378019"/>
                      </a:cubicBezTo>
                      <a:cubicBezTo>
                        <a:pt x="685" y="373784"/>
                        <a:pt x="2988" y="369917"/>
                        <a:pt x="6398" y="367339"/>
                      </a:cubicBezTo>
                      <a:lnTo>
                        <a:pt x="9162" y="365130"/>
                      </a:lnTo>
                      <a:cubicBezTo>
                        <a:pt x="11374" y="384279"/>
                        <a:pt x="24367" y="401402"/>
                        <a:pt x="43904" y="407754"/>
                      </a:cubicBezTo>
                      <a:cubicBezTo>
                        <a:pt x="49064" y="409411"/>
                        <a:pt x="54409" y="410240"/>
                        <a:pt x="59661" y="410240"/>
                      </a:cubicBezTo>
                      <a:cubicBezTo>
                        <a:pt x="81040" y="410240"/>
                        <a:pt x="100945" y="396615"/>
                        <a:pt x="107948" y="375165"/>
                      </a:cubicBezTo>
                      <a:lnTo>
                        <a:pt x="126009" y="319836"/>
                      </a:lnTo>
                      <a:cubicBezTo>
                        <a:pt x="127484" y="315325"/>
                        <a:pt x="128037" y="310906"/>
                        <a:pt x="128221" y="306395"/>
                      </a:cubicBezTo>
                      <a:close/>
                      <a:moveTo>
                        <a:pt x="163534" y="163741"/>
                      </a:moveTo>
                      <a:cubicBezTo>
                        <a:pt x="162059" y="163741"/>
                        <a:pt x="160861" y="164938"/>
                        <a:pt x="160861" y="166411"/>
                      </a:cubicBezTo>
                      <a:lnTo>
                        <a:pt x="160861" y="185098"/>
                      </a:lnTo>
                      <a:cubicBezTo>
                        <a:pt x="160861" y="186571"/>
                        <a:pt x="162059" y="187767"/>
                        <a:pt x="163534" y="187767"/>
                      </a:cubicBezTo>
                      <a:lnTo>
                        <a:pt x="179484" y="187767"/>
                      </a:lnTo>
                      <a:cubicBezTo>
                        <a:pt x="180959" y="187767"/>
                        <a:pt x="182157" y="186571"/>
                        <a:pt x="182157" y="185098"/>
                      </a:cubicBezTo>
                      <a:lnTo>
                        <a:pt x="182157" y="166411"/>
                      </a:lnTo>
                      <a:cubicBezTo>
                        <a:pt x="182157" y="164938"/>
                        <a:pt x="180959" y="163741"/>
                        <a:pt x="179484" y="163741"/>
                      </a:cubicBezTo>
                      <a:close/>
                      <a:moveTo>
                        <a:pt x="131358" y="155456"/>
                      </a:moveTo>
                      <a:lnTo>
                        <a:pt x="211383" y="155456"/>
                      </a:lnTo>
                      <a:cubicBezTo>
                        <a:pt x="233694" y="155456"/>
                        <a:pt x="253424" y="169725"/>
                        <a:pt x="260338" y="190989"/>
                      </a:cubicBezTo>
                      <a:lnTo>
                        <a:pt x="312151" y="350060"/>
                      </a:lnTo>
                      <a:cubicBezTo>
                        <a:pt x="317406" y="366078"/>
                        <a:pt x="308556" y="383292"/>
                        <a:pt x="292606" y="388447"/>
                      </a:cubicBezTo>
                      <a:cubicBezTo>
                        <a:pt x="289471" y="389460"/>
                        <a:pt x="286245" y="389920"/>
                        <a:pt x="283110" y="389920"/>
                      </a:cubicBezTo>
                      <a:cubicBezTo>
                        <a:pt x="270295" y="389920"/>
                        <a:pt x="258310" y="381819"/>
                        <a:pt x="254069" y="368931"/>
                      </a:cubicBezTo>
                      <a:lnTo>
                        <a:pt x="245310" y="341867"/>
                      </a:lnTo>
                      <a:lnTo>
                        <a:pt x="245310" y="383108"/>
                      </a:lnTo>
                      <a:lnTo>
                        <a:pt x="245310" y="577436"/>
                      </a:lnTo>
                      <a:cubicBezTo>
                        <a:pt x="245310" y="594466"/>
                        <a:pt x="231481" y="608274"/>
                        <a:pt x="214425" y="608274"/>
                      </a:cubicBezTo>
                      <a:cubicBezTo>
                        <a:pt x="197369" y="608274"/>
                        <a:pt x="183540" y="594466"/>
                        <a:pt x="183540" y="577436"/>
                      </a:cubicBezTo>
                      <a:lnTo>
                        <a:pt x="183540" y="391301"/>
                      </a:lnTo>
                      <a:cubicBezTo>
                        <a:pt x="187873" y="386146"/>
                        <a:pt x="190639" y="379886"/>
                        <a:pt x="191561" y="373074"/>
                      </a:cubicBezTo>
                      <a:cubicBezTo>
                        <a:pt x="192852" y="363316"/>
                        <a:pt x="190271" y="353742"/>
                        <a:pt x="184278" y="346102"/>
                      </a:cubicBezTo>
                      <a:lnTo>
                        <a:pt x="181789" y="342788"/>
                      </a:lnTo>
                      <a:lnTo>
                        <a:pt x="197646" y="323825"/>
                      </a:lnTo>
                      <a:cubicBezTo>
                        <a:pt x="200688" y="320142"/>
                        <a:pt x="201979" y="315355"/>
                        <a:pt x="201242" y="310661"/>
                      </a:cubicBezTo>
                      <a:lnTo>
                        <a:pt x="185015" y="216396"/>
                      </a:lnTo>
                      <a:lnTo>
                        <a:pt x="182526" y="201760"/>
                      </a:lnTo>
                      <a:cubicBezTo>
                        <a:pt x="182250" y="200471"/>
                        <a:pt x="181143" y="199550"/>
                        <a:pt x="179853" y="199550"/>
                      </a:cubicBezTo>
                      <a:lnTo>
                        <a:pt x="162797" y="199550"/>
                      </a:lnTo>
                      <a:cubicBezTo>
                        <a:pt x="161506" y="199550"/>
                        <a:pt x="160400" y="200471"/>
                        <a:pt x="160123" y="201760"/>
                      </a:cubicBezTo>
                      <a:lnTo>
                        <a:pt x="157634" y="216396"/>
                      </a:lnTo>
                      <a:lnTo>
                        <a:pt x="144266" y="293999"/>
                      </a:lnTo>
                      <a:lnTo>
                        <a:pt x="138550" y="286450"/>
                      </a:lnTo>
                      <a:cubicBezTo>
                        <a:pt x="133663" y="280191"/>
                        <a:pt x="127025" y="275864"/>
                        <a:pt x="119650" y="273747"/>
                      </a:cubicBezTo>
                      <a:lnTo>
                        <a:pt x="119189" y="275127"/>
                      </a:lnTo>
                      <a:lnTo>
                        <a:pt x="88580" y="368931"/>
                      </a:lnTo>
                      <a:cubicBezTo>
                        <a:pt x="83418" y="384949"/>
                        <a:pt x="66177" y="393694"/>
                        <a:pt x="50135" y="388447"/>
                      </a:cubicBezTo>
                      <a:cubicBezTo>
                        <a:pt x="34094" y="383200"/>
                        <a:pt x="25335" y="366078"/>
                        <a:pt x="30590" y="350060"/>
                      </a:cubicBezTo>
                      <a:lnTo>
                        <a:pt x="61107" y="256256"/>
                      </a:lnTo>
                      <a:lnTo>
                        <a:pt x="82403" y="190989"/>
                      </a:lnTo>
                      <a:cubicBezTo>
                        <a:pt x="89318" y="169725"/>
                        <a:pt x="108955" y="155456"/>
                        <a:pt x="131358" y="155456"/>
                      </a:cubicBezTo>
                      <a:close/>
                      <a:moveTo>
                        <a:pt x="171336" y="0"/>
                      </a:moveTo>
                      <a:cubicBezTo>
                        <a:pt x="208477" y="0"/>
                        <a:pt x="238585" y="30045"/>
                        <a:pt x="238585" y="67108"/>
                      </a:cubicBezTo>
                      <a:cubicBezTo>
                        <a:pt x="238585" y="104171"/>
                        <a:pt x="208477" y="134216"/>
                        <a:pt x="171336" y="134216"/>
                      </a:cubicBezTo>
                      <a:cubicBezTo>
                        <a:pt x="134195" y="134216"/>
                        <a:pt x="104087" y="104171"/>
                        <a:pt x="104087" y="67108"/>
                      </a:cubicBezTo>
                      <a:cubicBezTo>
                        <a:pt x="104087" y="30045"/>
                        <a:pt x="134195" y="0"/>
                        <a:pt x="17133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41" name="îSlîḑe"/>
            <p:cNvGrpSpPr/>
            <p:nvPr/>
          </p:nvGrpSpPr>
          <p:grpSpPr>
            <a:xfrm>
              <a:off x="-24249" y="2004831"/>
              <a:ext cx="12197474" cy="2472999"/>
              <a:chOff x="-24249" y="2004831"/>
              <a:chExt cx="12197474" cy="2472999"/>
            </a:xfrm>
          </p:grpSpPr>
          <p:grpSp>
            <p:nvGrpSpPr>
              <p:cNvPr id="148" name="iṩḻiďé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F09037D8-4B4E-4E91-8249-F713655CB837}"/>
                  </a:ext>
                </a:extLst>
              </p:cNvPr>
              <p:cNvGrpSpPr/>
              <p:nvPr/>
            </p:nvGrpSpPr>
            <p:grpSpPr>
              <a:xfrm>
                <a:off x="5421142" y="3585584"/>
                <a:ext cx="1338772" cy="892246"/>
                <a:chOff x="5421142" y="3585584"/>
                <a:chExt cx="1338772" cy="892246"/>
              </a:xfrm>
            </p:grpSpPr>
            <p:sp>
              <p:nvSpPr>
                <p:cNvPr id="153" name="iš1idê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id="{C145F25B-FCF4-4DE7-874E-ED65E141B113}"/>
                    </a:ext>
                  </a:extLst>
                </p:cNvPr>
                <p:cNvSpPr/>
                <p:nvPr/>
              </p:nvSpPr>
              <p:spPr>
                <a:xfrm>
                  <a:off x="5421142" y="4085262"/>
                  <a:ext cx="1338772" cy="3925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12" tIns="45700" rIns="91412" bIns="45700" anchor="t" anchorCtr="0">
                  <a:normAutofit/>
                </a:bodyPr>
                <a:lstStyle/>
                <a:p>
                  <a:pPr algn="ctr">
                    <a:buSzPct val="25000"/>
                  </a:pPr>
                  <a:r>
                    <a:rPr lang="zh-CN" altLang="en-US" sz="1400" b="1" dirty="0" smtClean="0">
                      <a:cs typeface="+mn-ea"/>
                      <a:sym typeface="+mn-lt"/>
                    </a:rPr>
                    <a:t>应用使用信息</a:t>
                  </a:r>
                  <a:endParaRPr lang="zh-CN" altLang="en-US" sz="1400" b="1" dirty="0">
                    <a:cs typeface="+mn-ea"/>
                    <a:sym typeface="+mn-lt"/>
                  </a:endParaRPr>
                </a:p>
              </p:txBody>
            </p:sp>
            <p:grpSp>
              <p:nvGrpSpPr>
                <p:cNvPr id="154" name="ïŝḻïḋê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id="{15B98B35-72ED-42D6-ADA0-58549C0D166E}"/>
                    </a:ext>
                  </a:extLst>
                </p:cNvPr>
                <p:cNvGrpSpPr/>
                <p:nvPr/>
              </p:nvGrpSpPr>
              <p:grpSpPr>
                <a:xfrm>
                  <a:off x="5901752" y="3585584"/>
                  <a:ext cx="415102" cy="415102"/>
                  <a:chOff x="2446272" y="5247104"/>
                  <a:chExt cx="415102" cy="415102"/>
                </a:xfrm>
              </p:grpSpPr>
              <p:sp>
                <p:nvSpPr>
                  <p:cNvPr id="155" name="îšļïḍe">
                    <a:extLst>
                      <a:ext uri="{FF2B5EF4-FFF2-40B4-BE49-F238E27FC236}">
                        <a16:creationId xmlns="" xmlns:lc="http://schemas.openxmlformats.org/drawingml/2006/lockedCanvas" xmlns:a16="http://schemas.microsoft.com/office/drawing/2014/main" id="{88CF877C-D44A-4DB4-9953-64A42472ADE8}"/>
                      </a:ext>
                    </a:extLst>
                  </p:cNvPr>
                  <p:cNvSpPr/>
                  <p:nvPr/>
                </p:nvSpPr>
                <p:spPr>
                  <a:xfrm>
                    <a:off x="2446272" y="5247104"/>
                    <a:ext cx="415102" cy="415102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6" name="îşlíḋe">
                    <a:extLst>
                      <a:ext uri="{FF2B5EF4-FFF2-40B4-BE49-F238E27FC236}">
                        <a16:creationId xmlns="" xmlns:lc="http://schemas.openxmlformats.org/drawingml/2006/lockedCanvas" xmlns:a16="http://schemas.microsoft.com/office/drawing/2014/main" id="{DEE5DA7A-6FE8-4A6B-A196-0BF9A6624411}"/>
                      </a:ext>
                    </a:extLst>
                  </p:cNvPr>
                  <p:cNvSpPr/>
                  <p:nvPr/>
                </p:nvSpPr>
                <p:spPr>
                  <a:xfrm>
                    <a:off x="2609308" y="5368329"/>
                    <a:ext cx="89031" cy="172652"/>
                  </a:xfrm>
                  <a:custGeom>
                    <a:avLst/>
                    <a:gdLst>
                      <a:gd name="connsiteX0" fmla="*/ 159127 w 313668"/>
                      <a:gd name="connsiteY0" fmla="*/ 411396 h 608274"/>
                      <a:gd name="connsiteX1" fmla="*/ 159127 w 313668"/>
                      <a:gd name="connsiteY1" fmla="*/ 577440 h 608274"/>
                      <a:gd name="connsiteX2" fmla="*/ 128336 w 313668"/>
                      <a:gd name="connsiteY2" fmla="*/ 608274 h 608274"/>
                      <a:gd name="connsiteX3" fmla="*/ 97453 w 313668"/>
                      <a:gd name="connsiteY3" fmla="*/ 577440 h 608274"/>
                      <a:gd name="connsiteX4" fmla="*/ 97453 w 313668"/>
                      <a:gd name="connsiteY4" fmla="*/ 458706 h 608274"/>
                      <a:gd name="connsiteX5" fmla="*/ 128221 w 313668"/>
                      <a:gd name="connsiteY5" fmla="*/ 306395 h 608274"/>
                      <a:gd name="connsiteX6" fmla="*/ 168122 w 313668"/>
                      <a:gd name="connsiteY6" fmla="*/ 358410 h 608274"/>
                      <a:gd name="connsiteX7" fmla="*/ 171347 w 313668"/>
                      <a:gd name="connsiteY7" fmla="*/ 370377 h 608274"/>
                      <a:gd name="connsiteX8" fmla="*/ 165173 w 313668"/>
                      <a:gd name="connsiteY8" fmla="*/ 381149 h 608274"/>
                      <a:gd name="connsiteX9" fmla="*/ 71917 w 313668"/>
                      <a:gd name="connsiteY9" fmla="*/ 452588 h 608274"/>
                      <a:gd name="connsiteX10" fmla="*/ 62057 w 313668"/>
                      <a:gd name="connsiteY10" fmla="*/ 455994 h 608274"/>
                      <a:gd name="connsiteX11" fmla="*/ 49156 w 313668"/>
                      <a:gd name="connsiteY11" fmla="*/ 449642 h 608274"/>
                      <a:gd name="connsiteX12" fmla="*/ 3357 w 313668"/>
                      <a:gd name="connsiteY12" fmla="*/ 390079 h 608274"/>
                      <a:gd name="connsiteX13" fmla="*/ 132 w 313668"/>
                      <a:gd name="connsiteY13" fmla="*/ 378019 h 608274"/>
                      <a:gd name="connsiteX14" fmla="*/ 6398 w 313668"/>
                      <a:gd name="connsiteY14" fmla="*/ 367339 h 608274"/>
                      <a:gd name="connsiteX15" fmla="*/ 9162 w 313668"/>
                      <a:gd name="connsiteY15" fmla="*/ 365130 h 608274"/>
                      <a:gd name="connsiteX16" fmla="*/ 43904 w 313668"/>
                      <a:gd name="connsiteY16" fmla="*/ 407754 h 608274"/>
                      <a:gd name="connsiteX17" fmla="*/ 59661 w 313668"/>
                      <a:gd name="connsiteY17" fmla="*/ 410240 h 608274"/>
                      <a:gd name="connsiteX18" fmla="*/ 107948 w 313668"/>
                      <a:gd name="connsiteY18" fmla="*/ 375165 h 608274"/>
                      <a:gd name="connsiteX19" fmla="*/ 126009 w 313668"/>
                      <a:gd name="connsiteY19" fmla="*/ 319836 h 608274"/>
                      <a:gd name="connsiteX20" fmla="*/ 128221 w 313668"/>
                      <a:gd name="connsiteY20" fmla="*/ 306395 h 608274"/>
                      <a:gd name="connsiteX21" fmla="*/ 163534 w 313668"/>
                      <a:gd name="connsiteY21" fmla="*/ 163741 h 608274"/>
                      <a:gd name="connsiteX22" fmla="*/ 160861 w 313668"/>
                      <a:gd name="connsiteY22" fmla="*/ 166411 h 608274"/>
                      <a:gd name="connsiteX23" fmla="*/ 160861 w 313668"/>
                      <a:gd name="connsiteY23" fmla="*/ 185098 h 608274"/>
                      <a:gd name="connsiteX24" fmla="*/ 163534 w 313668"/>
                      <a:gd name="connsiteY24" fmla="*/ 187767 h 608274"/>
                      <a:gd name="connsiteX25" fmla="*/ 179484 w 313668"/>
                      <a:gd name="connsiteY25" fmla="*/ 187767 h 608274"/>
                      <a:gd name="connsiteX26" fmla="*/ 182157 w 313668"/>
                      <a:gd name="connsiteY26" fmla="*/ 185098 h 608274"/>
                      <a:gd name="connsiteX27" fmla="*/ 182157 w 313668"/>
                      <a:gd name="connsiteY27" fmla="*/ 166411 h 608274"/>
                      <a:gd name="connsiteX28" fmla="*/ 179484 w 313668"/>
                      <a:gd name="connsiteY28" fmla="*/ 163741 h 608274"/>
                      <a:gd name="connsiteX29" fmla="*/ 131358 w 313668"/>
                      <a:gd name="connsiteY29" fmla="*/ 155456 h 608274"/>
                      <a:gd name="connsiteX30" fmla="*/ 211383 w 313668"/>
                      <a:gd name="connsiteY30" fmla="*/ 155456 h 608274"/>
                      <a:gd name="connsiteX31" fmla="*/ 260338 w 313668"/>
                      <a:gd name="connsiteY31" fmla="*/ 190989 h 608274"/>
                      <a:gd name="connsiteX32" fmla="*/ 312151 w 313668"/>
                      <a:gd name="connsiteY32" fmla="*/ 350060 h 608274"/>
                      <a:gd name="connsiteX33" fmla="*/ 292606 w 313668"/>
                      <a:gd name="connsiteY33" fmla="*/ 388447 h 608274"/>
                      <a:gd name="connsiteX34" fmla="*/ 283110 w 313668"/>
                      <a:gd name="connsiteY34" fmla="*/ 389920 h 608274"/>
                      <a:gd name="connsiteX35" fmla="*/ 254069 w 313668"/>
                      <a:gd name="connsiteY35" fmla="*/ 368931 h 608274"/>
                      <a:gd name="connsiteX36" fmla="*/ 245310 w 313668"/>
                      <a:gd name="connsiteY36" fmla="*/ 341867 h 608274"/>
                      <a:gd name="connsiteX37" fmla="*/ 245310 w 313668"/>
                      <a:gd name="connsiteY37" fmla="*/ 383108 h 608274"/>
                      <a:gd name="connsiteX38" fmla="*/ 245310 w 313668"/>
                      <a:gd name="connsiteY38" fmla="*/ 577436 h 608274"/>
                      <a:gd name="connsiteX39" fmla="*/ 214425 w 313668"/>
                      <a:gd name="connsiteY39" fmla="*/ 608274 h 608274"/>
                      <a:gd name="connsiteX40" fmla="*/ 183540 w 313668"/>
                      <a:gd name="connsiteY40" fmla="*/ 577436 h 608274"/>
                      <a:gd name="connsiteX41" fmla="*/ 183540 w 313668"/>
                      <a:gd name="connsiteY41" fmla="*/ 391301 h 608274"/>
                      <a:gd name="connsiteX42" fmla="*/ 191561 w 313668"/>
                      <a:gd name="connsiteY42" fmla="*/ 373074 h 608274"/>
                      <a:gd name="connsiteX43" fmla="*/ 184278 w 313668"/>
                      <a:gd name="connsiteY43" fmla="*/ 346102 h 608274"/>
                      <a:gd name="connsiteX44" fmla="*/ 181789 w 313668"/>
                      <a:gd name="connsiteY44" fmla="*/ 342788 h 608274"/>
                      <a:gd name="connsiteX45" fmla="*/ 197646 w 313668"/>
                      <a:gd name="connsiteY45" fmla="*/ 323825 h 608274"/>
                      <a:gd name="connsiteX46" fmla="*/ 201242 w 313668"/>
                      <a:gd name="connsiteY46" fmla="*/ 310661 h 608274"/>
                      <a:gd name="connsiteX47" fmla="*/ 185015 w 313668"/>
                      <a:gd name="connsiteY47" fmla="*/ 216396 h 608274"/>
                      <a:gd name="connsiteX48" fmla="*/ 182526 w 313668"/>
                      <a:gd name="connsiteY48" fmla="*/ 201760 h 608274"/>
                      <a:gd name="connsiteX49" fmla="*/ 179853 w 313668"/>
                      <a:gd name="connsiteY49" fmla="*/ 199550 h 608274"/>
                      <a:gd name="connsiteX50" fmla="*/ 162797 w 313668"/>
                      <a:gd name="connsiteY50" fmla="*/ 199550 h 608274"/>
                      <a:gd name="connsiteX51" fmla="*/ 160123 w 313668"/>
                      <a:gd name="connsiteY51" fmla="*/ 201760 h 608274"/>
                      <a:gd name="connsiteX52" fmla="*/ 157634 w 313668"/>
                      <a:gd name="connsiteY52" fmla="*/ 216396 h 608274"/>
                      <a:gd name="connsiteX53" fmla="*/ 144266 w 313668"/>
                      <a:gd name="connsiteY53" fmla="*/ 293999 h 608274"/>
                      <a:gd name="connsiteX54" fmla="*/ 138550 w 313668"/>
                      <a:gd name="connsiteY54" fmla="*/ 286450 h 608274"/>
                      <a:gd name="connsiteX55" fmla="*/ 119650 w 313668"/>
                      <a:gd name="connsiteY55" fmla="*/ 273747 h 608274"/>
                      <a:gd name="connsiteX56" fmla="*/ 119189 w 313668"/>
                      <a:gd name="connsiteY56" fmla="*/ 275127 h 608274"/>
                      <a:gd name="connsiteX57" fmla="*/ 88580 w 313668"/>
                      <a:gd name="connsiteY57" fmla="*/ 368931 h 608274"/>
                      <a:gd name="connsiteX58" fmla="*/ 50135 w 313668"/>
                      <a:gd name="connsiteY58" fmla="*/ 388447 h 608274"/>
                      <a:gd name="connsiteX59" fmla="*/ 30590 w 313668"/>
                      <a:gd name="connsiteY59" fmla="*/ 350060 h 608274"/>
                      <a:gd name="connsiteX60" fmla="*/ 61107 w 313668"/>
                      <a:gd name="connsiteY60" fmla="*/ 256256 h 608274"/>
                      <a:gd name="connsiteX61" fmla="*/ 82403 w 313668"/>
                      <a:gd name="connsiteY61" fmla="*/ 190989 h 608274"/>
                      <a:gd name="connsiteX62" fmla="*/ 131358 w 313668"/>
                      <a:gd name="connsiteY62" fmla="*/ 155456 h 608274"/>
                      <a:gd name="connsiteX63" fmla="*/ 171336 w 313668"/>
                      <a:gd name="connsiteY63" fmla="*/ 0 h 608274"/>
                      <a:gd name="connsiteX64" fmla="*/ 238585 w 313668"/>
                      <a:gd name="connsiteY64" fmla="*/ 67108 h 608274"/>
                      <a:gd name="connsiteX65" fmla="*/ 171336 w 313668"/>
                      <a:gd name="connsiteY65" fmla="*/ 134216 h 608274"/>
                      <a:gd name="connsiteX66" fmla="*/ 104087 w 313668"/>
                      <a:gd name="connsiteY66" fmla="*/ 67108 h 608274"/>
                      <a:gd name="connsiteX67" fmla="*/ 171336 w 313668"/>
                      <a:gd name="connsiteY67" fmla="*/ 0 h 6082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</a:cxnLst>
                    <a:rect l="l" t="t" r="r" b="b"/>
                    <a:pathLst>
                      <a:path w="313668" h="608274">
                        <a:moveTo>
                          <a:pt x="159127" y="411396"/>
                        </a:moveTo>
                        <a:lnTo>
                          <a:pt x="159127" y="577440"/>
                        </a:lnTo>
                        <a:cubicBezTo>
                          <a:pt x="159127" y="594468"/>
                          <a:pt x="145391" y="608274"/>
                          <a:pt x="128336" y="608274"/>
                        </a:cubicBezTo>
                        <a:cubicBezTo>
                          <a:pt x="111282" y="608274"/>
                          <a:pt x="97453" y="594468"/>
                          <a:pt x="97453" y="577440"/>
                        </a:cubicBezTo>
                        <a:lnTo>
                          <a:pt x="97453" y="458706"/>
                        </a:lnTo>
                        <a:close/>
                        <a:moveTo>
                          <a:pt x="128221" y="306395"/>
                        </a:moveTo>
                        <a:lnTo>
                          <a:pt x="168122" y="358410"/>
                        </a:lnTo>
                        <a:cubicBezTo>
                          <a:pt x="170794" y="361816"/>
                          <a:pt x="171900" y="366143"/>
                          <a:pt x="171347" y="370377"/>
                        </a:cubicBezTo>
                        <a:cubicBezTo>
                          <a:pt x="170794" y="374612"/>
                          <a:pt x="168583" y="378479"/>
                          <a:pt x="165173" y="381149"/>
                        </a:cubicBezTo>
                        <a:lnTo>
                          <a:pt x="71917" y="452588"/>
                        </a:lnTo>
                        <a:cubicBezTo>
                          <a:pt x="68968" y="454889"/>
                          <a:pt x="65467" y="455994"/>
                          <a:pt x="62057" y="455994"/>
                        </a:cubicBezTo>
                        <a:cubicBezTo>
                          <a:pt x="57173" y="455994"/>
                          <a:pt x="52289" y="453785"/>
                          <a:pt x="49156" y="449642"/>
                        </a:cubicBezTo>
                        <a:lnTo>
                          <a:pt x="3357" y="390079"/>
                        </a:lnTo>
                        <a:cubicBezTo>
                          <a:pt x="777" y="386672"/>
                          <a:pt x="-421" y="382345"/>
                          <a:pt x="132" y="378019"/>
                        </a:cubicBezTo>
                        <a:cubicBezTo>
                          <a:pt x="685" y="373784"/>
                          <a:pt x="2988" y="369917"/>
                          <a:pt x="6398" y="367339"/>
                        </a:cubicBezTo>
                        <a:lnTo>
                          <a:pt x="9162" y="365130"/>
                        </a:lnTo>
                        <a:cubicBezTo>
                          <a:pt x="11374" y="384279"/>
                          <a:pt x="24367" y="401402"/>
                          <a:pt x="43904" y="407754"/>
                        </a:cubicBezTo>
                        <a:cubicBezTo>
                          <a:pt x="49064" y="409411"/>
                          <a:pt x="54409" y="410240"/>
                          <a:pt x="59661" y="410240"/>
                        </a:cubicBezTo>
                        <a:cubicBezTo>
                          <a:pt x="81040" y="410240"/>
                          <a:pt x="100945" y="396615"/>
                          <a:pt x="107948" y="375165"/>
                        </a:cubicBezTo>
                        <a:lnTo>
                          <a:pt x="126009" y="319836"/>
                        </a:lnTo>
                        <a:cubicBezTo>
                          <a:pt x="127484" y="315325"/>
                          <a:pt x="128037" y="310906"/>
                          <a:pt x="128221" y="306395"/>
                        </a:cubicBezTo>
                        <a:close/>
                        <a:moveTo>
                          <a:pt x="163534" y="163741"/>
                        </a:moveTo>
                        <a:cubicBezTo>
                          <a:pt x="162059" y="163741"/>
                          <a:pt x="160861" y="164938"/>
                          <a:pt x="160861" y="166411"/>
                        </a:cubicBezTo>
                        <a:lnTo>
                          <a:pt x="160861" y="185098"/>
                        </a:lnTo>
                        <a:cubicBezTo>
                          <a:pt x="160861" y="186571"/>
                          <a:pt x="162059" y="187767"/>
                          <a:pt x="163534" y="187767"/>
                        </a:cubicBezTo>
                        <a:lnTo>
                          <a:pt x="179484" y="187767"/>
                        </a:lnTo>
                        <a:cubicBezTo>
                          <a:pt x="180959" y="187767"/>
                          <a:pt x="182157" y="186571"/>
                          <a:pt x="182157" y="185098"/>
                        </a:cubicBezTo>
                        <a:lnTo>
                          <a:pt x="182157" y="166411"/>
                        </a:lnTo>
                        <a:cubicBezTo>
                          <a:pt x="182157" y="164938"/>
                          <a:pt x="180959" y="163741"/>
                          <a:pt x="179484" y="163741"/>
                        </a:cubicBezTo>
                        <a:close/>
                        <a:moveTo>
                          <a:pt x="131358" y="155456"/>
                        </a:moveTo>
                        <a:lnTo>
                          <a:pt x="211383" y="155456"/>
                        </a:lnTo>
                        <a:cubicBezTo>
                          <a:pt x="233694" y="155456"/>
                          <a:pt x="253424" y="169725"/>
                          <a:pt x="260338" y="190989"/>
                        </a:cubicBezTo>
                        <a:lnTo>
                          <a:pt x="312151" y="350060"/>
                        </a:lnTo>
                        <a:cubicBezTo>
                          <a:pt x="317406" y="366078"/>
                          <a:pt x="308556" y="383292"/>
                          <a:pt x="292606" y="388447"/>
                        </a:cubicBezTo>
                        <a:cubicBezTo>
                          <a:pt x="289471" y="389460"/>
                          <a:pt x="286245" y="389920"/>
                          <a:pt x="283110" y="389920"/>
                        </a:cubicBezTo>
                        <a:cubicBezTo>
                          <a:pt x="270295" y="389920"/>
                          <a:pt x="258310" y="381819"/>
                          <a:pt x="254069" y="368931"/>
                        </a:cubicBezTo>
                        <a:lnTo>
                          <a:pt x="245310" y="341867"/>
                        </a:lnTo>
                        <a:lnTo>
                          <a:pt x="245310" y="383108"/>
                        </a:lnTo>
                        <a:lnTo>
                          <a:pt x="245310" y="577436"/>
                        </a:lnTo>
                        <a:cubicBezTo>
                          <a:pt x="245310" y="594466"/>
                          <a:pt x="231481" y="608274"/>
                          <a:pt x="214425" y="608274"/>
                        </a:cubicBezTo>
                        <a:cubicBezTo>
                          <a:pt x="197369" y="608274"/>
                          <a:pt x="183540" y="594466"/>
                          <a:pt x="183540" y="577436"/>
                        </a:cubicBezTo>
                        <a:lnTo>
                          <a:pt x="183540" y="391301"/>
                        </a:lnTo>
                        <a:cubicBezTo>
                          <a:pt x="187873" y="386146"/>
                          <a:pt x="190639" y="379886"/>
                          <a:pt x="191561" y="373074"/>
                        </a:cubicBezTo>
                        <a:cubicBezTo>
                          <a:pt x="192852" y="363316"/>
                          <a:pt x="190271" y="353742"/>
                          <a:pt x="184278" y="346102"/>
                        </a:cubicBezTo>
                        <a:lnTo>
                          <a:pt x="181789" y="342788"/>
                        </a:lnTo>
                        <a:lnTo>
                          <a:pt x="197646" y="323825"/>
                        </a:lnTo>
                        <a:cubicBezTo>
                          <a:pt x="200688" y="320142"/>
                          <a:pt x="201979" y="315355"/>
                          <a:pt x="201242" y="310661"/>
                        </a:cubicBezTo>
                        <a:lnTo>
                          <a:pt x="185015" y="216396"/>
                        </a:lnTo>
                        <a:lnTo>
                          <a:pt x="182526" y="201760"/>
                        </a:lnTo>
                        <a:cubicBezTo>
                          <a:pt x="182250" y="200471"/>
                          <a:pt x="181143" y="199550"/>
                          <a:pt x="179853" y="199550"/>
                        </a:cubicBezTo>
                        <a:lnTo>
                          <a:pt x="162797" y="199550"/>
                        </a:lnTo>
                        <a:cubicBezTo>
                          <a:pt x="161506" y="199550"/>
                          <a:pt x="160400" y="200471"/>
                          <a:pt x="160123" y="201760"/>
                        </a:cubicBezTo>
                        <a:lnTo>
                          <a:pt x="157634" y="216396"/>
                        </a:lnTo>
                        <a:lnTo>
                          <a:pt x="144266" y="293999"/>
                        </a:lnTo>
                        <a:lnTo>
                          <a:pt x="138550" y="286450"/>
                        </a:lnTo>
                        <a:cubicBezTo>
                          <a:pt x="133663" y="280191"/>
                          <a:pt x="127025" y="275864"/>
                          <a:pt x="119650" y="273747"/>
                        </a:cubicBezTo>
                        <a:lnTo>
                          <a:pt x="119189" y="275127"/>
                        </a:lnTo>
                        <a:lnTo>
                          <a:pt x="88580" y="368931"/>
                        </a:lnTo>
                        <a:cubicBezTo>
                          <a:pt x="83418" y="384949"/>
                          <a:pt x="66177" y="393694"/>
                          <a:pt x="50135" y="388447"/>
                        </a:cubicBezTo>
                        <a:cubicBezTo>
                          <a:pt x="34094" y="383200"/>
                          <a:pt x="25335" y="366078"/>
                          <a:pt x="30590" y="350060"/>
                        </a:cubicBezTo>
                        <a:lnTo>
                          <a:pt x="61107" y="256256"/>
                        </a:lnTo>
                        <a:lnTo>
                          <a:pt x="82403" y="190989"/>
                        </a:lnTo>
                        <a:cubicBezTo>
                          <a:pt x="89318" y="169725"/>
                          <a:pt x="108955" y="155456"/>
                          <a:pt x="131358" y="155456"/>
                        </a:cubicBezTo>
                        <a:close/>
                        <a:moveTo>
                          <a:pt x="171336" y="0"/>
                        </a:moveTo>
                        <a:cubicBezTo>
                          <a:pt x="208477" y="0"/>
                          <a:pt x="238585" y="30045"/>
                          <a:pt x="238585" y="67108"/>
                        </a:cubicBezTo>
                        <a:cubicBezTo>
                          <a:pt x="238585" y="104171"/>
                          <a:pt x="208477" y="134216"/>
                          <a:pt x="171336" y="134216"/>
                        </a:cubicBezTo>
                        <a:cubicBezTo>
                          <a:pt x="134195" y="134216"/>
                          <a:pt x="104087" y="104171"/>
                          <a:pt x="104087" y="67108"/>
                        </a:cubicBezTo>
                        <a:cubicBezTo>
                          <a:pt x="104087" y="30045"/>
                          <a:pt x="134195" y="0"/>
                          <a:pt x="17133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149" name="îṥľîdè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id="{E6E7A3AF-F142-4885-AFCA-8F69042DBB85}"/>
                  </a:ext>
                </a:extLst>
              </p:cNvPr>
              <p:cNvGrpSpPr/>
              <p:nvPr/>
            </p:nvGrpSpPr>
            <p:grpSpPr>
              <a:xfrm>
                <a:off x="-24249" y="2004831"/>
                <a:ext cx="12197474" cy="1159223"/>
                <a:chOff x="1395821" y="2030578"/>
                <a:chExt cx="9336118" cy="887286"/>
              </a:xfrm>
            </p:grpSpPr>
            <p:sp>
              <p:nvSpPr>
                <p:cNvPr id="150" name="ïŝḷïďé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id="{0C3800BA-0CD4-4FAD-A8E4-BA38EB9D94CC}"/>
                    </a:ext>
                  </a:extLst>
                </p:cNvPr>
                <p:cNvSpPr/>
                <p:nvPr/>
              </p:nvSpPr>
              <p:spPr>
                <a:xfrm>
                  <a:off x="1395821" y="2030578"/>
                  <a:ext cx="9336118" cy="392568"/>
                </a:xfrm>
                <a:prstGeom prst="rect">
                  <a:avLst/>
                </a:prstGeom>
                <a:solidFill>
                  <a:schemeClr val="tx1">
                    <a:alpha val="88000"/>
                  </a:schemeClr>
                </a:solidFill>
                <a:ln>
                  <a:noFill/>
                </a:ln>
              </p:spPr>
              <p:txBody>
                <a:bodyPr wrap="none" lIns="91412" tIns="45700" rIns="91412" bIns="45700" anchor="ctr" anchorCtr="1">
                  <a:normAutofit/>
                </a:bodyPr>
                <a:lstStyle/>
                <a:p>
                  <a:pPr algn="ctr">
                    <a:buSzPct val="25000"/>
                  </a:pPr>
                  <a:r>
                    <a:rPr lang="zh-CN" altLang="en-US" sz="1400" b="1" dirty="0" smtClean="0">
                      <a:solidFill>
                        <a:schemeClr val="bg1"/>
                      </a:solidFill>
                      <a:cs typeface="+mn-ea"/>
                      <a:sym typeface="+mn-lt"/>
                    </a:rPr>
                    <a:t>基础功能介绍</a:t>
                  </a:r>
                  <a:endParaRPr lang="zh-CN" altLang="en-US" sz="14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iṣľíde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id="{3B3E1AFB-3A9B-400D-AB2D-2E9467039E24}"/>
                    </a:ext>
                  </a:extLst>
                </p:cNvPr>
                <p:cNvSpPr/>
                <p:nvPr/>
              </p:nvSpPr>
              <p:spPr>
                <a:xfrm>
                  <a:off x="5882977" y="2502762"/>
                  <a:ext cx="415102" cy="41510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iSliḑé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id="{3F161269-AF0D-4FF6-9E8A-8E88AE22B1B0}"/>
                    </a:ext>
                  </a:extLst>
                </p:cNvPr>
                <p:cNvSpPr/>
                <p:nvPr/>
              </p:nvSpPr>
              <p:spPr>
                <a:xfrm>
                  <a:off x="5954899" y="2574888"/>
                  <a:ext cx="271258" cy="270849"/>
                </a:xfrm>
                <a:custGeom>
                  <a:avLst/>
                  <a:gdLst>
                    <a:gd name="T0" fmla="*/ 9608 w 10667"/>
                    <a:gd name="T1" fmla="*/ 4056 h 10667"/>
                    <a:gd name="T2" fmla="*/ 9642 w 10667"/>
                    <a:gd name="T3" fmla="*/ 4561 h 10667"/>
                    <a:gd name="T4" fmla="*/ 9398 w 10667"/>
                    <a:gd name="T5" fmla="*/ 5365 h 10667"/>
                    <a:gd name="T6" fmla="*/ 9237 w 10667"/>
                    <a:gd name="T7" fmla="*/ 4433 h 10667"/>
                    <a:gd name="T8" fmla="*/ 8869 w 10667"/>
                    <a:gd name="T9" fmla="*/ 4582 h 10667"/>
                    <a:gd name="T10" fmla="*/ 8709 w 10667"/>
                    <a:gd name="T11" fmla="*/ 5514 h 10667"/>
                    <a:gd name="T12" fmla="*/ 8952 w 10667"/>
                    <a:gd name="T13" fmla="*/ 5395 h 10667"/>
                    <a:gd name="T14" fmla="*/ 8998 w 10667"/>
                    <a:gd name="T15" fmla="*/ 6944 h 10667"/>
                    <a:gd name="T16" fmla="*/ 9239 w 10667"/>
                    <a:gd name="T17" fmla="*/ 5720 h 10667"/>
                    <a:gd name="T18" fmla="*/ 9377 w 10667"/>
                    <a:gd name="T19" fmla="*/ 6807 h 10667"/>
                    <a:gd name="T20" fmla="*/ 9687 w 10667"/>
                    <a:gd name="T21" fmla="*/ 6787 h 10667"/>
                    <a:gd name="T22" fmla="*/ 9559 w 10667"/>
                    <a:gd name="T23" fmla="*/ 4821 h 10667"/>
                    <a:gd name="T24" fmla="*/ 9939 w 10667"/>
                    <a:gd name="T25" fmla="*/ 5391 h 10667"/>
                    <a:gd name="T26" fmla="*/ 6566 w 10667"/>
                    <a:gd name="T27" fmla="*/ 1130 h 10667"/>
                    <a:gd name="T28" fmla="*/ 5448 w 10667"/>
                    <a:gd name="T29" fmla="*/ 2261 h 10667"/>
                    <a:gd name="T30" fmla="*/ 7197 w 10667"/>
                    <a:gd name="T31" fmla="*/ 8282 h 10667"/>
                    <a:gd name="T32" fmla="*/ 6553 w 10667"/>
                    <a:gd name="T33" fmla="*/ 5860 h 10667"/>
                    <a:gd name="T34" fmla="*/ 6867 w 10667"/>
                    <a:gd name="T35" fmla="*/ 5540 h 10667"/>
                    <a:gd name="T36" fmla="*/ 6677 w 10667"/>
                    <a:gd name="T37" fmla="*/ 2794 h 10667"/>
                    <a:gd name="T38" fmla="*/ 5875 w 10667"/>
                    <a:gd name="T39" fmla="*/ 5440 h 10667"/>
                    <a:gd name="T40" fmla="*/ 5344 w 10667"/>
                    <a:gd name="T41" fmla="*/ 2372 h 10667"/>
                    <a:gd name="T42" fmla="*/ 4134 w 10667"/>
                    <a:gd name="T43" fmla="*/ 2863 h 10667"/>
                    <a:gd name="T44" fmla="*/ 3606 w 10667"/>
                    <a:gd name="T45" fmla="*/ 5931 h 10667"/>
                    <a:gd name="T46" fmla="*/ 4406 w 10667"/>
                    <a:gd name="T47" fmla="*/ 5536 h 10667"/>
                    <a:gd name="T48" fmla="*/ 3036 w 10667"/>
                    <a:gd name="T49" fmla="*/ 8836 h 10667"/>
                    <a:gd name="T50" fmla="*/ 1301 w 10667"/>
                    <a:gd name="T51" fmla="*/ 9187 h 10667"/>
                    <a:gd name="T52" fmla="*/ 3942 w 10667"/>
                    <a:gd name="T53" fmla="*/ 10566 h 10667"/>
                    <a:gd name="T54" fmla="*/ 8368 w 10667"/>
                    <a:gd name="T55" fmla="*/ 10227 h 10667"/>
                    <a:gd name="T56" fmla="*/ 5409 w 10667"/>
                    <a:gd name="T57" fmla="*/ 9687 h 10667"/>
                    <a:gd name="T58" fmla="*/ 5462 w 10667"/>
                    <a:gd name="T59" fmla="*/ 6588 h 10667"/>
                    <a:gd name="T60" fmla="*/ 5409 w 10667"/>
                    <a:gd name="T61" fmla="*/ 9687 h 10667"/>
                    <a:gd name="T62" fmla="*/ 9674 w 10667"/>
                    <a:gd name="T63" fmla="*/ 7185 h 10667"/>
                    <a:gd name="T64" fmla="*/ 9255 w 10667"/>
                    <a:gd name="T65" fmla="*/ 7228 h 10667"/>
                    <a:gd name="T66" fmla="*/ 8691 w 10667"/>
                    <a:gd name="T67" fmla="*/ 6602 h 10667"/>
                    <a:gd name="T68" fmla="*/ 10667 w 10667"/>
                    <a:gd name="T69" fmla="*/ 7058 h 10667"/>
                    <a:gd name="T70" fmla="*/ 1068 w 10667"/>
                    <a:gd name="T71" fmla="*/ 4056 h 10667"/>
                    <a:gd name="T72" fmla="*/ 1407 w 10667"/>
                    <a:gd name="T73" fmla="*/ 4399 h 10667"/>
                    <a:gd name="T74" fmla="*/ 1620 w 10667"/>
                    <a:gd name="T75" fmla="*/ 4469 h 10667"/>
                    <a:gd name="T76" fmla="*/ 1410 w 10667"/>
                    <a:gd name="T77" fmla="*/ 5515 h 10667"/>
                    <a:gd name="T78" fmla="*/ 1189 w 10667"/>
                    <a:gd name="T79" fmla="*/ 4467 h 10667"/>
                    <a:gd name="T80" fmla="*/ 728 w 10667"/>
                    <a:gd name="T81" fmla="*/ 5387 h 10667"/>
                    <a:gd name="T82" fmla="*/ 967 w 10667"/>
                    <a:gd name="T83" fmla="*/ 5399 h 10667"/>
                    <a:gd name="T84" fmla="*/ 1088 w 10667"/>
                    <a:gd name="T85" fmla="*/ 5407 h 10667"/>
                    <a:gd name="T86" fmla="*/ 1148 w 10667"/>
                    <a:gd name="T87" fmla="*/ 6944 h 10667"/>
                    <a:gd name="T88" fmla="*/ 1411 w 10667"/>
                    <a:gd name="T89" fmla="*/ 5714 h 10667"/>
                    <a:gd name="T90" fmla="*/ 1671 w 10667"/>
                    <a:gd name="T91" fmla="*/ 6954 h 10667"/>
                    <a:gd name="T92" fmla="*/ 1743 w 10667"/>
                    <a:gd name="T93" fmla="*/ 5493 h 10667"/>
                    <a:gd name="T94" fmla="*/ 1838 w 10667"/>
                    <a:gd name="T95" fmla="*/ 5396 h 10667"/>
                    <a:gd name="T96" fmla="*/ 1780 w 10667"/>
                    <a:gd name="T97" fmla="*/ 4561 h 10667"/>
                    <a:gd name="T98" fmla="*/ 1813 w 10667"/>
                    <a:gd name="T99" fmla="*/ 7185 h 10667"/>
                    <a:gd name="T100" fmla="*/ 1394 w 10667"/>
                    <a:gd name="T101" fmla="*/ 7228 h 10667"/>
                    <a:gd name="T102" fmla="*/ 830 w 10667"/>
                    <a:gd name="T103" fmla="*/ 6602 h 10667"/>
                    <a:gd name="T104" fmla="*/ 2805 w 10667"/>
                    <a:gd name="T105" fmla="*/ 7058 h 10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0667" h="10667">
                      <a:moveTo>
                        <a:pt x="8929" y="4056"/>
                      </a:moveTo>
                      <a:cubicBezTo>
                        <a:pt x="8929" y="3866"/>
                        <a:pt x="9081" y="3713"/>
                        <a:pt x="9268" y="3713"/>
                      </a:cubicBezTo>
                      <a:cubicBezTo>
                        <a:pt x="9456" y="3713"/>
                        <a:pt x="9608" y="3866"/>
                        <a:pt x="9608" y="4056"/>
                      </a:cubicBezTo>
                      <a:cubicBezTo>
                        <a:pt x="9608" y="4246"/>
                        <a:pt x="9456" y="4399"/>
                        <a:pt x="9268" y="4399"/>
                      </a:cubicBezTo>
                      <a:cubicBezTo>
                        <a:pt x="9081" y="4399"/>
                        <a:pt x="8929" y="4246"/>
                        <a:pt x="8929" y="4056"/>
                      </a:cubicBezTo>
                      <a:close/>
                      <a:moveTo>
                        <a:pt x="9642" y="4561"/>
                      </a:moveTo>
                      <a:cubicBezTo>
                        <a:pt x="9592" y="4523"/>
                        <a:pt x="9541" y="4489"/>
                        <a:pt x="9482" y="4469"/>
                      </a:cubicBezTo>
                      <a:cubicBezTo>
                        <a:pt x="9427" y="4449"/>
                        <a:pt x="9369" y="4439"/>
                        <a:pt x="9310" y="4434"/>
                      </a:cubicBezTo>
                      <a:lnTo>
                        <a:pt x="9398" y="5365"/>
                      </a:lnTo>
                      <a:lnTo>
                        <a:pt x="9272" y="5515"/>
                      </a:lnTo>
                      <a:lnTo>
                        <a:pt x="9127" y="5365"/>
                      </a:lnTo>
                      <a:lnTo>
                        <a:pt x="9237" y="4433"/>
                      </a:lnTo>
                      <a:cubicBezTo>
                        <a:pt x="9173" y="4435"/>
                        <a:pt x="9110" y="4446"/>
                        <a:pt x="9050" y="4467"/>
                      </a:cubicBezTo>
                      <a:cubicBezTo>
                        <a:pt x="9025" y="4476"/>
                        <a:pt x="9002" y="4487"/>
                        <a:pt x="8979" y="4500"/>
                      </a:cubicBezTo>
                      <a:cubicBezTo>
                        <a:pt x="8940" y="4523"/>
                        <a:pt x="8903" y="4551"/>
                        <a:pt x="8869" y="4582"/>
                      </a:cubicBezTo>
                      <a:cubicBezTo>
                        <a:pt x="8700" y="4734"/>
                        <a:pt x="8609" y="4997"/>
                        <a:pt x="8589" y="5387"/>
                      </a:cubicBezTo>
                      <a:cubicBezTo>
                        <a:pt x="8586" y="5454"/>
                        <a:pt x="8637" y="5511"/>
                        <a:pt x="8703" y="5514"/>
                      </a:cubicBezTo>
                      <a:cubicBezTo>
                        <a:pt x="8705" y="5514"/>
                        <a:pt x="8707" y="5514"/>
                        <a:pt x="8709" y="5514"/>
                      </a:cubicBezTo>
                      <a:cubicBezTo>
                        <a:pt x="8772" y="5514"/>
                        <a:pt x="8825" y="5464"/>
                        <a:pt x="8828" y="5399"/>
                      </a:cubicBezTo>
                      <a:cubicBezTo>
                        <a:pt x="8842" y="5135"/>
                        <a:pt x="8893" y="4938"/>
                        <a:pt x="8978" y="4821"/>
                      </a:cubicBezTo>
                      <a:cubicBezTo>
                        <a:pt x="8972" y="4944"/>
                        <a:pt x="8961" y="5167"/>
                        <a:pt x="8952" y="5395"/>
                      </a:cubicBezTo>
                      <a:cubicBezTo>
                        <a:pt x="8951" y="5399"/>
                        <a:pt x="8950" y="5403"/>
                        <a:pt x="8950" y="5407"/>
                      </a:cubicBezTo>
                      <a:lnTo>
                        <a:pt x="8854" y="6776"/>
                      </a:lnTo>
                      <a:cubicBezTo>
                        <a:pt x="8848" y="6863"/>
                        <a:pt x="8912" y="6938"/>
                        <a:pt x="8998" y="6944"/>
                      </a:cubicBezTo>
                      <a:cubicBezTo>
                        <a:pt x="9002" y="6944"/>
                        <a:pt x="9005" y="6944"/>
                        <a:pt x="9009" y="6944"/>
                      </a:cubicBezTo>
                      <a:cubicBezTo>
                        <a:pt x="9090" y="6944"/>
                        <a:pt x="9158" y="6881"/>
                        <a:pt x="9163" y="6798"/>
                      </a:cubicBezTo>
                      <a:lnTo>
                        <a:pt x="9239" y="5720"/>
                      </a:lnTo>
                      <a:cubicBezTo>
                        <a:pt x="9251" y="5717"/>
                        <a:pt x="9262" y="5714"/>
                        <a:pt x="9273" y="5714"/>
                      </a:cubicBezTo>
                      <a:cubicBezTo>
                        <a:pt x="9284" y="5714"/>
                        <a:pt x="9296" y="5716"/>
                        <a:pt x="9307" y="5717"/>
                      </a:cubicBezTo>
                      <a:lnTo>
                        <a:pt x="9377" y="6807"/>
                      </a:lnTo>
                      <a:cubicBezTo>
                        <a:pt x="9382" y="6890"/>
                        <a:pt x="9451" y="6954"/>
                        <a:pt x="9532" y="6954"/>
                      </a:cubicBezTo>
                      <a:cubicBezTo>
                        <a:pt x="9535" y="6954"/>
                        <a:pt x="9539" y="6954"/>
                        <a:pt x="9542" y="6954"/>
                      </a:cubicBezTo>
                      <a:cubicBezTo>
                        <a:pt x="9628" y="6948"/>
                        <a:pt x="9692" y="6873"/>
                        <a:pt x="9687" y="6787"/>
                      </a:cubicBezTo>
                      <a:lnTo>
                        <a:pt x="9604" y="5493"/>
                      </a:lnTo>
                      <a:cubicBezTo>
                        <a:pt x="9604" y="5486"/>
                        <a:pt x="9602" y="5479"/>
                        <a:pt x="9601" y="5472"/>
                      </a:cubicBezTo>
                      <a:cubicBezTo>
                        <a:pt x="9594" y="5274"/>
                        <a:pt x="9571" y="4981"/>
                        <a:pt x="9559" y="4821"/>
                      </a:cubicBezTo>
                      <a:cubicBezTo>
                        <a:pt x="9645" y="4939"/>
                        <a:pt x="9694" y="5134"/>
                        <a:pt x="9700" y="5396"/>
                      </a:cubicBezTo>
                      <a:cubicBezTo>
                        <a:pt x="9701" y="5462"/>
                        <a:pt x="9754" y="5514"/>
                        <a:pt x="9822" y="5514"/>
                      </a:cubicBezTo>
                      <a:cubicBezTo>
                        <a:pt x="9888" y="5513"/>
                        <a:pt x="9940" y="5458"/>
                        <a:pt x="9939" y="5391"/>
                      </a:cubicBezTo>
                      <a:cubicBezTo>
                        <a:pt x="9931" y="4988"/>
                        <a:pt x="9831" y="4709"/>
                        <a:pt x="9642" y="4561"/>
                      </a:cubicBezTo>
                      <a:close/>
                      <a:moveTo>
                        <a:pt x="5448" y="2261"/>
                      </a:moveTo>
                      <a:cubicBezTo>
                        <a:pt x="6065" y="2261"/>
                        <a:pt x="6566" y="1755"/>
                        <a:pt x="6566" y="1130"/>
                      </a:cubicBezTo>
                      <a:cubicBezTo>
                        <a:pt x="6566" y="506"/>
                        <a:pt x="6065" y="0"/>
                        <a:pt x="5448" y="0"/>
                      </a:cubicBezTo>
                      <a:cubicBezTo>
                        <a:pt x="4832" y="0"/>
                        <a:pt x="4332" y="506"/>
                        <a:pt x="4332" y="1130"/>
                      </a:cubicBezTo>
                      <a:cubicBezTo>
                        <a:pt x="4332" y="1755"/>
                        <a:pt x="4832" y="2261"/>
                        <a:pt x="5448" y="2261"/>
                      </a:cubicBezTo>
                      <a:close/>
                      <a:moveTo>
                        <a:pt x="9566" y="9187"/>
                      </a:moveTo>
                      <a:cubicBezTo>
                        <a:pt x="9566" y="8589"/>
                        <a:pt x="8569" y="8079"/>
                        <a:pt x="7146" y="7846"/>
                      </a:cubicBezTo>
                      <a:lnTo>
                        <a:pt x="7197" y="8282"/>
                      </a:lnTo>
                      <a:cubicBezTo>
                        <a:pt x="7559" y="8431"/>
                        <a:pt x="7781" y="8624"/>
                        <a:pt x="7781" y="8836"/>
                      </a:cubicBezTo>
                      <a:cubicBezTo>
                        <a:pt x="7781" y="9120"/>
                        <a:pt x="7386" y="9369"/>
                        <a:pt x="6788" y="9523"/>
                      </a:cubicBezTo>
                      <a:lnTo>
                        <a:pt x="6553" y="5860"/>
                      </a:lnTo>
                      <a:cubicBezTo>
                        <a:pt x="6552" y="5836"/>
                        <a:pt x="6547" y="5814"/>
                        <a:pt x="6542" y="5791"/>
                      </a:cubicBezTo>
                      <a:cubicBezTo>
                        <a:pt x="6519" y="5139"/>
                        <a:pt x="6446" y="4174"/>
                        <a:pt x="6403" y="3649"/>
                      </a:cubicBezTo>
                      <a:cubicBezTo>
                        <a:pt x="6689" y="4036"/>
                        <a:pt x="6850" y="4677"/>
                        <a:pt x="6867" y="5540"/>
                      </a:cubicBezTo>
                      <a:cubicBezTo>
                        <a:pt x="6872" y="5758"/>
                        <a:pt x="7047" y="5931"/>
                        <a:pt x="7269" y="5931"/>
                      </a:cubicBezTo>
                      <a:cubicBezTo>
                        <a:pt x="7487" y="5926"/>
                        <a:pt x="7660" y="5744"/>
                        <a:pt x="7655" y="5524"/>
                      </a:cubicBezTo>
                      <a:cubicBezTo>
                        <a:pt x="7628" y="4200"/>
                        <a:pt x="7299" y="3281"/>
                        <a:pt x="6677" y="2794"/>
                      </a:cubicBezTo>
                      <a:cubicBezTo>
                        <a:pt x="6515" y="2666"/>
                        <a:pt x="6346" y="2557"/>
                        <a:pt x="6150" y="2489"/>
                      </a:cubicBezTo>
                      <a:cubicBezTo>
                        <a:pt x="5969" y="2425"/>
                        <a:pt x="5778" y="2390"/>
                        <a:pt x="5587" y="2376"/>
                      </a:cubicBezTo>
                      <a:lnTo>
                        <a:pt x="5875" y="5440"/>
                      </a:lnTo>
                      <a:lnTo>
                        <a:pt x="5459" y="5934"/>
                      </a:lnTo>
                      <a:lnTo>
                        <a:pt x="4983" y="5440"/>
                      </a:lnTo>
                      <a:lnTo>
                        <a:pt x="5344" y="2372"/>
                      </a:lnTo>
                      <a:cubicBezTo>
                        <a:pt x="5135" y="2379"/>
                        <a:pt x="4926" y="2413"/>
                        <a:pt x="4729" y="2484"/>
                      </a:cubicBezTo>
                      <a:cubicBezTo>
                        <a:pt x="4648" y="2513"/>
                        <a:pt x="4570" y="2548"/>
                        <a:pt x="4496" y="2592"/>
                      </a:cubicBezTo>
                      <a:cubicBezTo>
                        <a:pt x="4366" y="2669"/>
                        <a:pt x="4247" y="2762"/>
                        <a:pt x="4134" y="2863"/>
                      </a:cubicBezTo>
                      <a:cubicBezTo>
                        <a:pt x="3578" y="3362"/>
                        <a:pt x="3276" y="4228"/>
                        <a:pt x="3213" y="5512"/>
                      </a:cubicBezTo>
                      <a:cubicBezTo>
                        <a:pt x="3202" y="5732"/>
                        <a:pt x="3369" y="5919"/>
                        <a:pt x="3586" y="5930"/>
                      </a:cubicBezTo>
                      <a:cubicBezTo>
                        <a:pt x="3593" y="5931"/>
                        <a:pt x="3600" y="5931"/>
                        <a:pt x="3606" y="5931"/>
                      </a:cubicBezTo>
                      <a:cubicBezTo>
                        <a:pt x="3815" y="5931"/>
                        <a:pt x="3989" y="5765"/>
                        <a:pt x="4000" y="5552"/>
                      </a:cubicBezTo>
                      <a:cubicBezTo>
                        <a:pt x="4043" y="4683"/>
                        <a:pt x="4213" y="4034"/>
                        <a:pt x="4493" y="3649"/>
                      </a:cubicBezTo>
                      <a:cubicBezTo>
                        <a:pt x="4473" y="4053"/>
                        <a:pt x="4437" y="4787"/>
                        <a:pt x="4406" y="5536"/>
                      </a:cubicBezTo>
                      <a:cubicBezTo>
                        <a:pt x="4404" y="5550"/>
                        <a:pt x="4400" y="5563"/>
                        <a:pt x="4399" y="5577"/>
                      </a:cubicBezTo>
                      <a:lnTo>
                        <a:pt x="4121" y="9550"/>
                      </a:lnTo>
                      <a:cubicBezTo>
                        <a:pt x="3469" y="9398"/>
                        <a:pt x="3036" y="9136"/>
                        <a:pt x="3036" y="8836"/>
                      </a:cubicBezTo>
                      <a:cubicBezTo>
                        <a:pt x="3036" y="8606"/>
                        <a:pt x="3298" y="8398"/>
                        <a:pt x="3715" y="8245"/>
                      </a:cubicBezTo>
                      <a:lnTo>
                        <a:pt x="3745" y="7843"/>
                      </a:lnTo>
                      <a:cubicBezTo>
                        <a:pt x="2309" y="8075"/>
                        <a:pt x="1301" y="8586"/>
                        <a:pt x="1301" y="9187"/>
                      </a:cubicBezTo>
                      <a:cubicBezTo>
                        <a:pt x="1301" y="9666"/>
                        <a:pt x="1867" y="9963"/>
                        <a:pt x="2241" y="10125"/>
                      </a:cubicBezTo>
                      <a:cubicBezTo>
                        <a:pt x="2579" y="10272"/>
                        <a:pt x="2936" y="10374"/>
                        <a:pt x="3295" y="10452"/>
                      </a:cubicBezTo>
                      <a:cubicBezTo>
                        <a:pt x="3509" y="10498"/>
                        <a:pt x="3725" y="10536"/>
                        <a:pt x="3942" y="10566"/>
                      </a:cubicBezTo>
                      <a:cubicBezTo>
                        <a:pt x="4438" y="10635"/>
                        <a:pt x="4931" y="10667"/>
                        <a:pt x="5434" y="10667"/>
                      </a:cubicBezTo>
                      <a:cubicBezTo>
                        <a:pt x="5609" y="10667"/>
                        <a:pt x="5784" y="10662"/>
                        <a:pt x="5959" y="10654"/>
                      </a:cubicBezTo>
                      <a:cubicBezTo>
                        <a:pt x="6767" y="10615"/>
                        <a:pt x="7596" y="10506"/>
                        <a:pt x="8368" y="10227"/>
                      </a:cubicBezTo>
                      <a:cubicBezTo>
                        <a:pt x="8794" y="10073"/>
                        <a:pt x="9463" y="9799"/>
                        <a:pt x="9557" y="9286"/>
                      </a:cubicBezTo>
                      <a:cubicBezTo>
                        <a:pt x="9563" y="9253"/>
                        <a:pt x="9566" y="9220"/>
                        <a:pt x="9566" y="9187"/>
                      </a:cubicBezTo>
                      <a:close/>
                      <a:moveTo>
                        <a:pt x="5409" y="9687"/>
                      </a:moveTo>
                      <a:cubicBezTo>
                        <a:pt x="5316" y="9687"/>
                        <a:pt x="5226" y="9685"/>
                        <a:pt x="5136" y="9681"/>
                      </a:cubicBezTo>
                      <a:lnTo>
                        <a:pt x="5351" y="6608"/>
                      </a:lnTo>
                      <a:cubicBezTo>
                        <a:pt x="5390" y="6597"/>
                        <a:pt x="5429" y="6588"/>
                        <a:pt x="5462" y="6588"/>
                      </a:cubicBezTo>
                      <a:cubicBezTo>
                        <a:pt x="5501" y="6588"/>
                        <a:pt x="5539" y="6595"/>
                        <a:pt x="5577" y="6599"/>
                      </a:cubicBezTo>
                      <a:lnTo>
                        <a:pt x="5773" y="9671"/>
                      </a:lnTo>
                      <a:cubicBezTo>
                        <a:pt x="5653" y="9678"/>
                        <a:pt x="5535" y="9687"/>
                        <a:pt x="5409" y="9687"/>
                      </a:cubicBezTo>
                      <a:close/>
                      <a:moveTo>
                        <a:pt x="9863" y="6751"/>
                      </a:moveTo>
                      <a:cubicBezTo>
                        <a:pt x="9985" y="6801"/>
                        <a:pt x="10061" y="6867"/>
                        <a:pt x="10061" y="6939"/>
                      </a:cubicBezTo>
                      <a:cubicBezTo>
                        <a:pt x="10061" y="7043"/>
                        <a:pt x="9905" y="7134"/>
                        <a:pt x="9674" y="7185"/>
                      </a:cubicBezTo>
                      <a:cubicBezTo>
                        <a:pt x="9657" y="7190"/>
                        <a:pt x="9638" y="7195"/>
                        <a:pt x="9619" y="7197"/>
                      </a:cubicBezTo>
                      <a:cubicBezTo>
                        <a:pt x="9614" y="7198"/>
                        <a:pt x="9609" y="7198"/>
                        <a:pt x="9605" y="7198"/>
                      </a:cubicBezTo>
                      <a:cubicBezTo>
                        <a:pt x="9499" y="7217"/>
                        <a:pt x="9382" y="7228"/>
                        <a:pt x="9255" y="7228"/>
                      </a:cubicBezTo>
                      <a:cubicBezTo>
                        <a:pt x="8811" y="7228"/>
                        <a:pt x="8451" y="7098"/>
                        <a:pt x="8451" y="6939"/>
                      </a:cubicBezTo>
                      <a:cubicBezTo>
                        <a:pt x="8451" y="6861"/>
                        <a:pt x="8539" y="6790"/>
                        <a:pt x="8681" y="6739"/>
                      </a:cubicBezTo>
                      <a:lnTo>
                        <a:pt x="8691" y="6602"/>
                      </a:lnTo>
                      <a:cubicBezTo>
                        <a:pt x="8203" y="6681"/>
                        <a:pt x="7861" y="6854"/>
                        <a:pt x="7861" y="7058"/>
                      </a:cubicBezTo>
                      <a:cubicBezTo>
                        <a:pt x="7861" y="7335"/>
                        <a:pt x="8489" y="7560"/>
                        <a:pt x="9264" y="7560"/>
                      </a:cubicBezTo>
                      <a:cubicBezTo>
                        <a:pt x="10039" y="7560"/>
                        <a:pt x="10667" y="7335"/>
                        <a:pt x="10667" y="7058"/>
                      </a:cubicBezTo>
                      <a:cubicBezTo>
                        <a:pt x="10667" y="6855"/>
                        <a:pt x="10328" y="6682"/>
                        <a:pt x="9845" y="6603"/>
                      </a:cubicBezTo>
                      <a:lnTo>
                        <a:pt x="9863" y="6751"/>
                      </a:lnTo>
                      <a:close/>
                      <a:moveTo>
                        <a:pt x="1068" y="4056"/>
                      </a:moveTo>
                      <a:cubicBezTo>
                        <a:pt x="1068" y="3866"/>
                        <a:pt x="1220" y="3713"/>
                        <a:pt x="1407" y="3713"/>
                      </a:cubicBezTo>
                      <a:cubicBezTo>
                        <a:pt x="1594" y="3713"/>
                        <a:pt x="1747" y="3866"/>
                        <a:pt x="1747" y="4056"/>
                      </a:cubicBezTo>
                      <a:cubicBezTo>
                        <a:pt x="1747" y="4246"/>
                        <a:pt x="1594" y="4399"/>
                        <a:pt x="1407" y="4399"/>
                      </a:cubicBezTo>
                      <a:cubicBezTo>
                        <a:pt x="1220" y="4399"/>
                        <a:pt x="1068" y="4246"/>
                        <a:pt x="1068" y="4056"/>
                      </a:cubicBezTo>
                      <a:close/>
                      <a:moveTo>
                        <a:pt x="1780" y="4561"/>
                      </a:moveTo>
                      <a:cubicBezTo>
                        <a:pt x="1731" y="4523"/>
                        <a:pt x="1680" y="4489"/>
                        <a:pt x="1620" y="4469"/>
                      </a:cubicBezTo>
                      <a:cubicBezTo>
                        <a:pt x="1565" y="4449"/>
                        <a:pt x="1507" y="4439"/>
                        <a:pt x="1449" y="4434"/>
                      </a:cubicBezTo>
                      <a:lnTo>
                        <a:pt x="1537" y="5365"/>
                      </a:lnTo>
                      <a:lnTo>
                        <a:pt x="1410" y="5515"/>
                      </a:lnTo>
                      <a:lnTo>
                        <a:pt x="1266" y="5365"/>
                      </a:lnTo>
                      <a:lnTo>
                        <a:pt x="1376" y="4433"/>
                      </a:lnTo>
                      <a:cubicBezTo>
                        <a:pt x="1312" y="4435"/>
                        <a:pt x="1248" y="4446"/>
                        <a:pt x="1189" y="4467"/>
                      </a:cubicBezTo>
                      <a:cubicBezTo>
                        <a:pt x="1164" y="4476"/>
                        <a:pt x="1140" y="4487"/>
                        <a:pt x="1118" y="4500"/>
                      </a:cubicBezTo>
                      <a:cubicBezTo>
                        <a:pt x="1078" y="4523"/>
                        <a:pt x="1042" y="4551"/>
                        <a:pt x="1008" y="4582"/>
                      </a:cubicBezTo>
                      <a:cubicBezTo>
                        <a:pt x="839" y="4734"/>
                        <a:pt x="747" y="4997"/>
                        <a:pt x="728" y="5387"/>
                      </a:cubicBezTo>
                      <a:cubicBezTo>
                        <a:pt x="725" y="5454"/>
                        <a:pt x="775" y="5511"/>
                        <a:pt x="841" y="5514"/>
                      </a:cubicBezTo>
                      <a:cubicBezTo>
                        <a:pt x="843" y="5514"/>
                        <a:pt x="845" y="5514"/>
                        <a:pt x="848" y="5514"/>
                      </a:cubicBezTo>
                      <a:cubicBezTo>
                        <a:pt x="911" y="5514"/>
                        <a:pt x="964" y="5464"/>
                        <a:pt x="967" y="5399"/>
                      </a:cubicBezTo>
                      <a:cubicBezTo>
                        <a:pt x="980" y="5135"/>
                        <a:pt x="1032" y="4938"/>
                        <a:pt x="1117" y="4821"/>
                      </a:cubicBezTo>
                      <a:cubicBezTo>
                        <a:pt x="1111" y="4944"/>
                        <a:pt x="1100" y="5167"/>
                        <a:pt x="1090" y="5395"/>
                      </a:cubicBezTo>
                      <a:cubicBezTo>
                        <a:pt x="1090" y="5399"/>
                        <a:pt x="1089" y="5403"/>
                        <a:pt x="1088" y="5407"/>
                      </a:cubicBezTo>
                      <a:lnTo>
                        <a:pt x="993" y="6776"/>
                      </a:lnTo>
                      <a:cubicBezTo>
                        <a:pt x="987" y="6863"/>
                        <a:pt x="1051" y="6938"/>
                        <a:pt x="1136" y="6944"/>
                      </a:cubicBezTo>
                      <a:cubicBezTo>
                        <a:pt x="1140" y="6944"/>
                        <a:pt x="1144" y="6944"/>
                        <a:pt x="1148" y="6944"/>
                      </a:cubicBezTo>
                      <a:cubicBezTo>
                        <a:pt x="1228" y="6944"/>
                        <a:pt x="1296" y="6881"/>
                        <a:pt x="1302" y="6798"/>
                      </a:cubicBezTo>
                      <a:lnTo>
                        <a:pt x="1378" y="5720"/>
                      </a:lnTo>
                      <a:cubicBezTo>
                        <a:pt x="1389" y="5717"/>
                        <a:pt x="1401" y="5714"/>
                        <a:pt x="1411" y="5714"/>
                      </a:cubicBezTo>
                      <a:cubicBezTo>
                        <a:pt x="1423" y="5714"/>
                        <a:pt x="1435" y="5716"/>
                        <a:pt x="1446" y="5717"/>
                      </a:cubicBezTo>
                      <a:lnTo>
                        <a:pt x="1516" y="6807"/>
                      </a:lnTo>
                      <a:cubicBezTo>
                        <a:pt x="1521" y="6890"/>
                        <a:pt x="1589" y="6954"/>
                        <a:pt x="1671" y="6954"/>
                      </a:cubicBezTo>
                      <a:cubicBezTo>
                        <a:pt x="1674" y="6954"/>
                        <a:pt x="1677" y="6954"/>
                        <a:pt x="1681" y="6954"/>
                      </a:cubicBezTo>
                      <a:cubicBezTo>
                        <a:pt x="1766" y="6948"/>
                        <a:pt x="1831" y="6873"/>
                        <a:pt x="1826" y="6787"/>
                      </a:cubicBezTo>
                      <a:lnTo>
                        <a:pt x="1743" y="5493"/>
                      </a:lnTo>
                      <a:cubicBezTo>
                        <a:pt x="1742" y="5486"/>
                        <a:pt x="1741" y="5479"/>
                        <a:pt x="1739" y="5472"/>
                      </a:cubicBezTo>
                      <a:cubicBezTo>
                        <a:pt x="1732" y="5274"/>
                        <a:pt x="1710" y="4981"/>
                        <a:pt x="1697" y="4821"/>
                      </a:cubicBezTo>
                      <a:cubicBezTo>
                        <a:pt x="1784" y="4939"/>
                        <a:pt x="1833" y="5134"/>
                        <a:pt x="1838" y="5396"/>
                      </a:cubicBezTo>
                      <a:cubicBezTo>
                        <a:pt x="1840" y="5462"/>
                        <a:pt x="1893" y="5514"/>
                        <a:pt x="1960" y="5514"/>
                      </a:cubicBezTo>
                      <a:cubicBezTo>
                        <a:pt x="2027" y="5513"/>
                        <a:pt x="2079" y="5458"/>
                        <a:pt x="2078" y="5391"/>
                      </a:cubicBezTo>
                      <a:cubicBezTo>
                        <a:pt x="2069" y="4988"/>
                        <a:pt x="1969" y="4709"/>
                        <a:pt x="1780" y="4561"/>
                      </a:cubicBezTo>
                      <a:close/>
                      <a:moveTo>
                        <a:pt x="2002" y="6751"/>
                      </a:moveTo>
                      <a:cubicBezTo>
                        <a:pt x="2124" y="6801"/>
                        <a:pt x="2200" y="6867"/>
                        <a:pt x="2200" y="6939"/>
                      </a:cubicBezTo>
                      <a:cubicBezTo>
                        <a:pt x="2200" y="7043"/>
                        <a:pt x="2044" y="7134"/>
                        <a:pt x="1813" y="7185"/>
                      </a:cubicBezTo>
                      <a:cubicBezTo>
                        <a:pt x="1795" y="7190"/>
                        <a:pt x="1777" y="7195"/>
                        <a:pt x="1758" y="7197"/>
                      </a:cubicBezTo>
                      <a:cubicBezTo>
                        <a:pt x="1753" y="7198"/>
                        <a:pt x="1748" y="7198"/>
                        <a:pt x="1743" y="7198"/>
                      </a:cubicBezTo>
                      <a:cubicBezTo>
                        <a:pt x="1637" y="7217"/>
                        <a:pt x="1520" y="7228"/>
                        <a:pt x="1394" y="7228"/>
                      </a:cubicBezTo>
                      <a:cubicBezTo>
                        <a:pt x="950" y="7228"/>
                        <a:pt x="589" y="7098"/>
                        <a:pt x="589" y="6939"/>
                      </a:cubicBezTo>
                      <a:cubicBezTo>
                        <a:pt x="589" y="6861"/>
                        <a:pt x="678" y="6790"/>
                        <a:pt x="820" y="6739"/>
                      </a:cubicBezTo>
                      <a:lnTo>
                        <a:pt x="830" y="6602"/>
                      </a:lnTo>
                      <a:cubicBezTo>
                        <a:pt x="342" y="6681"/>
                        <a:pt x="0" y="6854"/>
                        <a:pt x="0" y="7058"/>
                      </a:cubicBezTo>
                      <a:cubicBezTo>
                        <a:pt x="0" y="7335"/>
                        <a:pt x="628" y="7560"/>
                        <a:pt x="1403" y="7560"/>
                      </a:cubicBezTo>
                      <a:cubicBezTo>
                        <a:pt x="2177" y="7560"/>
                        <a:pt x="2805" y="7335"/>
                        <a:pt x="2805" y="7058"/>
                      </a:cubicBezTo>
                      <a:cubicBezTo>
                        <a:pt x="2805" y="6855"/>
                        <a:pt x="2467" y="6682"/>
                        <a:pt x="1984" y="6603"/>
                      </a:cubicBezTo>
                      <a:lnTo>
                        <a:pt x="2002" y="675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cxnSp>
          <p:nvCxnSpPr>
            <p:cNvPr id="142" name="连接符: 肘形 2"/>
            <p:cNvCxnSpPr>
              <a:stCxn id="180" idx="0"/>
            </p:cNvCxnSpPr>
            <p:nvPr/>
          </p:nvCxnSpPr>
          <p:spPr>
            <a:xfrm rot="5400000" flipH="1" flipV="1">
              <a:off x="2558932" y="1969934"/>
              <a:ext cx="2360291" cy="4198123"/>
            </a:xfrm>
            <a:prstGeom prst="bentConnector2">
              <a:avLst/>
            </a:prstGeom>
            <a:ln w="28575" cap="rnd">
              <a:solidFill>
                <a:schemeClr val="tx2">
                  <a:lumMod val="20000"/>
                  <a:lumOff val="80000"/>
                </a:schemeClr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连接符: 肘形 4"/>
            <p:cNvCxnSpPr>
              <a:stCxn id="175" idx="0"/>
              <a:endCxn id="151" idx="2"/>
            </p:cNvCxnSpPr>
            <p:nvPr/>
          </p:nvCxnSpPr>
          <p:spPr>
            <a:xfrm rot="5400000" flipH="1" flipV="1">
              <a:off x="4117823" y="1865267"/>
              <a:ext cx="692691" cy="2747945"/>
            </a:xfrm>
            <a:prstGeom prst="bentConnector2">
              <a:avLst/>
            </a:prstGeom>
            <a:ln w="28575" cap="rnd">
              <a:solidFill>
                <a:schemeClr val="tx2">
                  <a:lumMod val="20000"/>
                  <a:lumOff val="80000"/>
                </a:schemeClr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连接符: 肘形 6"/>
            <p:cNvCxnSpPr>
              <a:stCxn id="171" idx="0"/>
              <a:endCxn id="151" idx="2"/>
            </p:cNvCxnSpPr>
            <p:nvPr/>
          </p:nvCxnSpPr>
          <p:spPr>
            <a:xfrm rot="5400000" flipH="1" flipV="1">
              <a:off x="4031379" y="3457348"/>
              <a:ext cx="2371219" cy="1242307"/>
            </a:xfrm>
            <a:prstGeom prst="bentConnector2">
              <a:avLst/>
            </a:prstGeom>
            <a:ln w="28575" cap="rnd">
              <a:solidFill>
                <a:schemeClr val="tx2">
                  <a:lumMod val="20000"/>
                  <a:lumOff val="80000"/>
                </a:schemeClr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连接符: 肘形 8"/>
            <p:cNvCxnSpPr>
              <a:stCxn id="151" idx="6"/>
              <a:endCxn id="167" idx="0"/>
            </p:cNvCxnSpPr>
            <p:nvPr/>
          </p:nvCxnSpPr>
          <p:spPr>
            <a:xfrm>
              <a:off x="6380466" y="2892892"/>
              <a:ext cx="1215701" cy="2371219"/>
            </a:xfrm>
            <a:prstGeom prst="bentConnector2">
              <a:avLst/>
            </a:prstGeom>
            <a:ln w="28575" cap="rnd">
              <a:solidFill>
                <a:schemeClr val="tx2">
                  <a:lumMod val="20000"/>
                  <a:lumOff val="80000"/>
                </a:schemeClr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连接符: 肘形 71"/>
            <p:cNvCxnSpPr>
              <a:stCxn id="151" idx="6"/>
              <a:endCxn id="163" idx="0"/>
            </p:cNvCxnSpPr>
            <p:nvPr/>
          </p:nvCxnSpPr>
          <p:spPr>
            <a:xfrm>
              <a:off x="6380464" y="2892893"/>
              <a:ext cx="2710398" cy="692691"/>
            </a:xfrm>
            <a:prstGeom prst="bentConnector2">
              <a:avLst/>
            </a:prstGeom>
            <a:ln w="28575" cap="rnd">
              <a:solidFill>
                <a:schemeClr val="tx2">
                  <a:lumMod val="20000"/>
                  <a:lumOff val="80000"/>
                </a:schemeClr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连接符: 肘形 77"/>
            <p:cNvCxnSpPr>
              <a:stCxn id="151" idx="6"/>
              <a:endCxn id="159" idx="0"/>
            </p:cNvCxnSpPr>
            <p:nvPr/>
          </p:nvCxnSpPr>
          <p:spPr>
            <a:xfrm>
              <a:off x="6380466" y="2892892"/>
              <a:ext cx="4216036" cy="2371219"/>
            </a:xfrm>
            <a:prstGeom prst="bentConnector2">
              <a:avLst/>
            </a:prstGeom>
            <a:ln w="28575" cap="rnd">
              <a:solidFill>
                <a:schemeClr val="tx2">
                  <a:lumMod val="20000"/>
                  <a:lumOff val="80000"/>
                </a:schemeClr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sketched-down-arrow_36677"/>
          <p:cNvSpPr>
            <a:spLocks noChangeAspect="1"/>
          </p:cNvSpPr>
          <p:nvPr/>
        </p:nvSpPr>
        <p:spPr bwMode="auto">
          <a:xfrm rot="2936490">
            <a:off x="10638332" y="2906901"/>
            <a:ext cx="300746" cy="817080"/>
          </a:xfrm>
          <a:custGeom>
            <a:avLst/>
            <a:gdLst>
              <a:gd name="T0" fmla="*/ 213 w 711"/>
              <a:gd name="T1" fmla="*/ 534 h 704"/>
              <a:gd name="T2" fmla="*/ 442 w 711"/>
              <a:gd name="T3" fmla="*/ 636 h 704"/>
              <a:gd name="T4" fmla="*/ 546 w 711"/>
              <a:gd name="T5" fmla="*/ 311 h 704"/>
              <a:gd name="T6" fmla="*/ 571 w 711"/>
              <a:gd name="T7" fmla="*/ 148 h 704"/>
              <a:gd name="T8" fmla="*/ 488 w 711"/>
              <a:gd name="T9" fmla="*/ 17 h 704"/>
              <a:gd name="T10" fmla="*/ 202 w 711"/>
              <a:gd name="T11" fmla="*/ 263 h 704"/>
              <a:gd name="T12" fmla="*/ 175 w 711"/>
              <a:gd name="T13" fmla="*/ 311 h 704"/>
              <a:gd name="T14" fmla="*/ 676 w 711"/>
              <a:gd name="T15" fmla="*/ 336 h 704"/>
              <a:gd name="T16" fmla="*/ 91 w 711"/>
              <a:gd name="T17" fmla="*/ 353 h 704"/>
              <a:gd name="T18" fmla="*/ 165 w 711"/>
              <a:gd name="T19" fmla="*/ 326 h 704"/>
              <a:gd name="T20" fmla="*/ 131 w 711"/>
              <a:gd name="T21" fmla="*/ 408 h 704"/>
              <a:gd name="T22" fmla="*/ 238 w 711"/>
              <a:gd name="T23" fmla="*/ 526 h 704"/>
              <a:gd name="T24" fmla="*/ 425 w 711"/>
              <a:gd name="T25" fmla="*/ 241 h 704"/>
              <a:gd name="T26" fmla="*/ 254 w 711"/>
              <a:gd name="T27" fmla="*/ 524 h 704"/>
              <a:gd name="T28" fmla="*/ 371 w 711"/>
              <a:gd name="T29" fmla="*/ 672 h 704"/>
              <a:gd name="T30" fmla="*/ 342 w 711"/>
              <a:gd name="T31" fmla="*/ 632 h 704"/>
              <a:gd name="T32" fmla="*/ 420 w 711"/>
              <a:gd name="T33" fmla="*/ 537 h 704"/>
              <a:gd name="T34" fmla="*/ 454 w 711"/>
              <a:gd name="T35" fmla="*/ 417 h 704"/>
              <a:gd name="T36" fmla="*/ 459 w 711"/>
              <a:gd name="T37" fmla="*/ 429 h 704"/>
              <a:gd name="T38" fmla="*/ 399 w 711"/>
              <a:gd name="T39" fmla="*/ 522 h 704"/>
              <a:gd name="T40" fmla="*/ 631 w 711"/>
              <a:gd name="T41" fmla="*/ 330 h 704"/>
              <a:gd name="T42" fmla="*/ 587 w 711"/>
              <a:gd name="T43" fmla="*/ 330 h 704"/>
              <a:gd name="T44" fmla="*/ 551 w 711"/>
              <a:gd name="T45" fmla="*/ 326 h 704"/>
              <a:gd name="T46" fmla="*/ 423 w 711"/>
              <a:gd name="T47" fmla="*/ 613 h 704"/>
              <a:gd name="T48" fmla="*/ 492 w 711"/>
              <a:gd name="T49" fmla="*/ 425 h 704"/>
              <a:gd name="T50" fmla="*/ 554 w 711"/>
              <a:gd name="T51" fmla="*/ 128 h 704"/>
              <a:gd name="T52" fmla="*/ 315 w 711"/>
              <a:gd name="T53" fmla="*/ 610 h 704"/>
              <a:gd name="T54" fmla="*/ 282 w 711"/>
              <a:gd name="T55" fmla="*/ 524 h 704"/>
              <a:gd name="T56" fmla="*/ 506 w 711"/>
              <a:gd name="T57" fmla="*/ 36 h 704"/>
              <a:gd name="T58" fmla="*/ 535 w 711"/>
              <a:gd name="T59" fmla="*/ 35 h 704"/>
              <a:gd name="T60" fmla="*/ 475 w 711"/>
              <a:gd name="T61" fmla="*/ 106 h 704"/>
              <a:gd name="T62" fmla="*/ 506 w 711"/>
              <a:gd name="T63" fmla="*/ 36 h 704"/>
              <a:gd name="T64" fmla="*/ 481 w 711"/>
              <a:gd name="T65" fmla="*/ 32 h 704"/>
              <a:gd name="T66" fmla="*/ 277 w 711"/>
              <a:gd name="T67" fmla="*/ 413 h 704"/>
              <a:gd name="T68" fmla="*/ 221 w 711"/>
              <a:gd name="T69" fmla="*/ 507 h 704"/>
              <a:gd name="T70" fmla="*/ 204 w 711"/>
              <a:gd name="T71" fmla="*/ 478 h 704"/>
              <a:gd name="T72" fmla="*/ 206 w 711"/>
              <a:gd name="T73" fmla="*/ 428 h 704"/>
              <a:gd name="T74" fmla="*/ 393 w 711"/>
              <a:gd name="T75" fmla="*/ 125 h 704"/>
              <a:gd name="T76" fmla="*/ 447 w 711"/>
              <a:gd name="T77" fmla="*/ 32 h 704"/>
              <a:gd name="T78" fmla="*/ 419 w 711"/>
              <a:gd name="T79" fmla="*/ 82 h 704"/>
              <a:gd name="T80" fmla="*/ 447 w 711"/>
              <a:gd name="T81" fmla="*/ 32 h 704"/>
              <a:gd name="T82" fmla="*/ 381 w 711"/>
              <a:gd name="T83" fmla="*/ 32 h 704"/>
              <a:gd name="T84" fmla="*/ 337 w 711"/>
              <a:gd name="T85" fmla="*/ 86 h 704"/>
              <a:gd name="T86" fmla="*/ 190 w 711"/>
              <a:gd name="T87" fmla="*/ 93 h 704"/>
              <a:gd name="T88" fmla="*/ 203 w 711"/>
              <a:gd name="T89" fmla="*/ 36 h 704"/>
              <a:gd name="T90" fmla="*/ 220 w 711"/>
              <a:gd name="T91" fmla="*/ 36 h 704"/>
              <a:gd name="T92" fmla="*/ 208 w 711"/>
              <a:gd name="T93" fmla="*/ 148 h 704"/>
              <a:gd name="T94" fmla="*/ 337 w 711"/>
              <a:gd name="T95" fmla="*/ 32 h 704"/>
              <a:gd name="T96" fmla="*/ 225 w 711"/>
              <a:gd name="T97" fmla="*/ 246 h 704"/>
              <a:gd name="T98" fmla="*/ 235 w 711"/>
              <a:gd name="T99" fmla="*/ 279 h 704"/>
              <a:gd name="T100" fmla="*/ 407 w 711"/>
              <a:gd name="T101" fmla="*/ 32 h 704"/>
              <a:gd name="T102" fmla="*/ 236 w 711"/>
              <a:gd name="T103" fmla="*/ 331 h 704"/>
              <a:gd name="T104" fmla="*/ 146 w 711"/>
              <a:gd name="T105" fmla="*/ 424 h 704"/>
              <a:gd name="T106" fmla="*/ 233 w 711"/>
              <a:gd name="T107" fmla="*/ 316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1" h="704">
                <a:moveTo>
                  <a:pt x="175" y="311"/>
                </a:moveTo>
                <a:cubicBezTo>
                  <a:pt x="166" y="311"/>
                  <a:pt x="0" y="300"/>
                  <a:pt x="51" y="357"/>
                </a:cubicBezTo>
                <a:lnTo>
                  <a:pt x="213" y="534"/>
                </a:lnTo>
                <a:cubicBezTo>
                  <a:pt x="244" y="569"/>
                  <a:pt x="276" y="604"/>
                  <a:pt x="308" y="638"/>
                </a:cubicBezTo>
                <a:cubicBezTo>
                  <a:pt x="319" y="651"/>
                  <a:pt x="336" y="679"/>
                  <a:pt x="351" y="686"/>
                </a:cubicBezTo>
                <a:cubicBezTo>
                  <a:pt x="394" y="704"/>
                  <a:pt x="417" y="664"/>
                  <a:pt x="442" y="636"/>
                </a:cubicBezTo>
                <a:cubicBezTo>
                  <a:pt x="502" y="570"/>
                  <a:pt x="562" y="504"/>
                  <a:pt x="622" y="438"/>
                </a:cubicBezTo>
                <a:cubicBezTo>
                  <a:pt x="645" y="413"/>
                  <a:pt x="711" y="365"/>
                  <a:pt x="706" y="326"/>
                </a:cubicBezTo>
                <a:cubicBezTo>
                  <a:pt x="702" y="295"/>
                  <a:pt x="576" y="309"/>
                  <a:pt x="546" y="311"/>
                </a:cubicBezTo>
                <a:cubicBezTo>
                  <a:pt x="541" y="306"/>
                  <a:pt x="541" y="290"/>
                  <a:pt x="544" y="269"/>
                </a:cubicBezTo>
                <a:cubicBezTo>
                  <a:pt x="544" y="269"/>
                  <a:pt x="544" y="268"/>
                  <a:pt x="545" y="267"/>
                </a:cubicBezTo>
                <a:lnTo>
                  <a:pt x="571" y="148"/>
                </a:lnTo>
                <a:cubicBezTo>
                  <a:pt x="572" y="146"/>
                  <a:pt x="572" y="144"/>
                  <a:pt x="572" y="144"/>
                </a:cubicBezTo>
                <a:cubicBezTo>
                  <a:pt x="582" y="106"/>
                  <a:pt x="591" y="75"/>
                  <a:pt x="593" y="65"/>
                </a:cubicBezTo>
                <a:cubicBezTo>
                  <a:pt x="608" y="0"/>
                  <a:pt x="532" y="17"/>
                  <a:pt x="488" y="17"/>
                </a:cubicBezTo>
                <a:lnTo>
                  <a:pt x="205" y="17"/>
                </a:lnTo>
                <a:cubicBezTo>
                  <a:pt x="136" y="17"/>
                  <a:pt x="158" y="71"/>
                  <a:pt x="169" y="118"/>
                </a:cubicBezTo>
                <a:cubicBezTo>
                  <a:pt x="180" y="166"/>
                  <a:pt x="191" y="215"/>
                  <a:pt x="202" y="263"/>
                </a:cubicBezTo>
                <a:cubicBezTo>
                  <a:pt x="205" y="277"/>
                  <a:pt x="208" y="291"/>
                  <a:pt x="211" y="305"/>
                </a:cubicBezTo>
                <a:cubicBezTo>
                  <a:pt x="212" y="311"/>
                  <a:pt x="223" y="311"/>
                  <a:pt x="213" y="311"/>
                </a:cubicBezTo>
                <a:cubicBezTo>
                  <a:pt x="201" y="311"/>
                  <a:pt x="188" y="311"/>
                  <a:pt x="175" y="311"/>
                </a:cubicBezTo>
                <a:close/>
                <a:moveTo>
                  <a:pt x="676" y="336"/>
                </a:moveTo>
                <a:cubicBezTo>
                  <a:pt x="680" y="346"/>
                  <a:pt x="667" y="362"/>
                  <a:pt x="655" y="375"/>
                </a:cubicBezTo>
                <a:cubicBezTo>
                  <a:pt x="662" y="362"/>
                  <a:pt x="669" y="349"/>
                  <a:pt x="676" y="336"/>
                </a:cubicBezTo>
                <a:close/>
                <a:moveTo>
                  <a:pt x="131" y="408"/>
                </a:moveTo>
                <a:cubicBezTo>
                  <a:pt x="116" y="391"/>
                  <a:pt x="101" y="375"/>
                  <a:pt x="86" y="358"/>
                </a:cubicBezTo>
                <a:cubicBezTo>
                  <a:pt x="88" y="357"/>
                  <a:pt x="90" y="356"/>
                  <a:pt x="91" y="353"/>
                </a:cubicBezTo>
                <a:cubicBezTo>
                  <a:pt x="96" y="345"/>
                  <a:pt x="100" y="338"/>
                  <a:pt x="105" y="330"/>
                </a:cubicBezTo>
                <a:cubicBezTo>
                  <a:pt x="106" y="327"/>
                  <a:pt x="106" y="325"/>
                  <a:pt x="106" y="324"/>
                </a:cubicBezTo>
                <a:cubicBezTo>
                  <a:pt x="129" y="323"/>
                  <a:pt x="156" y="326"/>
                  <a:pt x="165" y="326"/>
                </a:cubicBezTo>
                <a:cubicBezTo>
                  <a:pt x="169" y="326"/>
                  <a:pt x="173" y="326"/>
                  <a:pt x="177" y="326"/>
                </a:cubicBezTo>
                <a:cubicBezTo>
                  <a:pt x="162" y="350"/>
                  <a:pt x="147" y="374"/>
                  <a:pt x="133" y="399"/>
                </a:cubicBezTo>
                <a:cubicBezTo>
                  <a:pt x="131" y="402"/>
                  <a:pt x="131" y="405"/>
                  <a:pt x="131" y="408"/>
                </a:cubicBezTo>
                <a:close/>
                <a:moveTo>
                  <a:pt x="248" y="531"/>
                </a:moveTo>
                <a:cubicBezTo>
                  <a:pt x="247" y="532"/>
                  <a:pt x="247" y="534"/>
                  <a:pt x="247" y="535"/>
                </a:cubicBezTo>
                <a:cubicBezTo>
                  <a:pt x="244" y="532"/>
                  <a:pt x="241" y="529"/>
                  <a:pt x="238" y="526"/>
                </a:cubicBezTo>
                <a:cubicBezTo>
                  <a:pt x="240" y="525"/>
                  <a:pt x="242" y="524"/>
                  <a:pt x="244" y="521"/>
                </a:cubicBezTo>
                <a:cubicBezTo>
                  <a:pt x="250" y="510"/>
                  <a:pt x="256" y="499"/>
                  <a:pt x="262" y="488"/>
                </a:cubicBezTo>
                <a:cubicBezTo>
                  <a:pt x="316" y="406"/>
                  <a:pt x="370" y="323"/>
                  <a:pt x="425" y="241"/>
                </a:cubicBezTo>
                <a:cubicBezTo>
                  <a:pt x="429" y="235"/>
                  <a:pt x="430" y="236"/>
                  <a:pt x="427" y="242"/>
                </a:cubicBezTo>
                <a:cubicBezTo>
                  <a:pt x="420" y="256"/>
                  <a:pt x="414" y="270"/>
                  <a:pt x="407" y="284"/>
                </a:cubicBezTo>
                <a:cubicBezTo>
                  <a:pt x="359" y="366"/>
                  <a:pt x="309" y="446"/>
                  <a:pt x="254" y="524"/>
                </a:cubicBezTo>
                <a:cubicBezTo>
                  <a:pt x="252" y="526"/>
                  <a:pt x="250" y="529"/>
                  <a:pt x="248" y="531"/>
                </a:cubicBezTo>
                <a:close/>
                <a:moveTo>
                  <a:pt x="374" y="665"/>
                </a:moveTo>
                <a:cubicBezTo>
                  <a:pt x="373" y="668"/>
                  <a:pt x="372" y="670"/>
                  <a:pt x="371" y="672"/>
                </a:cubicBezTo>
                <a:cubicBezTo>
                  <a:pt x="361" y="665"/>
                  <a:pt x="349" y="647"/>
                  <a:pt x="343" y="641"/>
                </a:cubicBezTo>
                <a:cubicBezTo>
                  <a:pt x="342" y="639"/>
                  <a:pt x="340" y="637"/>
                  <a:pt x="338" y="635"/>
                </a:cubicBezTo>
                <a:cubicBezTo>
                  <a:pt x="340" y="635"/>
                  <a:pt x="341" y="634"/>
                  <a:pt x="342" y="632"/>
                </a:cubicBezTo>
                <a:cubicBezTo>
                  <a:pt x="345" y="626"/>
                  <a:pt x="351" y="617"/>
                  <a:pt x="356" y="612"/>
                </a:cubicBezTo>
                <a:cubicBezTo>
                  <a:pt x="377" y="587"/>
                  <a:pt x="398" y="562"/>
                  <a:pt x="417" y="536"/>
                </a:cubicBezTo>
                <a:cubicBezTo>
                  <a:pt x="421" y="530"/>
                  <a:pt x="423" y="530"/>
                  <a:pt x="420" y="537"/>
                </a:cubicBezTo>
                <a:cubicBezTo>
                  <a:pt x="405" y="580"/>
                  <a:pt x="389" y="622"/>
                  <a:pt x="374" y="665"/>
                </a:cubicBezTo>
                <a:close/>
                <a:moveTo>
                  <a:pt x="399" y="522"/>
                </a:moveTo>
                <a:cubicBezTo>
                  <a:pt x="417" y="487"/>
                  <a:pt x="435" y="452"/>
                  <a:pt x="454" y="417"/>
                </a:cubicBezTo>
                <a:cubicBezTo>
                  <a:pt x="460" y="407"/>
                  <a:pt x="466" y="397"/>
                  <a:pt x="472" y="386"/>
                </a:cubicBezTo>
                <a:cubicBezTo>
                  <a:pt x="475" y="380"/>
                  <a:pt x="476" y="380"/>
                  <a:pt x="474" y="387"/>
                </a:cubicBezTo>
                <a:cubicBezTo>
                  <a:pt x="469" y="401"/>
                  <a:pt x="464" y="415"/>
                  <a:pt x="459" y="429"/>
                </a:cubicBezTo>
                <a:cubicBezTo>
                  <a:pt x="457" y="436"/>
                  <a:pt x="451" y="446"/>
                  <a:pt x="447" y="452"/>
                </a:cubicBezTo>
                <a:cubicBezTo>
                  <a:pt x="433" y="476"/>
                  <a:pt x="417" y="499"/>
                  <a:pt x="401" y="523"/>
                </a:cubicBezTo>
                <a:cubicBezTo>
                  <a:pt x="396" y="529"/>
                  <a:pt x="396" y="528"/>
                  <a:pt x="399" y="522"/>
                </a:cubicBezTo>
                <a:close/>
                <a:moveTo>
                  <a:pt x="588" y="326"/>
                </a:moveTo>
                <a:lnTo>
                  <a:pt x="634" y="326"/>
                </a:lnTo>
                <a:cubicBezTo>
                  <a:pt x="633" y="327"/>
                  <a:pt x="632" y="329"/>
                  <a:pt x="631" y="330"/>
                </a:cubicBezTo>
                <a:cubicBezTo>
                  <a:pt x="610" y="375"/>
                  <a:pt x="590" y="421"/>
                  <a:pt x="571" y="467"/>
                </a:cubicBezTo>
                <a:cubicBezTo>
                  <a:pt x="536" y="506"/>
                  <a:pt x="501" y="544"/>
                  <a:pt x="465" y="583"/>
                </a:cubicBezTo>
                <a:cubicBezTo>
                  <a:pt x="506" y="498"/>
                  <a:pt x="546" y="414"/>
                  <a:pt x="587" y="330"/>
                </a:cubicBezTo>
                <a:cubicBezTo>
                  <a:pt x="588" y="328"/>
                  <a:pt x="588" y="327"/>
                  <a:pt x="588" y="326"/>
                </a:cubicBezTo>
                <a:close/>
                <a:moveTo>
                  <a:pt x="549" y="330"/>
                </a:moveTo>
                <a:cubicBezTo>
                  <a:pt x="550" y="328"/>
                  <a:pt x="551" y="327"/>
                  <a:pt x="551" y="326"/>
                </a:cubicBezTo>
                <a:lnTo>
                  <a:pt x="562" y="326"/>
                </a:lnTo>
                <a:cubicBezTo>
                  <a:pt x="561" y="327"/>
                  <a:pt x="560" y="328"/>
                  <a:pt x="559" y="330"/>
                </a:cubicBezTo>
                <a:cubicBezTo>
                  <a:pt x="513" y="424"/>
                  <a:pt x="468" y="519"/>
                  <a:pt x="423" y="613"/>
                </a:cubicBezTo>
                <a:cubicBezTo>
                  <a:pt x="419" y="620"/>
                  <a:pt x="419" y="620"/>
                  <a:pt x="421" y="613"/>
                </a:cubicBezTo>
                <a:cubicBezTo>
                  <a:pt x="441" y="558"/>
                  <a:pt x="461" y="503"/>
                  <a:pt x="481" y="448"/>
                </a:cubicBezTo>
                <a:cubicBezTo>
                  <a:pt x="483" y="442"/>
                  <a:pt x="488" y="431"/>
                  <a:pt x="492" y="425"/>
                </a:cubicBezTo>
                <a:cubicBezTo>
                  <a:pt x="512" y="394"/>
                  <a:pt x="531" y="362"/>
                  <a:pt x="549" y="330"/>
                </a:cubicBezTo>
                <a:close/>
                <a:moveTo>
                  <a:pt x="570" y="54"/>
                </a:moveTo>
                <a:cubicBezTo>
                  <a:pt x="569" y="80"/>
                  <a:pt x="555" y="121"/>
                  <a:pt x="554" y="128"/>
                </a:cubicBezTo>
                <a:cubicBezTo>
                  <a:pt x="550" y="145"/>
                  <a:pt x="531" y="199"/>
                  <a:pt x="521" y="246"/>
                </a:cubicBezTo>
                <a:cubicBezTo>
                  <a:pt x="451" y="364"/>
                  <a:pt x="383" y="482"/>
                  <a:pt x="317" y="602"/>
                </a:cubicBezTo>
                <a:cubicBezTo>
                  <a:pt x="316" y="604"/>
                  <a:pt x="315" y="607"/>
                  <a:pt x="315" y="610"/>
                </a:cubicBezTo>
                <a:cubicBezTo>
                  <a:pt x="297" y="590"/>
                  <a:pt x="278" y="570"/>
                  <a:pt x="260" y="550"/>
                </a:cubicBezTo>
                <a:cubicBezTo>
                  <a:pt x="262" y="549"/>
                  <a:pt x="265" y="548"/>
                  <a:pt x="266" y="545"/>
                </a:cubicBezTo>
                <a:cubicBezTo>
                  <a:pt x="271" y="538"/>
                  <a:pt x="277" y="531"/>
                  <a:pt x="282" y="524"/>
                </a:cubicBezTo>
                <a:cubicBezTo>
                  <a:pt x="339" y="445"/>
                  <a:pt x="395" y="365"/>
                  <a:pt x="438" y="278"/>
                </a:cubicBezTo>
                <a:cubicBezTo>
                  <a:pt x="482" y="204"/>
                  <a:pt x="525" y="128"/>
                  <a:pt x="570" y="54"/>
                </a:cubicBezTo>
                <a:close/>
                <a:moveTo>
                  <a:pt x="506" y="36"/>
                </a:moveTo>
                <a:cubicBezTo>
                  <a:pt x="507" y="35"/>
                  <a:pt x="507" y="33"/>
                  <a:pt x="507" y="32"/>
                </a:cubicBezTo>
                <a:lnTo>
                  <a:pt x="539" y="32"/>
                </a:lnTo>
                <a:cubicBezTo>
                  <a:pt x="537" y="33"/>
                  <a:pt x="536" y="34"/>
                  <a:pt x="535" y="35"/>
                </a:cubicBezTo>
                <a:cubicBezTo>
                  <a:pt x="524" y="53"/>
                  <a:pt x="512" y="70"/>
                  <a:pt x="500" y="87"/>
                </a:cubicBezTo>
                <a:cubicBezTo>
                  <a:pt x="496" y="94"/>
                  <a:pt x="488" y="99"/>
                  <a:pt x="483" y="101"/>
                </a:cubicBezTo>
                <a:cubicBezTo>
                  <a:pt x="479" y="103"/>
                  <a:pt x="476" y="104"/>
                  <a:pt x="475" y="106"/>
                </a:cubicBezTo>
                <a:cubicBezTo>
                  <a:pt x="473" y="108"/>
                  <a:pt x="472" y="110"/>
                  <a:pt x="470" y="112"/>
                </a:cubicBezTo>
                <a:cubicBezTo>
                  <a:pt x="467" y="115"/>
                  <a:pt x="467" y="113"/>
                  <a:pt x="470" y="106"/>
                </a:cubicBezTo>
                <a:cubicBezTo>
                  <a:pt x="482" y="83"/>
                  <a:pt x="494" y="60"/>
                  <a:pt x="506" y="36"/>
                </a:cubicBezTo>
                <a:close/>
                <a:moveTo>
                  <a:pt x="477" y="32"/>
                </a:moveTo>
                <a:lnTo>
                  <a:pt x="478" y="32"/>
                </a:lnTo>
                <a:lnTo>
                  <a:pt x="481" y="32"/>
                </a:lnTo>
                <a:cubicBezTo>
                  <a:pt x="480" y="33"/>
                  <a:pt x="479" y="35"/>
                  <a:pt x="478" y="36"/>
                </a:cubicBezTo>
                <a:cubicBezTo>
                  <a:pt x="426" y="138"/>
                  <a:pt x="374" y="240"/>
                  <a:pt x="318" y="340"/>
                </a:cubicBezTo>
                <a:cubicBezTo>
                  <a:pt x="305" y="365"/>
                  <a:pt x="291" y="389"/>
                  <a:pt x="277" y="413"/>
                </a:cubicBezTo>
                <a:cubicBezTo>
                  <a:pt x="265" y="433"/>
                  <a:pt x="253" y="454"/>
                  <a:pt x="241" y="475"/>
                </a:cubicBezTo>
                <a:cubicBezTo>
                  <a:pt x="235" y="484"/>
                  <a:pt x="230" y="493"/>
                  <a:pt x="225" y="502"/>
                </a:cubicBezTo>
                <a:cubicBezTo>
                  <a:pt x="224" y="503"/>
                  <a:pt x="222" y="505"/>
                  <a:pt x="221" y="507"/>
                </a:cubicBezTo>
                <a:cubicBezTo>
                  <a:pt x="221" y="507"/>
                  <a:pt x="221" y="507"/>
                  <a:pt x="221" y="507"/>
                </a:cubicBezTo>
                <a:cubicBezTo>
                  <a:pt x="214" y="499"/>
                  <a:pt x="206" y="491"/>
                  <a:pt x="199" y="482"/>
                </a:cubicBezTo>
                <a:cubicBezTo>
                  <a:pt x="201" y="482"/>
                  <a:pt x="203" y="480"/>
                  <a:pt x="204" y="478"/>
                </a:cubicBezTo>
                <a:cubicBezTo>
                  <a:pt x="295" y="331"/>
                  <a:pt x="385" y="183"/>
                  <a:pt x="476" y="36"/>
                </a:cubicBezTo>
                <a:cubicBezTo>
                  <a:pt x="476" y="34"/>
                  <a:pt x="477" y="33"/>
                  <a:pt x="477" y="32"/>
                </a:cubicBezTo>
                <a:close/>
                <a:moveTo>
                  <a:pt x="206" y="428"/>
                </a:moveTo>
                <a:cubicBezTo>
                  <a:pt x="234" y="380"/>
                  <a:pt x="262" y="332"/>
                  <a:pt x="292" y="284"/>
                </a:cubicBezTo>
                <a:cubicBezTo>
                  <a:pt x="325" y="231"/>
                  <a:pt x="359" y="178"/>
                  <a:pt x="393" y="125"/>
                </a:cubicBezTo>
                <a:cubicBezTo>
                  <a:pt x="397" y="118"/>
                  <a:pt x="397" y="118"/>
                  <a:pt x="393" y="125"/>
                </a:cubicBezTo>
                <a:cubicBezTo>
                  <a:pt x="331" y="226"/>
                  <a:pt x="269" y="327"/>
                  <a:pt x="207" y="428"/>
                </a:cubicBezTo>
                <a:cubicBezTo>
                  <a:pt x="203" y="435"/>
                  <a:pt x="203" y="435"/>
                  <a:pt x="206" y="428"/>
                </a:cubicBezTo>
                <a:close/>
                <a:moveTo>
                  <a:pt x="447" y="32"/>
                </a:moveTo>
                <a:lnTo>
                  <a:pt x="451" y="32"/>
                </a:lnTo>
                <a:cubicBezTo>
                  <a:pt x="450" y="33"/>
                  <a:pt x="449" y="34"/>
                  <a:pt x="448" y="36"/>
                </a:cubicBezTo>
                <a:cubicBezTo>
                  <a:pt x="438" y="51"/>
                  <a:pt x="428" y="67"/>
                  <a:pt x="419" y="82"/>
                </a:cubicBezTo>
                <a:cubicBezTo>
                  <a:pt x="415" y="89"/>
                  <a:pt x="415" y="89"/>
                  <a:pt x="419" y="82"/>
                </a:cubicBezTo>
                <a:cubicBezTo>
                  <a:pt x="428" y="67"/>
                  <a:pt x="437" y="52"/>
                  <a:pt x="445" y="36"/>
                </a:cubicBezTo>
                <a:cubicBezTo>
                  <a:pt x="446" y="35"/>
                  <a:pt x="447" y="33"/>
                  <a:pt x="447" y="32"/>
                </a:cubicBezTo>
                <a:close/>
                <a:moveTo>
                  <a:pt x="362" y="36"/>
                </a:moveTo>
                <a:cubicBezTo>
                  <a:pt x="363" y="35"/>
                  <a:pt x="363" y="33"/>
                  <a:pt x="363" y="32"/>
                </a:cubicBezTo>
                <a:lnTo>
                  <a:pt x="381" y="32"/>
                </a:lnTo>
                <a:cubicBezTo>
                  <a:pt x="380" y="33"/>
                  <a:pt x="379" y="34"/>
                  <a:pt x="378" y="35"/>
                </a:cubicBezTo>
                <a:cubicBezTo>
                  <a:pt x="365" y="53"/>
                  <a:pt x="352" y="70"/>
                  <a:pt x="339" y="88"/>
                </a:cubicBezTo>
                <a:cubicBezTo>
                  <a:pt x="334" y="93"/>
                  <a:pt x="334" y="93"/>
                  <a:pt x="337" y="86"/>
                </a:cubicBezTo>
                <a:cubicBezTo>
                  <a:pt x="345" y="70"/>
                  <a:pt x="354" y="53"/>
                  <a:pt x="362" y="36"/>
                </a:cubicBezTo>
                <a:close/>
                <a:moveTo>
                  <a:pt x="194" y="84"/>
                </a:moveTo>
                <a:cubicBezTo>
                  <a:pt x="192" y="87"/>
                  <a:pt x="191" y="90"/>
                  <a:pt x="190" y="93"/>
                </a:cubicBezTo>
                <a:cubicBezTo>
                  <a:pt x="188" y="85"/>
                  <a:pt x="184" y="73"/>
                  <a:pt x="182" y="63"/>
                </a:cubicBezTo>
                <a:cubicBezTo>
                  <a:pt x="184" y="63"/>
                  <a:pt x="186" y="62"/>
                  <a:pt x="188" y="58"/>
                </a:cubicBezTo>
                <a:cubicBezTo>
                  <a:pt x="193" y="51"/>
                  <a:pt x="198" y="43"/>
                  <a:pt x="203" y="36"/>
                </a:cubicBezTo>
                <a:cubicBezTo>
                  <a:pt x="203" y="34"/>
                  <a:pt x="204" y="33"/>
                  <a:pt x="204" y="32"/>
                </a:cubicBezTo>
                <a:lnTo>
                  <a:pt x="224" y="32"/>
                </a:lnTo>
                <a:cubicBezTo>
                  <a:pt x="222" y="33"/>
                  <a:pt x="221" y="35"/>
                  <a:pt x="220" y="36"/>
                </a:cubicBezTo>
                <a:cubicBezTo>
                  <a:pt x="212" y="52"/>
                  <a:pt x="203" y="68"/>
                  <a:pt x="194" y="84"/>
                </a:cubicBezTo>
                <a:close/>
                <a:moveTo>
                  <a:pt x="204" y="152"/>
                </a:moveTo>
                <a:cubicBezTo>
                  <a:pt x="205" y="151"/>
                  <a:pt x="207" y="150"/>
                  <a:pt x="208" y="148"/>
                </a:cubicBezTo>
                <a:cubicBezTo>
                  <a:pt x="230" y="110"/>
                  <a:pt x="252" y="72"/>
                  <a:pt x="276" y="36"/>
                </a:cubicBezTo>
                <a:cubicBezTo>
                  <a:pt x="276" y="34"/>
                  <a:pt x="277" y="33"/>
                  <a:pt x="277" y="32"/>
                </a:cubicBezTo>
                <a:lnTo>
                  <a:pt x="337" y="32"/>
                </a:lnTo>
                <a:cubicBezTo>
                  <a:pt x="335" y="33"/>
                  <a:pt x="334" y="35"/>
                  <a:pt x="333" y="36"/>
                </a:cubicBezTo>
                <a:cubicBezTo>
                  <a:pt x="301" y="105"/>
                  <a:pt x="265" y="171"/>
                  <a:pt x="228" y="237"/>
                </a:cubicBezTo>
                <a:cubicBezTo>
                  <a:pt x="227" y="240"/>
                  <a:pt x="226" y="242"/>
                  <a:pt x="225" y="246"/>
                </a:cubicBezTo>
                <a:cubicBezTo>
                  <a:pt x="218" y="214"/>
                  <a:pt x="211" y="183"/>
                  <a:pt x="204" y="152"/>
                </a:cubicBezTo>
                <a:close/>
                <a:moveTo>
                  <a:pt x="233" y="316"/>
                </a:moveTo>
                <a:cubicBezTo>
                  <a:pt x="240" y="310"/>
                  <a:pt x="238" y="294"/>
                  <a:pt x="235" y="279"/>
                </a:cubicBezTo>
                <a:cubicBezTo>
                  <a:pt x="236" y="278"/>
                  <a:pt x="236" y="277"/>
                  <a:pt x="237" y="276"/>
                </a:cubicBezTo>
                <a:cubicBezTo>
                  <a:pt x="290" y="194"/>
                  <a:pt x="347" y="113"/>
                  <a:pt x="406" y="35"/>
                </a:cubicBezTo>
                <a:cubicBezTo>
                  <a:pt x="407" y="34"/>
                  <a:pt x="407" y="33"/>
                  <a:pt x="407" y="32"/>
                </a:cubicBezTo>
                <a:lnTo>
                  <a:pt x="421" y="32"/>
                </a:lnTo>
                <a:cubicBezTo>
                  <a:pt x="420" y="33"/>
                  <a:pt x="418" y="35"/>
                  <a:pt x="418" y="36"/>
                </a:cubicBezTo>
                <a:cubicBezTo>
                  <a:pt x="362" y="137"/>
                  <a:pt x="295" y="232"/>
                  <a:pt x="236" y="331"/>
                </a:cubicBezTo>
                <a:cubicBezTo>
                  <a:pt x="214" y="367"/>
                  <a:pt x="192" y="404"/>
                  <a:pt x="171" y="441"/>
                </a:cubicBezTo>
                <a:cubicBezTo>
                  <a:pt x="170" y="444"/>
                  <a:pt x="169" y="447"/>
                  <a:pt x="169" y="450"/>
                </a:cubicBezTo>
                <a:cubicBezTo>
                  <a:pt x="161" y="441"/>
                  <a:pt x="154" y="433"/>
                  <a:pt x="146" y="424"/>
                </a:cubicBezTo>
                <a:cubicBezTo>
                  <a:pt x="148" y="424"/>
                  <a:pt x="150" y="422"/>
                  <a:pt x="152" y="420"/>
                </a:cubicBezTo>
                <a:cubicBezTo>
                  <a:pt x="169" y="389"/>
                  <a:pt x="187" y="357"/>
                  <a:pt x="205" y="326"/>
                </a:cubicBezTo>
                <a:cubicBezTo>
                  <a:pt x="216" y="325"/>
                  <a:pt x="226" y="323"/>
                  <a:pt x="233" y="3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3" name="TextBox 182"/>
          <p:cNvSpPr txBox="1"/>
          <p:nvPr/>
        </p:nvSpPr>
        <p:spPr>
          <a:xfrm rot="2369581">
            <a:off x="10758613" y="2733904"/>
            <a:ext cx="143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数据获取层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623392" y="4509120"/>
            <a:ext cx="10993221" cy="1260140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5" name="sketched-down-arrow_36677"/>
          <p:cNvSpPr>
            <a:spLocks noChangeAspect="1"/>
          </p:cNvSpPr>
          <p:nvPr/>
        </p:nvSpPr>
        <p:spPr bwMode="auto">
          <a:xfrm rot="13329080">
            <a:off x="6312263" y="5712499"/>
            <a:ext cx="419981" cy="602940"/>
          </a:xfrm>
          <a:custGeom>
            <a:avLst/>
            <a:gdLst>
              <a:gd name="T0" fmla="*/ 213 w 711"/>
              <a:gd name="T1" fmla="*/ 534 h 704"/>
              <a:gd name="T2" fmla="*/ 442 w 711"/>
              <a:gd name="T3" fmla="*/ 636 h 704"/>
              <a:gd name="T4" fmla="*/ 546 w 711"/>
              <a:gd name="T5" fmla="*/ 311 h 704"/>
              <a:gd name="T6" fmla="*/ 571 w 711"/>
              <a:gd name="T7" fmla="*/ 148 h 704"/>
              <a:gd name="T8" fmla="*/ 488 w 711"/>
              <a:gd name="T9" fmla="*/ 17 h 704"/>
              <a:gd name="T10" fmla="*/ 202 w 711"/>
              <a:gd name="T11" fmla="*/ 263 h 704"/>
              <a:gd name="T12" fmla="*/ 175 w 711"/>
              <a:gd name="T13" fmla="*/ 311 h 704"/>
              <a:gd name="T14" fmla="*/ 676 w 711"/>
              <a:gd name="T15" fmla="*/ 336 h 704"/>
              <a:gd name="T16" fmla="*/ 91 w 711"/>
              <a:gd name="T17" fmla="*/ 353 h 704"/>
              <a:gd name="T18" fmla="*/ 165 w 711"/>
              <a:gd name="T19" fmla="*/ 326 h 704"/>
              <a:gd name="T20" fmla="*/ 131 w 711"/>
              <a:gd name="T21" fmla="*/ 408 h 704"/>
              <a:gd name="T22" fmla="*/ 238 w 711"/>
              <a:gd name="T23" fmla="*/ 526 h 704"/>
              <a:gd name="T24" fmla="*/ 425 w 711"/>
              <a:gd name="T25" fmla="*/ 241 h 704"/>
              <a:gd name="T26" fmla="*/ 254 w 711"/>
              <a:gd name="T27" fmla="*/ 524 h 704"/>
              <a:gd name="T28" fmla="*/ 371 w 711"/>
              <a:gd name="T29" fmla="*/ 672 h 704"/>
              <a:gd name="T30" fmla="*/ 342 w 711"/>
              <a:gd name="T31" fmla="*/ 632 h 704"/>
              <a:gd name="T32" fmla="*/ 420 w 711"/>
              <a:gd name="T33" fmla="*/ 537 h 704"/>
              <a:gd name="T34" fmla="*/ 454 w 711"/>
              <a:gd name="T35" fmla="*/ 417 h 704"/>
              <a:gd name="T36" fmla="*/ 459 w 711"/>
              <a:gd name="T37" fmla="*/ 429 h 704"/>
              <a:gd name="T38" fmla="*/ 399 w 711"/>
              <a:gd name="T39" fmla="*/ 522 h 704"/>
              <a:gd name="T40" fmla="*/ 631 w 711"/>
              <a:gd name="T41" fmla="*/ 330 h 704"/>
              <a:gd name="T42" fmla="*/ 587 w 711"/>
              <a:gd name="T43" fmla="*/ 330 h 704"/>
              <a:gd name="T44" fmla="*/ 551 w 711"/>
              <a:gd name="T45" fmla="*/ 326 h 704"/>
              <a:gd name="T46" fmla="*/ 423 w 711"/>
              <a:gd name="T47" fmla="*/ 613 h 704"/>
              <a:gd name="T48" fmla="*/ 492 w 711"/>
              <a:gd name="T49" fmla="*/ 425 h 704"/>
              <a:gd name="T50" fmla="*/ 554 w 711"/>
              <a:gd name="T51" fmla="*/ 128 h 704"/>
              <a:gd name="T52" fmla="*/ 315 w 711"/>
              <a:gd name="T53" fmla="*/ 610 h 704"/>
              <a:gd name="T54" fmla="*/ 282 w 711"/>
              <a:gd name="T55" fmla="*/ 524 h 704"/>
              <a:gd name="T56" fmla="*/ 506 w 711"/>
              <a:gd name="T57" fmla="*/ 36 h 704"/>
              <a:gd name="T58" fmla="*/ 535 w 711"/>
              <a:gd name="T59" fmla="*/ 35 h 704"/>
              <a:gd name="T60" fmla="*/ 475 w 711"/>
              <a:gd name="T61" fmla="*/ 106 h 704"/>
              <a:gd name="T62" fmla="*/ 506 w 711"/>
              <a:gd name="T63" fmla="*/ 36 h 704"/>
              <a:gd name="T64" fmla="*/ 481 w 711"/>
              <a:gd name="T65" fmla="*/ 32 h 704"/>
              <a:gd name="T66" fmla="*/ 277 w 711"/>
              <a:gd name="T67" fmla="*/ 413 h 704"/>
              <a:gd name="T68" fmla="*/ 221 w 711"/>
              <a:gd name="T69" fmla="*/ 507 h 704"/>
              <a:gd name="T70" fmla="*/ 204 w 711"/>
              <a:gd name="T71" fmla="*/ 478 h 704"/>
              <a:gd name="T72" fmla="*/ 206 w 711"/>
              <a:gd name="T73" fmla="*/ 428 h 704"/>
              <a:gd name="T74" fmla="*/ 393 w 711"/>
              <a:gd name="T75" fmla="*/ 125 h 704"/>
              <a:gd name="T76" fmla="*/ 447 w 711"/>
              <a:gd name="T77" fmla="*/ 32 h 704"/>
              <a:gd name="T78" fmla="*/ 419 w 711"/>
              <a:gd name="T79" fmla="*/ 82 h 704"/>
              <a:gd name="T80" fmla="*/ 447 w 711"/>
              <a:gd name="T81" fmla="*/ 32 h 704"/>
              <a:gd name="T82" fmla="*/ 381 w 711"/>
              <a:gd name="T83" fmla="*/ 32 h 704"/>
              <a:gd name="T84" fmla="*/ 337 w 711"/>
              <a:gd name="T85" fmla="*/ 86 h 704"/>
              <a:gd name="T86" fmla="*/ 190 w 711"/>
              <a:gd name="T87" fmla="*/ 93 h 704"/>
              <a:gd name="T88" fmla="*/ 203 w 711"/>
              <a:gd name="T89" fmla="*/ 36 h 704"/>
              <a:gd name="T90" fmla="*/ 220 w 711"/>
              <a:gd name="T91" fmla="*/ 36 h 704"/>
              <a:gd name="T92" fmla="*/ 208 w 711"/>
              <a:gd name="T93" fmla="*/ 148 h 704"/>
              <a:gd name="T94" fmla="*/ 337 w 711"/>
              <a:gd name="T95" fmla="*/ 32 h 704"/>
              <a:gd name="T96" fmla="*/ 225 w 711"/>
              <a:gd name="T97" fmla="*/ 246 h 704"/>
              <a:gd name="T98" fmla="*/ 235 w 711"/>
              <a:gd name="T99" fmla="*/ 279 h 704"/>
              <a:gd name="T100" fmla="*/ 407 w 711"/>
              <a:gd name="T101" fmla="*/ 32 h 704"/>
              <a:gd name="T102" fmla="*/ 236 w 711"/>
              <a:gd name="T103" fmla="*/ 331 h 704"/>
              <a:gd name="T104" fmla="*/ 146 w 711"/>
              <a:gd name="T105" fmla="*/ 424 h 704"/>
              <a:gd name="T106" fmla="*/ 233 w 711"/>
              <a:gd name="T107" fmla="*/ 316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1" h="704">
                <a:moveTo>
                  <a:pt x="175" y="311"/>
                </a:moveTo>
                <a:cubicBezTo>
                  <a:pt x="166" y="311"/>
                  <a:pt x="0" y="300"/>
                  <a:pt x="51" y="357"/>
                </a:cubicBezTo>
                <a:lnTo>
                  <a:pt x="213" y="534"/>
                </a:lnTo>
                <a:cubicBezTo>
                  <a:pt x="244" y="569"/>
                  <a:pt x="276" y="604"/>
                  <a:pt x="308" y="638"/>
                </a:cubicBezTo>
                <a:cubicBezTo>
                  <a:pt x="319" y="651"/>
                  <a:pt x="336" y="679"/>
                  <a:pt x="351" y="686"/>
                </a:cubicBezTo>
                <a:cubicBezTo>
                  <a:pt x="394" y="704"/>
                  <a:pt x="417" y="664"/>
                  <a:pt x="442" y="636"/>
                </a:cubicBezTo>
                <a:cubicBezTo>
                  <a:pt x="502" y="570"/>
                  <a:pt x="562" y="504"/>
                  <a:pt x="622" y="438"/>
                </a:cubicBezTo>
                <a:cubicBezTo>
                  <a:pt x="645" y="413"/>
                  <a:pt x="711" y="365"/>
                  <a:pt x="706" y="326"/>
                </a:cubicBezTo>
                <a:cubicBezTo>
                  <a:pt x="702" y="295"/>
                  <a:pt x="576" y="309"/>
                  <a:pt x="546" y="311"/>
                </a:cubicBezTo>
                <a:cubicBezTo>
                  <a:pt x="541" y="306"/>
                  <a:pt x="541" y="290"/>
                  <a:pt x="544" y="269"/>
                </a:cubicBezTo>
                <a:cubicBezTo>
                  <a:pt x="544" y="269"/>
                  <a:pt x="544" y="268"/>
                  <a:pt x="545" y="267"/>
                </a:cubicBezTo>
                <a:lnTo>
                  <a:pt x="571" y="148"/>
                </a:lnTo>
                <a:cubicBezTo>
                  <a:pt x="572" y="146"/>
                  <a:pt x="572" y="144"/>
                  <a:pt x="572" y="144"/>
                </a:cubicBezTo>
                <a:cubicBezTo>
                  <a:pt x="582" y="106"/>
                  <a:pt x="591" y="75"/>
                  <a:pt x="593" y="65"/>
                </a:cubicBezTo>
                <a:cubicBezTo>
                  <a:pt x="608" y="0"/>
                  <a:pt x="532" y="17"/>
                  <a:pt x="488" y="17"/>
                </a:cubicBezTo>
                <a:lnTo>
                  <a:pt x="205" y="17"/>
                </a:lnTo>
                <a:cubicBezTo>
                  <a:pt x="136" y="17"/>
                  <a:pt x="158" y="71"/>
                  <a:pt x="169" y="118"/>
                </a:cubicBezTo>
                <a:cubicBezTo>
                  <a:pt x="180" y="166"/>
                  <a:pt x="191" y="215"/>
                  <a:pt x="202" y="263"/>
                </a:cubicBezTo>
                <a:cubicBezTo>
                  <a:pt x="205" y="277"/>
                  <a:pt x="208" y="291"/>
                  <a:pt x="211" y="305"/>
                </a:cubicBezTo>
                <a:cubicBezTo>
                  <a:pt x="212" y="311"/>
                  <a:pt x="223" y="311"/>
                  <a:pt x="213" y="311"/>
                </a:cubicBezTo>
                <a:cubicBezTo>
                  <a:pt x="201" y="311"/>
                  <a:pt x="188" y="311"/>
                  <a:pt x="175" y="311"/>
                </a:cubicBezTo>
                <a:close/>
                <a:moveTo>
                  <a:pt x="676" y="336"/>
                </a:moveTo>
                <a:cubicBezTo>
                  <a:pt x="680" y="346"/>
                  <a:pt x="667" y="362"/>
                  <a:pt x="655" y="375"/>
                </a:cubicBezTo>
                <a:cubicBezTo>
                  <a:pt x="662" y="362"/>
                  <a:pt x="669" y="349"/>
                  <a:pt x="676" y="336"/>
                </a:cubicBezTo>
                <a:close/>
                <a:moveTo>
                  <a:pt x="131" y="408"/>
                </a:moveTo>
                <a:cubicBezTo>
                  <a:pt x="116" y="391"/>
                  <a:pt x="101" y="375"/>
                  <a:pt x="86" y="358"/>
                </a:cubicBezTo>
                <a:cubicBezTo>
                  <a:pt x="88" y="357"/>
                  <a:pt x="90" y="356"/>
                  <a:pt x="91" y="353"/>
                </a:cubicBezTo>
                <a:cubicBezTo>
                  <a:pt x="96" y="345"/>
                  <a:pt x="100" y="338"/>
                  <a:pt x="105" y="330"/>
                </a:cubicBezTo>
                <a:cubicBezTo>
                  <a:pt x="106" y="327"/>
                  <a:pt x="106" y="325"/>
                  <a:pt x="106" y="324"/>
                </a:cubicBezTo>
                <a:cubicBezTo>
                  <a:pt x="129" y="323"/>
                  <a:pt x="156" y="326"/>
                  <a:pt x="165" y="326"/>
                </a:cubicBezTo>
                <a:cubicBezTo>
                  <a:pt x="169" y="326"/>
                  <a:pt x="173" y="326"/>
                  <a:pt x="177" y="326"/>
                </a:cubicBezTo>
                <a:cubicBezTo>
                  <a:pt x="162" y="350"/>
                  <a:pt x="147" y="374"/>
                  <a:pt x="133" y="399"/>
                </a:cubicBezTo>
                <a:cubicBezTo>
                  <a:pt x="131" y="402"/>
                  <a:pt x="131" y="405"/>
                  <a:pt x="131" y="408"/>
                </a:cubicBezTo>
                <a:close/>
                <a:moveTo>
                  <a:pt x="248" y="531"/>
                </a:moveTo>
                <a:cubicBezTo>
                  <a:pt x="247" y="532"/>
                  <a:pt x="247" y="534"/>
                  <a:pt x="247" y="535"/>
                </a:cubicBezTo>
                <a:cubicBezTo>
                  <a:pt x="244" y="532"/>
                  <a:pt x="241" y="529"/>
                  <a:pt x="238" y="526"/>
                </a:cubicBezTo>
                <a:cubicBezTo>
                  <a:pt x="240" y="525"/>
                  <a:pt x="242" y="524"/>
                  <a:pt x="244" y="521"/>
                </a:cubicBezTo>
                <a:cubicBezTo>
                  <a:pt x="250" y="510"/>
                  <a:pt x="256" y="499"/>
                  <a:pt x="262" y="488"/>
                </a:cubicBezTo>
                <a:cubicBezTo>
                  <a:pt x="316" y="406"/>
                  <a:pt x="370" y="323"/>
                  <a:pt x="425" y="241"/>
                </a:cubicBezTo>
                <a:cubicBezTo>
                  <a:pt x="429" y="235"/>
                  <a:pt x="430" y="236"/>
                  <a:pt x="427" y="242"/>
                </a:cubicBezTo>
                <a:cubicBezTo>
                  <a:pt x="420" y="256"/>
                  <a:pt x="414" y="270"/>
                  <a:pt x="407" y="284"/>
                </a:cubicBezTo>
                <a:cubicBezTo>
                  <a:pt x="359" y="366"/>
                  <a:pt x="309" y="446"/>
                  <a:pt x="254" y="524"/>
                </a:cubicBezTo>
                <a:cubicBezTo>
                  <a:pt x="252" y="526"/>
                  <a:pt x="250" y="529"/>
                  <a:pt x="248" y="531"/>
                </a:cubicBezTo>
                <a:close/>
                <a:moveTo>
                  <a:pt x="374" y="665"/>
                </a:moveTo>
                <a:cubicBezTo>
                  <a:pt x="373" y="668"/>
                  <a:pt x="372" y="670"/>
                  <a:pt x="371" y="672"/>
                </a:cubicBezTo>
                <a:cubicBezTo>
                  <a:pt x="361" y="665"/>
                  <a:pt x="349" y="647"/>
                  <a:pt x="343" y="641"/>
                </a:cubicBezTo>
                <a:cubicBezTo>
                  <a:pt x="342" y="639"/>
                  <a:pt x="340" y="637"/>
                  <a:pt x="338" y="635"/>
                </a:cubicBezTo>
                <a:cubicBezTo>
                  <a:pt x="340" y="635"/>
                  <a:pt x="341" y="634"/>
                  <a:pt x="342" y="632"/>
                </a:cubicBezTo>
                <a:cubicBezTo>
                  <a:pt x="345" y="626"/>
                  <a:pt x="351" y="617"/>
                  <a:pt x="356" y="612"/>
                </a:cubicBezTo>
                <a:cubicBezTo>
                  <a:pt x="377" y="587"/>
                  <a:pt x="398" y="562"/>
                  <a:pt x="417" y="536"/>
                </a:cubicBezTo>
                <a:cubicBezTo>
                  <a:pt x="421" y="530"/>
                  <a:pt x="423" y="530"/>
                  <a:pt x="420" y="537"/>
                </a:cubicBezTo>
                <a:cubicBezTo>
                  <a:pt x="405" y="580"/>
                  <a:pt x="389" y="622"/>
                  <a:pt x="374" y="665"/>
                </a:cubicBezTo>
                <a:close/>
                <a:moveTo>
                  <a:pt x="399" y="522"/>
                </a:moveTo>
                <a:cubicBezTo>
                  <a:pt x="417" y="487"/>
                  <a:pt x="435" y="452"/>
                  <a:pt x="454" y="417"/>
                </a:cubicBezTo>
                <a:cubicBezTo>
                  <a:pt x="460" y="407"/>
                  <a:pt x="466" y="397"/>
                  <a:pt x="472" y="386"/>
                </a:cubicBezTo>
                <a:cubicBezTo>
                  <a:pt x="475" y="380"/>
                  <a:pt x="476" y="380"/>
                  <a:pt x="474" y="387"/>
                </a:cubicBezTo>
                <a:cubicBezTo>
                  <a:pt x="469" y="401"/>
                  <a:pt x="464" y="415"/>
                  <a:pt x="459" y="429"/>
                </a:cubicBezTo>
                <a:cubicBezTo>
                  <a:pt x="457" y="436"/>
                  <a:pt x="451" y="446"/>
                  <a:pt x="447" y="452"/>
                </a:cubicBezTo>
                <a:cubicBezTo>
                  <a:pt x="433" y="476"/>
                  <a:pt x="417" y="499"/>
                  <a:pt x="401" y="523"/>
                </a:cubicBezTo>
                <a:cubicBezTo>
                  <a:pt x="396" y="529"/>
                  <a:pt x="396" y="528"/>
                  <a:pt x="399" y="522"/>
                </a:cubicBezTo>
                <a:close/>
                <a:moveTo>
                  <a:pt x="588" y="326"/>
                </a:moveTo>
                <a:lnTo>
                  <a:pt x="634" y="326"/>
                </a:lnTo>
                <a:cubicBezTo>
                  <a:pt x="633" y="327"/>
                  <a:pt x="632" y="329"/>
                  <a:pt x="631" y="330"/>
                </a:cubicBezTo>
                <a:cubicBezTo>
                  <a:pt x="610" y="375"/>
                  <a:pt x="590" y="421"/>
                  <a:pt x="571" y="467"/>
                </a:cubicBezTo>
                <a:cubicBezTo>
                  <a:pt x="536" y="506"/>
                  <a:pt x="501" y="544"/>
                  <a:pt x="465" y="583"/>
                </a:cubicBezTo>
                <a:cubicBezTo>
                  <a:pt x="506" y="498"/>
                  <a:pt x="546" y="414"/>
                  <a:pt x="587" y="330"/>
                </a:cubicBezTo>
                <a:cubicBezTo>
                  <a:pt x="588" y="328"/>
                  <a:pt x="588" y="327"/>
                  <a:pt x="588" y="326"/>
                </a:cubicBezTo>
                <a:close/>
                <a:moveTo>
                  <a:pt x="549" y="330"/>
                </a:moveTo>
                <a:cubicBezTo>
                  <a:pt x="550" y="328"/>
                  <a:pt x="551" y="327"/>
                  <a:pt x="551" y="326"/>
                </a:cubicBezTo>
                <a:lnTo>
                  <a:pt x="562" y="326"/>
                </a:lnTo>
                <a:cubicBezTo>
                  <a:pt x="561" y="327"/>
                  <a:pt x="560" y="328"/>
                  <a:pt x="559" y="330"/>
                </a:cubicBezTo>
                <a:cubicBezTo>
                  <a:pt x="513" y="424"/>
                  <a:pt x="468" y="519"/>
                  <a:pt x="423" y="613"/>
                </a:cubicBezTo>
                <a:cubicBezTo>
                  <a:pt x="419" y="620"/>
                  <a:pt x="419" y="620"/>
                  <a:pt x="421" y="613"/>
                </a:cubicBezTo>
                <a:cubicBezTo>
                  <a:pt x="441" y="558"/>
                  <a:pt x="461" y="503"/>
                  <a:pt x="481" y="448"/>
                </a:cubicBezTo>
                <a:cubicBezTo>
                  <a:pt x="483" y="442"/>
                  <a:pt x="488" y="431"/>
                  <a:pt x="492" y="425"/>
                </a:cubicBezTo>
                <a:cubicBezTo>
                  <a:pt x="512" y="394"/>
                  <a:pt x="531" y="362"/>
                  <a:pt x="549" y="330"/>
                </a:cubicBezTo>
                <a:close/>
                <a:moveTo>
                  <a:pt x="570" y="54"/>
                </a:moveTo>
                <a:cubicBezTo>
                  <a:pt x="569" y="80"/>
                  <a:pt x="555" y="121"/>
                  <a:pt x="554" y="128"/>
                </a:cubicBezTo>
                <a:cubicBezTo>
                  <a:pt x="550" y="145"/>
                  <a:pt x="531" y="199"/>
                  <a:pt x="521" y="246"/>
                </a:cubicBezTo>
                <a:cubicBezTo>
                  <a:pt x="451" y="364"/>
                  <a:pt x="383" y="482"/>
                  <a:pt x="317" y="602"/>
                </a:cubicBezTo>
                <a:cubicBezTo>
                  <a:pt x="316" y="604"/>
                  <a:pt x="315" y="607"/>
                  <a:pt x="315" y="610"/>
                </a:cubicBezTo>
                <a:cubicBezTo>
                  <a:pt x="297" y="590"/>
                  <a:pt x="278" y="570"/>
                  <a:pt x="260" y="550"/>
                </a:cubicBezTo>
                <a:cubicBezTo>
                  <a:pt x="262" y="549"/>
                  <a:pt x="265" y="548"/>
                  <a:pt x="266" y="545"/>
                </a:cubicBezTo>
                <a:cubicBezTo>
                  <a:pt x="271" y="538"/>
                  <a:pt x="277" y="531"/>
                  <a:pt x="282" y="524"/>
                </a:cubicBezTo>
                <a:cubicBezTo>
                  <a:pt x="339" y="445"/>
                  <a:pt x="395" y="365"/>
                  <a:pt x="438" y="278"/>
                </a:cubicBezTo>
                <a:cubicBezTo>
                  <a:pt x="482" y="204"/>
                  <a:pt x="525" y="128"/>
                  <a:pt x="570" y="54"/>
                </a:cubicBezTo>
                <a:close/>
                <a:moveTo>
                  <a:pt x="506" y="36"/>
                </a:moveTo>
                <a:cubicBezTo>
                  <a:pt x="507" y="35"/>
                  <a:pt x="507" y="33"/>
                  <a:pt x="507" y="32"/>
                </a:cubicBezTo>
                <a:lnTo>
                  <a:pt x="539" y="32"/>
                </a:lnTo>
                <a:cubicBezTo>
                  <a:pt x="537" y="33"/>
                  <a:pt x="536" y="34"/>
                  <a:pt x="535" y="35"/>
                </a:cubicBezTo>
                <a:cubicBezTo>
                  <a:pt x="524" y="53"/>
                  <a:pt x="512" y="70"/>
                  <a:pt x="500" y="87"/>
                </a:cubicBezTo>
                <a:cubicBezTo>
                  <a:pt x="496" y="94"/>
                  <a:pt x="488" y="99"/>
                  <a:pt x="483" y="101"/>
                </a:cubicBezTo>
                <a:cubicBezTo>
                  <a:pt x="479" y="103"/>
                  <a:pt x="476" y="104"/>
                  <a:pt x="475" y="106"/>
                </a:cubicBezTo>
                <a:cubicBezTo>
                  <a:pt x="473" y="108"/>
                  <a:pt x="472" y="110"/>
                  <a:pt x="470" y="112"/>
                </a:cubicBezTo>
                <a:cubicBezTo>
                  <a:pt x="467" y="115"/>
                  <a:pt x="467" y="113"/>
                  <a:pt x="470" y="106"/>
                </a:cubicBezTo>
                <a:cubicBezTo>
                  <a:pt x="482" y="83"/>
                  <a:pt x="494" y="60"/>
                  <a:pt x="506" y="36"/>
                </a:cubicBezTo>
                <a:close/>
                <a:moveTo>
                  <a:pt x="477" y="32"/>
                </a:moveTo>
                <a:lnTo>
                  <a:pt x="478" y="32"/>
                </a:lnTo>
                <a:lnTo>
                  <a:pt x="481" y="32"/>
                </a:lnTo>
                <a:cubicBezTo>
                  <a:pt x="480" y="33"/>
                  <a:pt x="479" y="35"/>
                  <a:pt x="478" y="36"/>
                </a:cubicBezTo>
                <a:cubicBezTo>
                  <a:pt x="426" y="138"/>
                  <a:pt x="374" y="240"/>
                  <a:pt x="318" y="340"/>
                </a:cubicBezTo>
                <a:cubicBezTo>
                  <a:pt x="305" y="365"/>
                  <a:pt x="291" y="389"/>
                  <a:pt x="277" y="413"/>
                </a:cubicBezTo>
                <a:cubicBezTo>
                  <a:pt x="265" y="433"/>
                  <a:pt x="253" y="454"/>
                  <a:pt x="241" y="475"/>
                </a:cubicBezTo>
                <a:cubicBezTo>
                  <a:pt x="235" y="484"/>
                  <a:pt x="230" y="493"/>
                  <a:pt x="225" y="502"/>
                </a:cubicBezTo>
                <a:cubicBezTo>
                  <a:pt x="224" y="503"/>
                  <a:pt x="222" y="505"/>
                  <a:pt x="221" y="507"/>
                </a:cubicBezTo>
                <a:cubicBezTo>
                  <a:pt x="221" y="507"/>
                  <a:pt x="221" y="507"/>
                  <a:pt x="221" y="507"/>
                </a:cubicBezTo>
                <a:cubicBezTo>
                  <a:pt x="214" y="499"/>
                  <a:pt x="206" y="491"/>
                  <a:pt x="199" y="482"/>
                </a:cubicBezTo>
                <a:cubicBezTo>
                  <a:pt x="201" y="482"/>
                  <a:pt x="203" y="480"/>
                  <a:pt x="204" y="478"/>
                </a:cubicBezTo>
                <a:cubicBezTo>
                  <a:pt x="295" y="331"/>
                  <a:pt x="385" y="183"/>
                  <a:pt x="476" y="36"/>
                </a:cubicBezTo>
                <a:cubicBezTo>
                  <a:pt x="476" y="34"/>
                  <a:pt x="477" y="33"/>
                  <a:pt x="477" y="32"/>
                </a:cubicBezTo>
                <a:close/>
                <a:moveTo>
                  <a:pt x="206" y="428"/>
                </a:moveTo>
                <a:cubicBezTo>
                  <a:pt x="234" y="380"/>
                  <a:pt x="262" y="332"/>
                  <a:pt x="292" y="284"/>
                </a:cubicBezTo>
                <a:cubicBezTo>
                  <a:pt x="325" y="231"/>
                  <a:pt x="359" y="178"/>
                  <a:pt x="393" y="125"/>
                </a:cubicBezTo>
                <a:cubicBezTo>
                  <a:pt x="397" y="118"/>
                  <a:pt x="397" y="118"/>
                  <a:pt x="393" y="125"/>
                </a:cubicBezTo>
                <a:cubicBezTo>
                  <a:pt x="331" y="226"/>
                  <a:pt x="269" y="327"/>
                  <a:pt x="207" y="428"/>
                </a:cubicBezTo>
                <a:cubicBezTo>
                  <a:pt x="203" y="435"/>
                  <a:pt x="203" y="435"/>
                  <a:pt x="206" y="428"/>
                </a:cubicBezTo>
                <a:close/>
                <a:moveTo>
                  <a:pt x="447" y="32"/>
                </a:moveTo>
                <a:lnTo>
                  <a:pt x="451" y="32"/>
                </a:lnTo>
                <a:cubicBezTo>
                  <a:pt x="450" y="33"/>
                  <a:pt x="449" y="34"/>
                  <a:pt x="448" y="36"/>
                </a:cubicBezTo>
                <a:cubicBezTo>
                  <a:pt x="438" y="51"/>
                  <a:pt x="428" y="67"/>
                  <a:pt x="419" y="82"/>
                </a:cubicBezTo>
                <a:cubicBezTo>
                  <a:pt x="415" y="89"/>
                  <a:pt x="415" y="89"/>
                  <a:pt x="419" y="82"/>
                </a:cubicBezTo>
                <a:cubicBezTo>
                  <a:pt x="428" y="67"/>
                  <a:pt x="437" y="52"/>
                  <a:pt x="445" y="36"/>
                </a:cubicBezTo>
                <a:cubicBezTo>
                  <a:pt x="446" y="35"/>
                  <a:pt x="447" y="33"/>
                  <a:pt x="447" y="32"/>
                </a:cubicBezTo>
                <a:close/>
                <a:moveTo>
                  <a:pt x="362" y="36"/>
                </a:moveTo>
                <a:cubicBezTo>
                  <a:pt x="363" y="35"/>
                  <a:pt x="363" y="33"/>
                  <a:pt x="363" y="32"/>
                </a:cubicBezTo>
                <a:lnTo>
                  <a:pt x="381" y="32"/>
                </a:lnTo>
                <a:cubicBezTo>
                  <a:pt x="380" y="33"/>
                  <a:pt x="379" y="34"/>
                  <a:pt x="378" y="35"/>
                </a:cubicBezTo>
                <a:cubicBezTo>
                  <a:pt x="365" y="53"/>
                  <a:pt x="352" y="70"/>
                  <a:pt x="339" y="88"/>
                </a:cubicBezTo>
                <a:cubicBezTo>
                  <a:pt x="334" y="93"/>
                  <a:pt x="334" y="93"/>
                  <a:pt x="337" y="86"/>
                </a:cubicBezTo>
                <a:cubicBezTo>
                  <a:pt x="345" y="70"/>
                  <a:pt x="354" y="53"/>
                  <a:pt x="362" y="36"/>
                </a:cubicBezTo>
                <a:close/>
                <a:moveTo>
                  <a:pt x="194" y="84"/>
                </a:moveTo>
                <a:cubicBezTo>
                  <a:pt x="192" y="87"/>
                  <a:pt x="191" y="90"/>
                  <a:pt x="190" y="93"/>
                </a:cubicBezTo>
                <a:cubicBezTo>
                  <a:pt x="188" y="85"/>
                  <a:pt x="184" y="73"/>
                  <a:pt x="182" y="63"/>
                </a:cubicBezTo>
                <a:cubicBezTo>
                  <a:pt x="184" y="63"/>
                  <a:pt x="186" y="62"/>
                  <a:pt x="188" y="58"/>
                </a:cubicBezTo>
                <a:cubicBezTo>
                  <a:pt x="193" y="51"/>
                  <a:pt x="198" y="43"/>
                  <a:pt x="203" y="36"/>
                </a:cubicBezTo>
                <a:cubicBezTo>
                  <a:pt x="203" y="34"/>
                  <a:pt x="204" y="33"/>
                  <a:pt x="204" y="32"/>
                </a:cubicBezTo>
                <a:lnTo>
                  <a:pt x="224" y="32"/>
                </a:lnTo>
                <a:cubicBezTo>
                  <a:pt x="222" y="33"/>
                  <a:pt x="221" y="35"/>
                  <a:pt x="220" y="36"/>
                </a:cubicBezTo>
                <a:cubicBezTo>
                  <a:pt x="212" y="52"/>
                  <a:pt x="203" y="68"/>
                  <a:pt x="194" y="84"/>
                </a:cubicBezTo>
                <a:close/>
                <a:moveTo>
                  <a:pt x="204" y="152"/>
                </a:moveTo>
                <a:cubicBezTo>
                  <a:pt x="205" y="151"/>
                  <a:pt x="207" y="150"/>
                  <a:pt x="208" y="148"/>
                </a:cubicBezTo>
                <a:cubicBezTo>
                  <a:pt x="230" y="110"/>
                  <a:pt x="252" y="72"/>
                  <a:pt x="276" y="36"/>
                </a:cubicBezTo>
                <a:cubicBezTo>
                  <a:pt x="276" y="34"/>
                  <a:pt x="277" y="33"/>
                  <a:pt x="277" y="32"/>
                </a:cubicBezTo>
                <a:lnTo>
                  <a:pt x="337" y="32"/>
                </a:lnTo>
                <a:cubicBezTo>
                  <a:pt x="335" y="33"/>
                  <a:pt x="334" y="35"/>
                  <a:pt x="333" y="36"/>
                </a:cubicBezTo>
                <a:cubicBezTo>
                  <a:pt x="301" y="105"/>
                  <a:pt x="265" y="171"/>
                  <a:pt x="228" y="237"/>
                </a:cubicBezTo>
                <a:cubicBezTo>
                  <a:pt x="227" y="240"/>
                  <a:pt x="226" y="242"/>
                  <a:pt x="225" y="246"/>
                </a:cubicBezTo>
                <a:cubicBezTo>
                  <a:pt x="218" y="214"/>
                  <a:pt x="211" y="183"/>
                  <a:pt x="204" y="152"/>
                </a:cubicBezTo>
                <a:close/>
                <a:moveTo>
                  <a:pt x="233" y="316"/>
                </a:moveTo>
                <a:cubicBezTo>
                  <a:pt x="240" y="310"/>
                  <a:pt x="238" y="294"/>
                  <a:pt x="235" y="279"/>
                </a:cubicBezTo>
                <a:cubicBezTo>
                  <a:pt x="236" y="278"/>
                  <a:pt x="236" y="277"/>
                  <a:pt x="237" y="276"/>
                </a:cubicBezTo>
                <a:cubicBezTo>
                  <a:pt x="290" y="194"/>
                  <a:pt x="347" y="113"/>
                  <a:pt x="406" y="35"/>
                </a:cubicBezTo>
                <a:cubicBezTo>
                  <a:pt x="407" y="34"/>
                  <a:pt x="407" y="33"/>
                  <a:pt x="407" y="32"/>
                </a:cubicBezTo>
                <a:lnTo>
                  <a:pt x="421" y="32"/>
                </a:lnTo>
                <a:cubicBezTo>
                  <a:pt x="420" y="33"/>
                  <a:pt x="418" y="35"/>
                  <a:pt x="418" y="36"/>
                </a:cubicBezTo>
                <a:cubicBezTo>
                  <a:pt x="362" y="137"/>
                  <a:pt x="295" y="232"/>
                  <a:pt x="236" y="331"/>
                </a:cubicBezTo>
                <a:cubicBezTo>
                  <a:pt x="214" y="367"/>
                  <a:pt x="192" y="404"/>
                  <a:pt x="171" y="441"/>
                </a:cubicBezTo>
                <a:cubicBezTo>
                  <a:pt x="170" y="444"/>
                  <a:pt x="169" y="447"/>
                  <a:pt x="169" y="450"/>
                </a:cubicBezTo>
                <a:cubicBezTo>
                  <a:pt x="161" y="441"/>
                  <a:pt x="154" y="433"/>
                  <a:pt x="146" y="424"/>
                </a:cubicBezTo>
                <a:cubicBezTo>
                  <a:pt x="148" y="424"/>
                  <a:pt x="150" y="422"/>
                  <a:pt x="152" y="420"/>
                </a:cubicBezTo>
                <a:cubicBezTo>
                  <a:pt x="169" y="389"/>
                  <a:pt x="187" y="357"/>
                  <a:pt x="205" y="326"/>
                </a:cubicBezTo>
                <a:cubicBezTo>
                  <a:pt x="216" y="325"/>
                  <a:pt x="226" y="323"/>
                  <a:pt x="233" y="31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4822161" y="6173887"/>
            <a:ext cx="2386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样本维护应用层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2218747" y="3153199"/>
            <a:ext cx="8392176" cy="1220290"/>
          </a:xfrm>
          <a:prstGeom prst="rect">
            <a:avLst/>
          </a:prstGeom>
          <a:noFill/>
          <a:ln w="158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9" name="ïş1iďê">
            <a:extLst>
              <a:ext uri="{FF2B5EF4-FFF2-40B4-BE49-F238E27FC236}">
                <a16:creationId xmlns="" xmlns:lc="http://schemas.openxmlformats.org/drawingml/2006/lockedCanvas" xmlns:a16="http://schemas.microsoft.com/office/drawing/2014/main" id="{59BD9045-E1B4-4DDE-AFC3-D34C897C1FC6}"/>
              </a:ext>
            </a:extLst>
          </p:cNvPr>
          <p:cNvSpPr/>
          <p:nvPr/>
        </p:nvSpPr>
        <p:spPr>
          <a:xfrm>
            <a:off x="3267655" y="3436829"/>
            <a:ext cx="89031" cy="156993"/>
          </a:xfrm>
          <a:custGeom>
            <a:avLst/>
            <a:gdLst>
              <a:gd name="connsiteX0" fmla="*/ 159127 w 313668"/>
              <a:gd name="connsiteY0" fmla="*/ 411396 h 608274"/>
              <a:gd name="connsiteX1" fmla="*/ 159127 w 313668"/>
              <a:gd name="connsiteY1" fmla="*/ 577440 h 608274"/>
              <a:gd name="connsiteX2" fmla="*/ 128336 w 313668"/>
              <a:gd name="connsiteY2" fmla="*/ 608274 h 608274"/>
              <a:gd name="connsiteX3" fmla="*/ 97453 w 313668"/>
              <a:gd name="connsiteY3" fmla="*/ 577440 h 608274"/>
              <a:gd name="connsiteX4" fmla="*/ 97453 w 313668"/>
              <a:gd name="connsiteY4" fmla="*/ 458706 h 608274"/>
              <a:gd name="connsiteX5" fmla="*/ 128221 w 313668"/>
              <a:gd name="connsiteY5" fmla="*/ 306395 h 608274"/>
              <a:gd name="connsiteX6" fmla="*/ 168122 w 313668"/>
              <a:gd name="connsiteY6" fmla="*/ 358410 h 608274"/>
              <a:gd name="connsiteX7" fmla="*/ 171347 w 313668"/>
              <a:gd name="connsiteY7" fmla="*/ 370377 h 608274"/>
              <a:gd name="connsiteX8" fmla="*/ 165173 w 313668"/>
              <a:gd name="connsiteY8" fmla="*/ 381149 h 608274"/>
              <a:gd name="connsiteX9" fmla="*/ 71917 w 313668"/>
              <a:gd name="connsiteY9" fmla="*/ 452588 h 608274"/>
              <a:gd name="connsiteX10" fmla="*/ 62057 w 313668"/>
              <a:gd name="connsiteY10" fmla="*/ 455994 h 608274"/>
              <a:gd name="connsiteX11" fmla="*/ 49156 w 313668"/>
              <a:gd name="connsiteY11" fmla="*/ 449642 h 608274"/>
              <a:gd name="connsiteX12" fmla="*/ 3357 w 313668"/>
              <a:gd name="connsiteY12" fmla="*/ 390079 h 608274"/>
              <a:gd name="connsiteX13" fmla="*/ 132 w 313668"/>
              <a:gd name="connsiteY13" fmla="*/ 378019 h 608274"/>
              <a:gd name="connsiteX14" fmla="*/ 6398 w 313668"/>
              <a:gd name="connsiteY14" fmla="*/ 367339 h 608274"/>
              <a:gd name="connsiteX15" fmla="*/ 9162 w 313668"/>
              <a:gd name="connsiteY15" fmla="*/ 365130 h 608274"/>
              <a:gd name="connsiteX16" fmla="*/ 43904 w 313668"/>
              <a:gd name="connsiteY16" fmla="*/ 407754 h 608274"/>
              <a:gd name="connsiteX17" fmla="*/ 59661 w 313668"/>
              <a:gd name="connsiteY17" fmla="*/ 410240 h 608274"/>
              <a:gd name="connsiteX18" fmla="*/ 107948 w 313668"/>
              <a:gd name="connsiteY18" fmla="*/ 375165 h 608274"/>
              <a:gd name="connsiteX19" fmla="*/ 126009 w 313668"/>
              <a:gd name="connsiteY19" fmla="*/ 319836 h 608274"/>
              <a:gd name="connsiteX20" fmla="*/ 128221 w 313668"/>
              <a:gd name="connsiteY20" fmla="*/ 306395 h 608274"/>
              <a:gd name="connsiteX21" fmla="*/ 163534 w 313668"/>
              <a:gd name="connsiteY21" fmla="*/ 163741 h 608274"/>
              <a:gd name="connsiteX22" fmla="*/ 160861 w 313668"/>
              <a:gd name="connsiteY22" fmla="*/ 166411 h 608274"/>
              <a:gd name="connsiteX23" fmla="*/ 160861 w 313668"/>
              <a:gd name="connsiteY23" fmla="*/ 185098 h 608274"/>
              <a:gd name="connsiteX24" fmla="*/ 163534 w 313668"/>
              <a:gd name="connsiteY24" fmla="*/ 187767 h 608274"/>
              <a:gd name="connsiteX25" fmla="*/ 179484 w 313668"/>
              <a:gd name="connsiteY25" fmla="*/ 187767 h 608274"/>
              <a:gd name="connsiteX26" fmla="*/ 182157 w 313668"/>
              <a:gd name="connsiteY26" fmla="*/ 185098 h 608274"/>
              <a:gd name="connsiteX27" fmla="*/ 182157 w 313668"/>
              <a:gd name="connsiteY27" fmla="*/ 166411 h 608274"/>
              <a:gd name="connsiteX28" fmla="*/ 179484 w 313668"/>
              <a:gd name="connsiteY28" fmla="*/ 163741 h 608274"/>
              <a:gd name="connsiteX29" fmla="*/ 131358 w 313668"/>
              <a:gd name="connsiteY29" fmla="*/ 155456 h 608274"/>
              <a:gd name="connsiteX30" fmla="*/ 211383 w 313668"/>
              <a:gd name="connsiteY30" fmla="*/ 155456 h 608274"/>
              <a:gd name="connsiteX31" fmla="*/ 260338 w 313668"/>
              <a:gd name="connsiteY31" fmla="*/ 190989 h 608274"/>
              <a:gd name="connsiteX32" fmla="*/ 312151 w 313668"/>
              <a:gd name="connsiteY32" fmla="*/ 350060 h 608274"/>
              <a:gd name="connsiteX33" fmla="*/ 292606 w 313668"/>
              <a:gd name="connsiteY33" fmla="*/ 388447 h 608274"/>
              <a:gd name="connsiteX34" fmla="*/ 283110 w 313668"/>
              <a:gd name="connsiteY34" fmla="*/ 389920 h 608274"/>
              <a:gd name="connsiteX35" fmla="*/ 254069 w 313668"/>
              <a:gd name="connsiteY35" fmla="*/ 368931 h 608274"/>
              <a:gd name="connsiteX36" fmla="*/ 245310 w 313668"/>
              <a:gd name="connsiteY36" fmla="*/ 341867 h 608274"/>
              <a:gd name="connsiteX37" fmla="*/ 245310 w 313668"/>
              <a:gd name="connsiteY37" fmla="*/ 383108 h 608274"/>
              <a:gd name="connsiteX38" fmla="*/ 245310 w 313668"/>
              <a:gd name="connsiteY38" fmla="*/ 577436 h 608274"/>
              <a:gd name="connsiteX39" fmla="*/ 214425 w 313668"/>
              <a:gd name="connsiteY39" fmla="*/ 608274 h 608274"/>
              <a:gd name="connsiteX40" fmla="*/ 183540 w 313668"/>
              <a:gd name="connsiteY40" fmla="*/ 577436 h 608274"/>
              <a:gd name="connsiteX41" fmla="*/ 183540 w 313668"/>
              <a:gd name="connsiteY41" fmla="*/ 391301 h 608274"/>
              <a:gd name="connsiteX42" fmla="*/ 191561 w 313668"/>
              <a:gd name="connsiteY42" fmla="*/ 373074 h 608274"/>
              <a:gd name="connsiteX43" fmla="*/ 184278 w 313668"/>
              <a:gd name="connsiteY43" fmla="*/ 346102 h 608274"/>
              <a:gd name="connsiteX44" fmla="*/ 181789 w 313668"/>
              <a:gd name="connsiteY44" fmla="*/ 342788 h 608274"/>
              <a:gd name="connsiteX45" fmla="*/ 197646 w 313668"/>
              <a:gd name="connsiteY45" fmla="*/ 323825 h 608274"/>
              <a:gd name="connsiteX46" fmla="*/ 201242 w 313668"/>
              <a:gd name="connsiteY46" fmla="*/ 310661 h 608274"/>
              <a:gd name="connsiteX47" fmla="*/ 185015 w 313668"/>
              <a:gd name="connsiteY47" fmla="*/ 216396 h 608274"/>
              <a:gd name="connsiteX48" fmla="*/ 182526 w 313668"/>
              <a:gd name="connsiteY48" fmla="*/ 201760 h 608274"/>
              <a:gd name="connsiteX49" fmla="*/ 179853 w 313668"/>
              <a:gd name="connsiteY49" fmla="*/ 199550 h 608274"/>
              <a:gd name="connsiteX50" fmla="*/ 162797 w 313668"/>
              <a:gd name="connsiteY50" fmla="*/ 199550 h 608274"/>
              <a:gd name="connsiteX51" fmla="*/ 160123 w 313668"/>
              <a:gd name="connsiteY51" fmla="*/ 201760 h 608274"/>
              <a:gd name="connsiteX52" fmla="*/ 157634 w 313668"/>
              <a:gd name="connsiteY52" fmla="*/ 216396 h 608274"/>
              <a:gd name="connsiteX53" fmla="*/ 144266 w 313668"/>
              <a:gd name="connsiteY53" fmla="*/ 293999 h 608274"/>
              <a:gd name="connsiteX54" fmla="*/ 138550 w 313668"/>
              <a:gd name="connsiteY54" fmla="*/ 286450 h 608274"/>
              <a:gd name="connsiteX55" fmla="*/ 119650 w 313668"/>
              <a:gd name="connsiteY55" fmla="*/ 273747 h 608274"/>
              <a:gd name="connsiteX56" fmla="*/ 119189 w 313668"/>
              <a:gd name="connsiteY56" fmla="*/ 275127 h 608274"/>
              <a:gd name="connsiteX57" fmla="*/ 88580 w 313668"/>
              <a:gd name="connsiteY57" fmla="*/ 368931 h 608274"/>
              <a:gd name="connsiteX58" fmla="*/ 50135 w 313668"/>
              <a:gd name="connsiteY58" fmla="*/ 388447 h 608274"/>
              <a:gd name="connsiteX59" fmla="*/ 30590 w 313668"/>
              <a:gd name="connsiteY59" fmla="*/ 350060 h 608274"/>
              <a:gd name="connsiteX60" fmla="*/ 61107 w 313668"/>
              <a:gd name="connsiteY60" fmla="*/ 256256 h 608274"/>
              <a:gd name="connsiteX61" fmla="*/ 82403 w 313668"/>
              <a:gd name="connsiteY61" fmla="*/ 190989 h 608274"/>
              <a:gd name="connsiteX62" fmla="*/ 131358 w 313668"/>
              <a:gd name="connsiteY62" fmla="*/ 155456 h 608274"/>
              <a:gd name="connsiteX63" fmla="*/ 171336 w 313668"/>
              <a:gd name="connsiteY63" fmla="*/ 0 h 608274"/>
              <a:gd name="connsiteX64" fmla="*/ 238585 w 313668"/>
              <a:gd name="connsiteY64" fmla="*/ 67108 h 608274"/>
              <a:gd name="connsiteX65" fmla="*/ 171336 w 313668"/>
              <a:gd name="connsiteY65" fmla="*/ 134216 h 608274"/>
              <a:gd name="connsiteX66" fmla="*/ 104087 w 313668"/>
              <a:gd name="connsiteY66" fmla="*/ 67108 h 608274"/>
              <a:gd name="connsiteX67" fmla="*/ 171336 w 313668"/>
              <a:gd name="connsiteY67" fmla="*/ 0 h 60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13668" h="608274">
                <a:moveTo>
                  <a:pt x="159127" y="411396"/>
                </a:moveTo>
                <a:lnTo>
                  <a:pt x="159127" y="577440"/>
                </a:lnTo>
                <a:cubicBezTo>
                  <a:pt x="159127" y="594468"/>
                  <a:pt x="145391" y="608274"/>
                  <a:pt x="128336" y="608274"/>
                </a:cubicBezTo>
                <a:cubicBezTo>
                  <a:pt x="111282" y="608274"/>
                  <a:pt x="97453" y="594468"/>
                  <a:pt x="97453" y="577440"/>
                </a:cubicBezTo>
                <a:lnTo>
                  <a:pt x="97453" y="458706"/>
                </a:lnTo>
                <a:close/>
                <a:moveTo>
                  <a:pt x="128221" y="306395"/>
                </a:moveTo>
                <a:lnTo>
                  <a:pt x="168122" y="358410"/>
                </a:lnTo>
                <a:cubicBezTo>
                  <a:pt x="170794" y="361816"/>
                  <a:pt x="171900" y="366143"/>
                  <a:pt x="171347" y="370377"/>
                </a:cubicBezTo>
                <a:cubicBezTo>
                  <a:pt x="170794" y="374612"/>
                  <a:pt x="168583" y="378479"/>
                  <a:pt x="165173" y="381149"/>
                </a:cubicBezTo>
                <a:lnTo>
                  <a:pt x="71917" y="452588"/>
                </a:lnTo>
                <a:cubicBezTo>
                  <a:pt x="68968" y="454889"/>
                  <a:pt x="65467" y="455994"/>
                  <a:pt x="62057" y="455994"/>
                </a:cubicBezTo>
                <a:cubicBezTo>
                  <a:pt x="57173" y="455994"/>
                  <a:pt x="52289" y="453785"/>
                  <a:pt x="49156" y="449642"/>
                </a:cubicBezTo>
                <a:lnTo>
                  <a:pt x="3357" y="390079"/>
                </a:lnTo>
                <a:cubicBezTo>
                  <a:pt x="777" y="386672"/>
                  <a:pt x="-421" y="382345"/>
                  <a:pt x="132" y="378019"/>
                </a:cubicBezTo>
                <a:cubicBezTo>
                  <a:pt x="685" y="373784"/>
                  <a:pt x="2988" y="369917"/>
                  <a:pt x="6398" y="367339"/>
                </a:cubicBezTo>
                <a:lnTo>
                  <a:pt x="9162" y="365130"/>
                </a:lnTo>
                <a:cubicBezTo>
                  <a:pt x="11374" y="384279"/>
                  <a:pt x="24367" y="401402"/>
                  <a:pt x="43904" y="407754"/>
                </a:cubicBezTo>
                <a:cubicBezTo>
                  <a:pt x="49064" y="409411"/>
                  <a:pt x="54409" y="410240"/>
                  <a:pt x="59661" y="410240"/>
                </a:cubicBezTo>
                <a:cubicBezTo>
                  <a:pt x="81040" y="410240"/>
                  <a:pt x="100945" y="396615"/>
                  <a:pt x="107948" y="375165"/>
                </a:cubicBezTo>
                <a:lnTo>
                  <a:pt x="126009" y="319836"/>
                </a:lnTo>
                <a:cubicBezTo>
                  <a:pt x="127484" y="315325"/>
                  <a:pt x="128037" y="310906"/>
                  <a:pt x="128221" y="306395"/>
                </a:cubicBezTo>
                <a:close/>
                <a:moveTo>
                  <a:pt x="163534" y="163741"/>
                </a:moveTo>
                <a:cubicBezTo>
                  <a:pt x="162059" y="163741"/>
                  <a:pt x="160861" y="164938"/>
                  <a:pt x="160861" y="166411"/>
                </a:cubicBezTo>
                <a:lnTo>
                  <a:pt x="160861" y="185098"/>
                </a:lnTo>
                <a:cubicBezTo>
                  <a:pt x="160861" y="186571"/>
                  <a:pt x="162059" y="187767"/>
                  <a:pt x="163534" y="187767"/>
                </a:cubicBezTo>
                <a:lnTo>
                  <a:pt x="179484" y="187767"/>
                </a:lnTo>
                <a:cubicBezTo>
                  <a:pt x="180959" y="187767"/>
                  <a:pt x="182157" y="186571"/>
                  <a:pt x="182157" y="185098"/>
                </a:cubicBezTo>
                <a:lnTo>
                  <a:pt x="182157" y="166411"/>
                </a:lnTo>
                <a:cubicBezTo>
                  <a:pt x="182157" y="164938"/>
                  <a:pt x="180959" y="163741"/>
                  <a:pt x="179484" y="163741"/>
                </a:cubicBezTo>
                <a:close/>
                <a:moveTo>
                  <a:pt x="131358" y="155456"/>
                </a:moveTo>
                <a:lnTo>
                  <a:pt x="211383" y="155456"/>
                </a:lnTo>
                <a:cubicBezTo>
                  <a:pt x="233694" y="155456"/>
                  <a:pt x="253424" y="169725"/>
                  <a:pt x="260338" y="190989"/>
                </a:cubicBezTo>
                <a:lnTo>
                  <a:pt x="312151" y="350060"/>
                </a:lnTo>
                <a:cubicBezTo>
                  <a:pt x="317406" y="366078"/>
                  <a:pt x="308556" y="383292"/>
                  <a:pt x="292606" y="388447"/>
                </a:cubicBezTo>
                <a:cubicBezTo>
                  <a:pt x="289471" y="389460"/>
                  <a:pt x="286245" y="389920"/>
                  <a:pt x="283110" y="389920"/>
                </a:cubicBezTo>
                <a:cubicBezTo>
                  <a:pt x="270295" y="389920"/>
                  <a:pt x="258310" y="381819"/>
                  <a:pt x="254069" y="368931"/>
                </a:cubicBezTo>
                <a:lnTo>
                  <a:pt x="245310" y="341867"/>
                </a:lnTo>
                <a:lnTo>
                  <a:pt x="245310" y="383108"/>
                </a:lnTo>
                <a:lnTo>
                  <a:pt x="245310" y="577436"/>
                </a:lnTo>
                <a:cubicBezTo>
                  <a:pt x="245310" y="594466"/>
                  <a:pt x="231481" y="608274"/>
                  <a:pt x="214425" y="608274"/>
                </a:cubicBezTo>
                <a:cubicBezTo>
                  <a:pt x="197369" y="608274"/>
                  <a:pt x="183540" y="594466"/>
                  <a:pt x="183540" y="577436"/>
                </a:cubicBezTo>
                <a:lnTo>
                  <a:pt x="183540" y="391301"/>
                </a:lnTo>
                <a:cubicBezTo>
                  <a:pt x="187873" y="386146"/>
                  <a:pt x="190639" y="379886"/>
                  <a:pt x="191561" y="373074"/>
                </a:cubicBezTo>
                <a:cubicBezTo>
                  <a:pt x="192852" y="363316"/>
                  <a:pt x="190271" y="353742"/>
                  <a:pt x="184278" y="346102"/>
                </a:cubicBezTo>
                <a:lnTo>
                  <a:pt x="181789" y="342788"/>
                </a:lnTo>
                <a:lnTo>
                  <a:pt x="197646" y="323825"/>
                </a:lnTo>
                <a:cubicBezTo>
                  <a:pt x="200688" y="320142"/>
                  <a:pt x="201979" y="315355"/>
                  <a:pt x="201242" y="310661"/>
                </a:cubicBezTo>
                <a:lnTo>
                  <a:pt x="185015" y="216396"/>
                </a:lnTo>
                <a:lnTo>
                  <a:pt x="182526" y="201760"/>
                </a:lnTo>
                <a:cubicBezTo>
                  <a:pt x="182250" y="200471"/>
                  <a:pt x="181143" y="199550"/>
                  <a:pt x="179853" y="199550"/>
                </a:cubicBezTo>
                <a:lnTo>
                  <a:pt x="162797" y="199550"/>
                </a:lnTo>
                <a:cubicBezTo>
                  <a:pt x="161506" y="199550"/>
                  <a:pt x="160400" y="200471"/>
                  <a:pt x="160123" y="201760"/>
                </a:cubicBezTo>
                <a:lnTo>
                  <a:pt x="157634" y="216396"/>
                </a:lnTo>
                <a:lnTo>
                  <a:pt x="144266" y="293999"/>
                </a:lnTo>
                <a:lnTo>
                  <a:pt x="138550" y="286450"/>
                </a:lnTo>
                <a:cubicBezTo>
                  <a:pt x="133663" y="280191"/>
                  <a:pt x="127025" y="275864"/>
                  <a:pt x="119650" y="273747"/>
                </a:cubicBezTo>
                <a:lnTo>
                  <a:pt x="119189" y="275127"/>
                </a:lnTo>
                <a:lnTo>
                  <a:pt x="88580" y="368931"/>
                </a:lnTo>
                <a:cubicBezTo>
                  <a:pt x="83418" y="384949"/>
                  <a:pt x="66177" y="393694"/>
                  <a:pt x="50135" y="388447"/>
                </a:cubicBezTo>
                <a:cubicBezTo>
                  <a:pt x="34094" y="383200"/>
                  <a:pt x="25335" y="366078"/>
                  <a:pt x="30590" y="350060"/>
                </a:cubicBezTo>
                <a:lnTo>
                  <a:pt x="61107" y="256256"/>
                </a:lnTo>
                <a:lnTo>
                  <a:pt x="82403" y="190989"/>
                </a:lnTo>
                <a:cubicBezTo>
                  <a:pt x="89318" y="169725"/>
                  <a:pt x="108955" y="155456"/>
                  <a:pt x="131358" y="155456"/>
                </a:cubicBezTo>
                <a:close/>
                <a:moveTo>
                  <a:pt x="171336" y="0"/>
                </a:moveTo>
                <a:cubicBezTo>
                  <a:pt x="208477" y="0"/>
                  <a:pt x="238585" y="30045"/>
                  <a:pt x="238585" y="67108"/>
                </a:cubicBezTo>
                <a:cubicBezTo>
                  <a:pt x="238585" y="104171"/>
                  <a:pt x="208477" y="134216"/>
                  <a:pt x="171336" y="134216"/>
                </a:cubicBezTo>
                <a:cubicBezTo>
                  <a:pt x="134195" y="134216"/>
                  <a:pt x="104087" y="104171"/>
                  <a:pt x="104087" y="67108"/>
                </a:cubicBezTo>
                <a:cubicBezTo>
                  <a:pt x="104087" y="30045"/>
                  <a:pt x="134195" y="0"/>
                  <a:pt x="1713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b="1" dirty="0">
              <a:cs typeface="+mn-ea"/>
              <a:sym typeface="+mn-lt"/>
            </a:endParaRPr>
          </a:p>
        </p:txBody>
      </p:sp>
      <p:grpSp>
        <p:nvGrpSpPr>
          <p:cNvPr id="190" name="组合 189"/>
          <p:cNvGrpSpPr/>
          <p:nvPr/>
        </p:nvGrpSpPr>
        <p:grpSpPr>
          <a:xfrm>
            <a:off x="164096" y="3153199"/>
            <a:ext cx="1405665" cy="1220290"/>
            <a:chOff x="123071" y="3153199"/>
            <a:chExt cx="1054249" cy="1220290"/>
          </a:xfrm>
        </p:grpSpPr>
        <p:sp>
          <p:nvSpPr>
            <p:cNvPr id="191" name="矩形 190"/>
            <p:cNvSpPr/>
            <p:nvPr/>
          </p:nvSpPr>
          <p:spPr>
            <a:xfrm>
              <a:off x="123071" y="3153199"/>
              <a:ext cx="1054249" cy="1220290"/>
            </a:xfrm>
            <a:prstGeom prst="rect">
              <a:avLst/>
            </a:prstGeom>
            <a:noFill/>
            <a:ln w="158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2" name="îsḻïḍ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324E7EE9-48A9-4CDF-B8C8-D3ED19CFCCCA}"/>
                </a:ext>
              </a:extLst>
            </p:cNvPr>
            <p:cNvSpPr/>
            <p:nvPr/>
          </p:nvSpPr>
          <p:spPr>
            <a:xfrm>
              <a:off x="494531" y="3231917"/>
              <a:ext cx="311327" cy="37745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3" name="ïş1iď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59BD9045-E1B4-4DDE-AFC3-D34C897C1FC6}"/>
                </a:ext>
              </a:extLst>
            </p:cNvPr>
            <p:cNvSpPr/>
            <p:nvPr/>
          </p:nvSpPr>
          <p:spPr>
            <a:xfrm>
              <a:off x="616807" y="3316041"/>
              <a:ext cx="66773" cy="156993"/>
            </a:xfrm>
            <a:custGeom>
              <a:avLst/>
              <a:gdLst>
                <a:gd name="connsiteX0" fmla="*/ 159127 w 313668"/>
                <a:gd name="connsiteY0" fmla="*/ 411396 h 608274"/>
                <a:gd name="connsiteX1" fmla="*/ 159127 w 313668"/>
                <a:gd name="connsiteY1" fmla="*/ 577440 h 608274"/>
                <a:gd name="connsiteX2" fmla="*/ 128336 w 313668"/>
                <a:gd name="connsiteY2" fmla="*/ 608274 h 608274"/>
                <a:gd name="connsiteX3" fmla="*/ 97453 w 313668"/>
                <a:gd name="connsiteY3" fmla="*/ 577440 h 608274"/>
                <a:gd name="connsiteX4" fmla="*/ 97453 w 313668"/>
                <a:gd name="connsiteY4" fmla="*/ 458706 h 608274"/>
                <a:gd name="connsiteX5" fmla="*/ 128221 w 313668"/>
                <a:gd name="connsiteY5" fmla="*/ 306395 h 608274"/>
                <a:gd name="connsiteX6" fmla="*/ 168122 w 313668"/>
                <a:gd name="connsiteY6" fmla="*/ 358410 h 608274"/>
                <a:gd name="connsiteX7" fmla="*/ 171347 w 313668"/>
                <a:gd name="connsiteY7" fmla="*/ 370377 h 608274"/>
                <a:gd name="connsiteX8" fmla="*/ 165173 w 313668"/>
                <a:gd name="connsiteY8" fmla="*/ 381149 h 608274"/>
                <a:gd name="connsiteX9" fmla="*/ 71917 w 313668"/>
                <a:gd name="connsiteY9" fmla="*/ 452588 h 608274"/>
                <a:gd name="connsiteX10" fmla="*/ 62057 w 313668"/>
                <a:gd name="connsiteY10" fmla="*/ 455994 h 608274"/>
                <a:gd name="connsiteX11" fmla="*/ 49156 w 313668"/>
                <a:gd name="connsiteY11" fmla="*/ 449642 h 608274"/>
                <a:gd name="connsiteX12" fmla="*/ 3357 w 313668"/>
                <a:gd name="connsiteY12" fmla="*/ 390079 h 608274"/>
                <a:gd name="connsiteX13" fmla="*/ 132 w 313668"/>
                <a:gd name="connsiteY13" fmla="*/ 378019 h 608274"/>
                <a:gd name="connsiteX14" fmla="*/ 6398 w 313668"/>
                <a:gd name="connsiteY14" fmla="*/ 367339 h 608274"/>
                <a:gd name="connsiteX15" fmla="*/ 9162 w 313668"/>
                <a:gd name="connsiteY15" fmla="*/ 365130 h 608274"/>
                <a:gd name="connsiteX16" fmla="*/ 43904 w 313668"/>
                <a:gd name="connsiteY16" fmla="*/ 407754 h 608274"/>
                <a:gd name="connsiteX17" fmla="*/ 59661 w 313668"/>
                <a:gd name="connsiteY17" fmla="*/ 410240 h 608274"/>
                <a:gd name="connsiteX18" fmla="*/ 107948 w 313668"/>
                <a:gd name="connsiteY18" fmla="*/ 375165 h 608274"/>
                <a:gd name="connsiteX19" fmla="*/ 126009 w 313668"/>
                <a:gd name="connsiteY19" fmla="*/ 319836 h 608274"/>
                <a:gd name="connsiteX20" fmla="*/ 128221 w 313668"/>
                <a:gd name="connsiteY20" fmla="*/ 306395 h 608274"/>
                <a:gd name="connsiteX21" fmla="*/ 163534 w 313668"/>
                <a:gd name="connsiteY21" fmla="*/ 163741 h 608274"/>
                <a:gd name="connsiteX22" fmla="*/ 160861 w 313668"/>
                <a:gd name="connsiteY22" fmla="*/ 166411 h 608274"/>
                <a:gd name="connsiteX23" fmla="*/ 160861 w 313668"/>
                <a:gd name="connsiteY23" fmla="*/ 185098 h 608274"/>
                <a:gd name="connsiteX24" fmla="*/ 163534 w 313668"/>
                <a:gd name="connsiteY24" fmla="*/ 187767 h 608274"/>
                <a:gd name="connsiteX25" fmla="*/ 179484 w 313668"/>
                <a:gd name="connsiteY25" fmla="*/ 187767 h 608274"/>
                <a:gd name="connsiteX26" fmla="*/ 182157 w 313668"/>
                <a:gd name="connsiteY26" fmla="*/ 185098 h 608274"/>
                <a:gd name="connsiteX27" fmla="*/ 182157 w 313668"/>
                <a:gd name="connsiteY27" fmla="*/ 166411 h 608274"/>
                <a:gd name="connsiteX28" fmla="*/ 179484 w 313668"/>
                <a:gd name="connsiteY28" fmla="*/ 163741 h 608274"/>
                <a:gd name="connsiteX29" fmla="*/ 131358 w 313668"/>
                <a:gd name="connsiteY29" fmla="*/ 155456 h 608274"/>
                <a:gd name="connsiteX30" fmla="*/ 211383 w 313668"/>
                <a:gd name="connsiteY30" fmla="*/ 155456 h 608274"/>
                <a:gd name="connsiteX31" fmla="*/ 260338 w 313668"/>
                <a:gd name="connsiteY31" fmla="*/ 190989 h 608274"/>
                <a:gd name="connsiteX32" fmla="*/ 312151 w 313668"/>
                <a:gd name="connsiteY32" fmla="*/ 350060 h 608274"/>
                <a:gd name="connsiteX33" fmla="*/ 292606 w 313668"/>
                <a:gd name="connsiteY33" fmla="*/ 388447 h 608274"/>
                <a:gd name="connsiteX34" fmla="*/ 283110 w 313668"/>
                <a:gd name="connsiteY34" fmla="*/ 389920 h 608274"/>
                <a:gd name="connsiteX35" fmla="*/ 254069 w 313668"/>
                <a:gd name="connsiteY35" fmla="*/ 368931 h 608274"/>
                <a:gd name="connsiteX36" fmla="*/ 245310 w 313668"/>
                <a:gd name="connsiteY36" fmla="*/ 341867 h 608274"/>
                <a:gd name="connsiteX37" fmla="*/ 245310 w 313668"/>
                <a:gd name="connsiteY37" fmla="*/ 383108 h 608274"/>
                <a:gd name="connsiteX38" fmla="*/ 245310 w 313668"/>
                <a:gd name="connsiteY38" fmla="*/ 577436 h 608274"/>
                <a:gd name="connsiteX39" fmla="*/ 214425 w 313668"/>
                <a:gd name="connsiteY39" fmla="*/ 608274 h 608274"/>
                <a:gd name="connsiteX40" fmla="*/ 183540 w 313668"/>
                <a:gd name="connsiteY40" fmla="*/ 577436 h 608274"/>
                <a:gd name="connsiteX41" fmla="*/ 183540 w 313668"/>
                <a:gd name="connsiteY41" fmla="*/ 391301 h 608274"/>
                <a:gd name="connsiteX42" fmla="*/ 191561 w 313668"/>
                <a:gd name="connsiteY42" fmla="*/ 373074 h 608274"/>
                <a:gd name="connsiteX43" fmla="*/ 184278 w 313668"/>
                <a:gd name="connsiteY43" fmla="*/ 346102 h 608274"/>
                <a:gd name="connsiteX44" fmla="*/ 181789 w 313668"/>
                <a:gd name="connsiteY44" fmla="*/ 342788 h 608274"/>
                <a:gd name="connsiteX45" fmla="*/ 197646 w 313668"/>
                <a:gd name="connsiteY45" fmla="*/ 323825 h 608274"/>
                <a:gd name="connsiteX46" fmla="*/ 201242 w 313668"/>
                <a:gd name="connsiteY46" fmla="*/ 310661 h 608274"/>
                <a:gd name="connsiteX47" fmla="*/ 185015 w 313668"/>
                <a:gd name="connsiteY47" fmla="*/ 216396 h 608274"/>
                <a:gd name="connsiteX48" fmla="*/ 182526 w 313668"/>
                <a:gd name="connsiteY48" fmla="*/ 201760 h 608274"/>
                <a:gd name="connsiteX49" fmla="*/ 179853 w 313668"/>
                <a:gd name="connsiteY49" fmla="*/ 199550 h 608274"/>
                <a:gd name="connsiteX50" fmla="*/ 162797 w 313668"/>
                <a:gd name="connsiteY50" fmla="*/ 199550 h 608274"/>
                <a:gd name="connsiteX51" fmla="*/ 160123 w 313668"/>
                <a:gd name="connsiteY51" fmla="*/ 201760 h 608274"/>
                <a:gd name="connsiteX52" fmla="*/ 157634 w 313668"/>
                <a:gd name="connsiteY52" fmla="*/ 216396 h 608274"/>
                <a:gd name="connsiteX53" fmla="*/ 144266 w 313668"/>
                <a:gd name="connsiteY53" fmla="*/ 293999 h 608274"/>
                <a:gd name="connsiteX54" fmla="*/ 138550 w 313668"/>
                <a:gd name="connsiteY54" fmla="*/ 286450 h 608274"/>
                <a:gd name="connsiteX55" fmla="*/ 119650 w 313668"/>
                <a:gd name="connsiteY55" fmla="*/ 273747 h 608274"/>
                <a:gd name="connsiteX56" fmla="*/ 119189 w 313668"/>
                <a:gd name="connsiteY56" fmla="*/ 275127 h 608274"/>
                <a:gd name="connsiteX57" fmla="*/ 88580 w 313668"/>
                <a:gd name="connsiteY57" fmla="*/ 368931 h 608274"/>
                <a:gd name="connsiteX58" fmla="*/ 50135 w 313668"/>
                <a:gd name="connsiteY58" fmla="*/ 388447 h 608274"/>
                <a:gd name="connsiteX59" fmla="*/ 30590 w 313668"/>
                <a:gd name="connsiteY59" fmla="*/ 350060 h 608274"/>
                <a:gd name="connsiteX60" fmla="*/ 61107 w 313668"/>
                <a:gd name="connsiteY60" fmla="*/ 256256 h 608274"/>
                <a:gd name="connsiteX61" fmla="*/ 82403 w 313668"/>
                <a:gd name="connsiteY61" fmla="*/ 190989 h 608274"/>
                <a:gd name="connsiteX62" fmla="*/ 131358 w 313668"/>
                <a:gd name="connsiteY62" fmla="*/ 155456 h 608274"/>
                <a:gd name="connsiteX63" fmla="*/ 171336 w 313668"/>
                <a:gd name="connsiteY63" fmla="*/ 0 h 608274"/>
                <a:gd name="connsiteX64" fmla="*/ 238585 w 313668"/>
                <a:gd name="connsiteY64" fmla="*/ 67108 h 608274"/>
                <a:gd name="connsiteX65" fmla="*/ 171336 w 313668"/>
                <a:gd name="connsiteY65" fmla="*/ 134216 h 608274"/>
                <a:gd name="connsiteX66" fmla="*/ 104087 w 313668"/>
                <a:gd name="connsiteY66" fmla="*/ 67108 h 608274"/>
                <a:gd name="connsiteX67" fmla="*/ 171336 w 313668"/>
                <a:gd name="connsiteY67" fmla="*/ 0 h 60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13668" h="608274">
                  <a:moveTo>
                    <a:pt x="159127" y="411396"/>
                  </a:moveTo>
                  <a:lnTo>
                    <a:pt x="159127" y="577440"/>
                  </a:lnTo>
                  <a:cubicBezTo>
                    <a:pt x="159127" y="594468"/>
                    <a:pt x="145391" y="608274"/>
                    <a:pt x="128336" y="608274"/>
                  </a:cubicBezTo>
                  <a:cubicBezTo>
                    <a:pt x="111282" y="608274"/>
                    <a:pt x="97453" y="594468"/>
                    <a:pt x="97453" y="577440"/>
                  </a:cubicBezTo>
                  <a:lnTo>
                    <a:pt x="97453" y="458706"/>
                  </a:lnTo>
                  <a:close/>
                  <a:moveTo>
                    <a:pt x="128221" y="306395"/>
                  </a:moveTo>
                  <a:lnTo>
                    <a:pt x="168122" y="358410"/>
                  </a:lnTo>
                  <a:cubicBezTo>
                    <a:pt x="170794" y="361816"/>
                    <a:pt x="171900" y="366143"/>
                    <a:pt x="171347" y="370377"/>
                  </a:cubicBezTo>
                  <a:cubicBezTo>
                    <a:pt x="170794" y="374612"/>
                    <a:pt x="168583" y="378479"/>
                    <a:pt x="165173" y="381149"/>
                  </a:cubicBezTo>
                  <a:lnTo>
                    <a:pt x="71917" y="452588"/>
                  </a:lnTo>
                  <a:cubicBezTo>
                    <a:pt x="68968" y="454889"/>
                    <a:pt x="65467" y="455994"/>
                    <a:pt x="62057" y="455994"/>
                  </a:cubicBezTo>
                  <a:cubicBezTo>
                    <a:pt x="57173" y="455994"/>
                    <a:pt x="52289" y="453785"/>
                    <a:pt x="49156" y="449642"/>
                  </a:cubicBezTo>
                  <a:lnTo>
                    <a:pt x="3357" y="390079"/>
                  </a:lnTo>
                  <a:cubicBezTo>
                    <a:pt x="777" y="386672"/>
                    <a:pt x="-421" y="382345"/>
                    <a:pt x="132" y="378019"/>
                  </a:cubicBezTo>
                  <a:cubicBezTo>
                    <a:pt x="685" y="373784"/>
                    <a:pt x="2988" y="369917"/>
                    <a:pt x="6398" y="367339"/>
                  </a:cubicBezTo>
                  <a:lnTo>
                    <a:pt x="9162" y="365130"/>
                  </a:lnTo>
                  <a:cubicBezTo>
                    <a:pt x="11374" y="384279"/>
                    <a:pt x="24367" y="401402"/>
                    <a:pt x="43904" y="407754"/>
                  </a:cubicBezTo>
                  <a:cubicBezTo>
                    <a:pt x="49064" y="409411"/>
                    <a:pt x="54409" y="410240"/>
                    <a:pt x="59661" y="410240"/>
                  </a:cubicBezTo>
                  <a:cubicBezTo>
                    <a:pt x="81040" y="410240"/>
                    <a:pt x="100945" y="396615"/>
                    <a:pt x="107948" y="375165"/>
                  </a:cubicBezTo>
                  <a:lnTo>
                    <a:pt x="126009" y="319836"/>
                  </a:lnTo>
                  <a:cubicBezTo>
                    <a:pt x="127484" y="315325"/>
                    <a:pt x="128037" y="310906"/>
                    <a:pt x="128221" y="306395"/>
                  </a:cubicBezTo>
                  <a:close/>
                  <a:moveTo>
                    <a:pt x="163534" y="163741"/>
                  </a:moveTo>
                  <a:cubicBezTo>
                    <a:pt x="162059" y="163741"/>
                    <a:pt x="160861" y="164938"/>
                    <a:pt x="160861" y="166411"/>
                  </a:cubicBezTo>
                  <a:lnTo>
                    <a:pt x="160861" y="185098"/>
                  </a:lnTo>
                  <a:cubicBezTo>
                    <a:pt x="160861" y="186571"/>
                    <a:pt x="162059" y="187767"/>
                    <a:pt x="163534" y="187767"/>
                  </a:cubicBezTo>
                  <a:lnTo>
                    <a:pt x="179484" y="187767"/>
                  </a:lnTo>
                  <a:cubicBezTo>
                    <a:pt x="180959" y="187767"/>
                    <a:pt x="182157" y="186571"/>
                    <a:pt x="182157" y="185098"/>
                  </a:cubicBezTo>
                  <a:lnTo>
                    <a:pt x="182157" y="166411"/>
                  </a:lnTo>
                  <a:cubicBezTo>
                    <a:pt x="182157" y="164938"/>
                    <a:pt x="180959" y="163741"/>
                    <a:pt x="179484" y="163741"/>
                  </a:cubicBezTo>
                  <a:close/>
                  <a:moveTo>
                    <a:pt x="131358" y="155456"/>
                  </a:moveTo>
                  <a:lnTo>
                    <a:pt x="211383" y="155456"/>
                  </a:lnTo>
                  <a:cubicBezTo>
                    <a:pt x="233694" y="155456"/>
                    <a:pt x="253424" y="169725"/>
                    <a:pt x="260338" y="190989"/>
                  </a:cubicBezTo>
                  <a:lnTo>
                    <a:pt x="312151" y="350060"/>
                  </a:lnTo>
                  <a:cubicBezTo>
                    <a:pt x="317406" y="366078"/>
                    <a:pt x="308556" y="383292"/>
                    <a:pt x="292606" y="388447"/>
                  </a:cubicBezTo>
                  <a:cubicBezTo>
                    <a:pt x="289471" y="389460"/>
                    <a:pt x="286245" y="389920"/>
                    <a:pt x="283110" y="389920"/>
                  </a:cubicBezTo>
                  <a:cubicBezTo>
                    <a:pt x="270295" y="389920"/>
                    <a:pt x="258310" y="381819"/>
                    <a:pt x="254069" y="368931"/>
                  </a:cubicBezTo>
                  <a:lnTo>
                    <a:pt x="245310" y="341867"/>
                  </a:lnTo>
                  <a:lnTo>
                    <a:pt x="245310" y="383108"/>
                  </a:lnTo>
                  <a:lnTo>
                    <a:pt x="245310" y="577436"/>
                  </a:lnTo>
                  <a:cubicBezTo>
                    <a:pt x="245310" y="594466"/>
                    <a:pt x="231481" y="608274"/>
                    <a:pt x="214425" y="608274"/>
                  </a:cubicBezTo>
                  <a:cubicBezTo>
                    <a:pt x="197369" y="608274"/>
                    <a:pt x="183540" y="594466"/>
                    <a:pt x="183540" y="577436"/>
                  </a:cubicBezTo>
                  <a:lnTo>
                    <a:pt x="183540" y="391301"/>
                  </a:lnTo>
                  <a:cubicBezTo>
                    <a:pt x="187873" y="386146"/>
                    <a:pt x="190639" y="379886"/>
                    <a:pt x="191561" y="373074"/>
                  </a:cubicBezTo>
                  <a:cubicBezTo>
                    <a:pt x="192852" y="363316"/>
                    <a:pt x="190271" y="353742"/>
                    <a:pt x="184278" y="346102"/>
                  </a:cubicBezTo>
                  <a:lnTo>
                    <a:pt x="181789" y="342788"/>
                  </a:lnTo>
                  <a:lnTo>
                    <a:pt x="197646" y="323825"/>
                  </a:lnTo>
                  <a:cubicBezTo>
                    <a:pt x="200688" y="320142"/>
                    <a:pt x="201979" y="315355"/>
                    <a:pt x="201242" y="310661"/>
                  </a:cubicBezTo>
                  <a:lnTo>
                    <a:pt x="185015" y="216396"/>
                  </a:lnTo>
                  <a:lnTo>
                    <a:pt x="182526" y="201760"/>
                  </a:lnTo>
                  <a:cubicBezTo>
                    <a:pt x="182250" y="200471"/>
                    <a:pt x="181143" y="199550"/>
                    <a:pt x="179853" y="199550"/>
                  </a:cubicBezTo>
                  <a:lnTo>
                    <a:pt x="162797" y="199550"/>
                  </a:lnTo>
                  <a:cubicBezTo>
                    <a:pt x="161506" y="199550"/>
                    <a:pt x="160400" y="200471"/>
                    <a:pt x="160123" y="201760"/>
                  </a:cubicBezTo>
                  <a:lnTo>
                    <a:pt x="157634" y="216396"/>
                  </a:lnTo>
                  <a:lnTo>
                    <a:pt x="144266" y="293999"/>
                  </a:lnTo>
                  <a:lnTo>
                    <a:pt x="138550" y="286450"/>
                  </a:lnTo>
                  <a:cubicBezTo>
                    <a:pt x="133663" y="280191"/>
                    <a:pt x="127025" y="275864"/>
                    <a:pt x="119650" y="273747"/>
                  </a:cubicBezTo>
                  <a:lnTo>
                    <a:pt x="119189" y="275127"/>
                  </a:lnTo>
                  <a:lnTo>
                    <a:pt x="88580" y="368931"/>
                  </a:lnTo>
                  <a:cubicBezTo>
                    <a:pt x="83418" y="384949"/>
                    <a:pt x="66177" y="393694"/>
                    <a:pt x="50135" y="388447"/>
                  </a:cubicBezTo>
                  <a:cubicBezTo>
                    <a:pt x="34094" y="383200"/>
                    <a:pt x="25335" y="366078"/>
                    <a:pt x="30590" y="350060"/>
                  </a:cubicBezTo>
                  <a:lnTo>
                    <a:pt x="61107" y="256256"/>
                  </a:lnTo>
                  <a:lnTo>
                    <a:pt x="82403" y="190989"/>
                  </a:lnTo>
                  <a:cubicBezTo>
                    <a:pt x="89318" y="169725"/>
                    <a:pt x="108955" y="155456"/>
                    <a:pt x="131358" y="155456"/>
                  </a:cubicBezTo>
                  <a:close/>
                  <a:moveTo>
                    <a:pt x="171336" y="0"/>
                  </a:moveTo>
                  <a:cubicBezTo>
                    <a:pt x="208477" y="0"/>
                    <a:pt x="238585" y="30045"/>
                    <a:pt x="238585" y="67108"/>
                  </a:cubicBezTo>
                  <a:cubicBezTo>
                    <a:pt x="238585" y="104171"/>
                    <a:pt x="208477" y="134216"/>
                    <a:pt x="171336" y="134216"/>
                  </a:cubicBezTo>
                  <a:cubicBezTo>
                    <a:pt x="134195" y="134216"/>
                    <a:pt x="104087" y="104171"/>
                    <a:pt x="104087" y="67108"/>
                  </a:cubicBezTo>
                  <a:cubicBezTo>
                    <a:pt x="104087" y="30045"/>
                    <a:pt x="134195" y="0"/>
                    <a:pt x="1713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4" name="iŝḻiḓ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id="{A9D7F099-9B86-4946-90B9-AAFA0F841DA2}"/>
                </a:ext>
              </a:extLst>
            </p:cNvPr>
            <p:cNvSpPr/>
            <p:nvPr/>
          </p:nvSpPr>
          <p:spPr>
            <a:xfrm>
              <a:off x="148155" y="3630084"/>
              <a:ext cx="1004079" cy="3569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12" tIns="45700" rIns="91412" bIns="45700" anchor="t" anchorCtr="0">
              <a:normAutofit/>
            </a:bodyPr>
            <a:lstStyle/>
            <a:p>
              <a:pPr algn="ctr">
                <a:buSzPct val="25000"/>
              </a:pPr>
              <a:r>
                <a:rPr lang="zh-CN" altLang="en-US" sz="1400" b="1" dirty="0" smtClean="0">
                  <a:cs typeface="+mn-ea"/>
                  <a:sym typeface="+mn-lt"/>
                </a:rPr>
                <a:t>静默安装</a:t>
              </a:r>
              <a:endParaRPr lang="zh-CN" altLang="en-US" sz="1400" b="1" dirty="0">
                <a:cs typeface="+mn-ea"/>
                <a:sym typeface="+mn-lt"/>
              </a:endParaRPr>
            </a:p>
          </p:txBody>
        </p:sp>
      </p:grpSp>
      <p:sp>
        <p:nvSpPr>
          <p:cNvPr id="195" name="加号 194"/>
          <p:cNvSpPr/>
          <p:nvPr/>
        </p:nvSpPr>
        <p:spPr>
          <a:xfrm>
            <a:off x="1703306" y="3630085"/>
            <a:ext cx="336244" cy="355439"/>
          </a:xfrm>
          <a:prstGeom prst="mathPlu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335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826db18-875a-4b0e-9563-28f2ac79e47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39417" y="1632075"/>
            <a:ext cx="10585176" cy="4893268"/>
            <a:chOff x="812386" y="1080244"/>
            <a:chExt cx="10578284" cy="4959989"/>
          </a:xfrm>
        </p:grpSpPr>
        <p:grpSp>
          <p:nvGrpSpPr>
            <p:cNvPr id="6" name="íṡľiḑè"/>
            <p:cNvGrpSpPr/>
            <p:nvPr/>
          </p:nvGrpSpPr>
          <p:grpSpPr>
            <a:xfrm>
              <a:off x="812386" y="4994231"/>
              <a:ext cx="2327954" cy="1046002"/>
              <a:chOff x="8662573" y="1518902"/>
              <a:chExt cx="2578029" cy="1046002"/>
            </a:xfrm>
          </p:grpSpPr>
          <p:sp>
            <p:nvSpPr>
              <p:cNvPr id="34" name="iṡḻíďè"/>
              <p:cNvSpPr txBox="1"/>
              <p:nvPr/>
            </p:nvSpPr>
            <p:spPr>
              <a:xfrm>
                <a:off x="8662573" y="1839896"/>
                <a:ext cx="2578029" cy="72500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t">
                <a:normAutofit/>
              </a:bodyPr>
              <a:lstStyle/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结合线下项目执行招募样本</a:t>
                </a:r>
              </a:p>
            </p:txBody>
          </p:sp>
          <p:sp>
            <p:nvSpPr>
              <p:cNvPr id="35" name="îṣļiḋe"/>
              <p:cNvSpPr/>
              <p:nvPr/>
            </p:nvSpPr>
            <p:spPr>
              <a:xfrm>
                <a:off x="8662573" y="1518902"/>
                <a:ext cx="2578029" cy="320994"/>
              </a:xfrm>
              <a:prstGeom prst="rect">
                <a:avLst/>
              </a:prstGeom>
            </p:spPr>
            <p:txBody>
              <a:bodyPr wrap="none" lIns="90000" tIns="46800" rIns="90000" bIns="46800" anchor="b">
                <a:noAutofit/>
              </a:bodyPr>
              <a:lstStyle/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zh-CN" altLang="en-US" sz="1400" b="1" dirty="0" smtClean="0">
                    <a:solidFill>
                      <a:schemeClr val="accent1"/>
                    </a:solidFill>
                    <a:cs typeface="+mn-ea"/>
                    <a:sym typeface="+mn-lt"/>
                  </a:rPr>
                  <a:t>线下招募</a:t>
                </a:r>
                <a:endParaRPr lang="zh-CN" altLang="en-US" sz="14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í$lîḍê"/>
            <p:cNvGrpSpPr/>
            <p:nvPr/>
          </p:nvGrpSpPr>
          <p:grpSpPr>
            <a:xfrm>
              <a:off x="9062716" y="4994231"/>
              <a:ext cx="2327954" cy="1046002"/>
              <a:chOff x="8662573" y="1518902"/>
              <a:chExt cx="2578029" cy="1046002"/>
            </a:xfrm>
          </p:grpSpPr>
          <p:sp>
            <p:nvSpPr>
              <p:cNvPr id="32" name="íśľíḋè"/>
              <p:cNvSpPr txBox="1"/>
              <p:nvPr/>
            </p:nvSpPr>
            <p:spPr>
              <a:xfrm>
                <a:off x="8662573" y="1839896"/>
                <a:ext cx="2578029" cy="72500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t">
                <a:normAutofit/>
              </a:bodyPr>
              <a:lstStyle/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借助微信、网站、</a:t>
                </a:r>
                <a:r>
                  <a:rPr lang="en-US" altLang="zh-CN" sz="11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APP</a:t>
                </a:r>
                <a: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的推广，在线招募样本</a:t>
                </a:r>
              </a:p>
            </p:txBody>
          </p:sp>
          <p:sp>
            <p:nvSpPr>
              <p:cNvPr id="33" name="íṣḻîḍê"/>
              <p:cNvSpPr/>
              <p:nvPr/>
            </p:nvSpPr>
            <p:spPr>
              <a:xfrm>
                <a:off x="8662573" y="1518902"/>
                <a:ext cx="2578029" cy="320994"/>
              </a:xfrm>
              <a:prstGeom prst="rect">
                <a:avLst/>
              </a:prstGeom>
            </p:spPr>
            <p:txBody>
              <a:bodyPr wrap="none" lIns="90000" tIns="46800" rIns="90000" bIns="46800" anchor="b">
                <a:no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CN" altLang="en-US" sz="1400" b="1" dirty="0" smtClean="0">
                    <a:solidFill>
                      <a:schemeClr val="accent3"/>
                    </a:solidFill>
                    <a:cs typeface="+mn-ea"/>
                    <a:sym typeface="+mn-lt"/>
                  </a:rPr>
                  <a:t>线上招募</a:t>
                </a:r>
                <a:endParaRPr lang="zh-CN" altLang="en-US" sz="1400" b="1" dirty="0">
                  <a:solidFill>
                    <a:schemeClr val="accent3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ïSḻiḋè"/>
            <p:cNvGrpSpPr/>
            <p:nvPr/>
          </p:nvGrpSpPr>
          <p:grpSpPr>
            <a:xfrm>
              <a:off x="8655841" y="2992503"/>
              <a:ext cx="2327954" cy="1046002"/>
              <a:chOff x="8662573" y="1668139"/>
              <a:chExt cx="2578029" cy="1046002"/>
            </a:xfrm>
          </p:grpSpPr>
          <p:sp>
            <p:nvSpPr>
              <p:cNvPr id="30" name="iṡlîḍe"/>
              <p:cNvSpPr txBox="1"/>
              <p:nvPr/>
            </p:nvSpPr>
            <p:spPr>
              <a:xfrm>
                <a:off x="8662573" y="1989133"/>
                <a:ext cx="2578029" cy="72500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t">
                <a:normAutofit/>
              </a:bodyPr>
              <a:lstStyle/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BD</a:t>
                </a:r>
                <a: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拓展合作渠道，达成资源共享互换模式</a:t>
                </a:r>
              </a:p>
            </p:txBody>
          </p:sp>
          <p:sp>
            <p:nvSpPr>
              <p:cNvPr id="31" name="ïṩḻiḋè"/>
              <p:cNvSpPr/>
              <p:nvPr/>
            </p:nvSpPr>
            <p:spPr>
              <a:xfrm>
                <a:off x="8662573" y="1668139"/>
                <a:ext cx="2578029" cy="320994"/>
              </a:xfrm>
              <a:prstGeom prst="rect">
                <a:avLst/>
              </a:prstGeom>
            </p:spPr>
            <p:txBody>
              <a:bodyPr wrap="none" lIns="90000" tIns="46800" rIns="90000" bIns="46800" anchor="b">
                <a:no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CN" altLang="en-US" sz="1400" b="1" dirty="0" smtClean="0">
                    <a:solidFill>
                      <a:schemeClr val="accent4"/>
                    </a:solidFill>
                    <a:cs typeface="+mn-ea"/>
                    <a:sym typeface="+mn-lt"/>
                  </a:rPr>
                  <a:t>资源互换</a:t>
                </a:r>
                <a:endParaRPr lang="zh-CN" altLang="en-US" sz="1400" b="1" dirty="0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ïs1iḍé"/>
            <p:cNvGrpSpPr/>
            <p:nvPr/>
          </p:nvGrpSpPr>
          <p:grpSpPr>
            <a:xfrm>
              <a:off x="1073251" y="3044944"/>
              <a:ext cx="2327954" cy="1046002"/>
              <a:chOff x="8662573" y="1668139"/>
              <a:chExt cx="2578029" cy="1046002"/>
            </a:xfrm>
          </p:grpSpPr>
          <p:sp>
            <p:nvSpPr>
              <p:cNvPr id="28" name="iṥlîḓè"/>
              <p:cNvSpPr txBox="1"/>
              <p:nvPr/>
            </p:nvSpPr>
            <p:spPr>
              <a:xfrm>
                <a:off x="8662573" y="1989133"/>
                <a:ext cx="2578029" cy="72500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t">
                <a:normAutofit/>
              </a:bodyPr>
              <a:lstStyle/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组织多样化的运营活动招募样本</a:t>
                </a:r>
              </a:p>
            </p:txBody>
          </p:sp>
          <p:sp>
            <p:nvSpPr>
              <p:cNvPr id="29" name="íŝḷide"/>
              <p:cNvSpPr/>
              <p:nvPr/>
            </p:nvSpPr>
            <p:spPr>
              <a:xfrm>
                <a:off x="8662573" y="1668139"/>
                <a:ext cx="2578029" cy="320994"/>
              </a:xfrm>
              <a:prstGeom prst="rect">
                <a:avLst/>
              </a:prstGeom>
            </p:spPr>
            <p:txBody>
              <a:bodyPr wrap="none" lIns="90000" tIns="46800" rIns="90000" bIns="46800" anchor="b">
                <a:noAutofit/>
              </a:bodyPr>
              <a:lstStyle/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zh-CN" altLang="en-US" sz="1400" b="1" dirty="0" smtClean="0">
                    <a:solidFill>
                      <a:schemeClr val="accent2"/>
                    </a:solidFill>
                    <a:cs typeface="+mn-ea"/>
                    <a:sym typeface="+mn-lt"/>
                  </a:rPr>
                  <a:t>运营活动</a:t>
                </a:r>
                <a:endParaRPr lang="zh-CN" altLang="en-US" sz="1400" b="1" dirty="0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iṡḻîḑê"/>
            <p:cNvSpPr/>
            <p:nvPr/>
          </p:nvSpPr>
          <p:spPr>
            <a:xfrm>
              <a:off x="3424113" y="3075476"/>
              <a:ext cx="5439692" cy="2719846"/>
            </a:xfrm>
            <a:custGeom>
              <a:avLst/>
              <a:gdLst>
                <a:gd name="connsiteX0" fmla="*/ 3118724 w 6237448"/>
                <a:gd name="connsiteY0" fmla="*/ 0 h 3118724"/>
                <a:gd name="connsiteX1" fmla="*/ 6237448 w 6237448"/>
                <a:gd name="connsiteY1" fmla="*/ 3118724 h 3118724"/>
                <a:gd name="connsiteX2" fmla="*/ 3118724 w 6237448"/>
                <a:gd name="connsiteY2" fmla="*/ 3118724 h 3118724"/>
                <a:gd name="connsiteX3" fmla="*/ 0 w 6237448"/>
                <a:gd name="connsiteY3" fmla="*/ 3118724 h 3118724"/>
                <a:gd name="connsiteX4" fmla="*/ 3118724 w 6237448"/>
                <a:gd name="connsiteY4" fmla="*/ 0 h 3118724"/>
                <a:gd name="connsiteX0" fmla="*/ 0 w 6237448"/>
                <a:gd name="connsiteY0" fmla="*/ 3118724 h 3210164"/>
                <a:gd name="connsiteX1" fmla="*/ 3118724 w 6237448"/>
                <a:gd name="connsiteY1" fmla="*/ 0 h 3210164"/>
                <a:gd name="connsiteX2" fmla="*/ 6237448 w 6237448"/>
                <a:gd name="connsiteY2" fmla="*/ 3118724 h 3210164"/>
                <a:gd name="connsiteX3" fmla="*/ 3118724 w 6237448"/>
                <a:gd name="connsiteY3" fmla="*/ 3118724 h 3210164"/>
                <a:gd name="connsiteX4" fmla="*/ 91440 w 6237448"/>
                <a:gd name="connsiteY4" fmla="*/ 3210164 h 3210164"/>
                <a:gd name="connsiteX0" fmla="*/ 0 w 6237448"/>
                <a:gd name="connsiteY0" fmla="*/ 3118724 h 3118724"/>
                <a:gd name="connsiteX1" fmla="*/ 3118724 w 6237448"/>
                <a:gd name="connsiteY1" fmla="*/ 0 h 3118724"/>
                <a:gd name="connsiteX2" fmla="*/ 6237448 w 6237448"/>
                <a:gd name="connsiteY2" fmla="*/ 3118724 h 3118724"/>
                <a:gd name="connsiteX3" fmla="*/ 3118724 w 6237448"/>
                <a:gd name="connsiteY3" fmla="*/ 3118724 h 3118724"/>
                <a:gd name="connsiteX0" fmla="*/ 0 w 6237448"/>
                <a:gd name="connsiteY0" fmla="*/ 3118724 h 3118724"/>
                <a:gd name="connsiteX1" fmla="*/ 3118724 w 6237448"/>
                <a:gd name="connsiteY1" fmla="*/ 0 h 3118724"/>
                <a:gd name="connsiteX2" fmla="*/ 6237448 w 6237448"/>
                <a:gd name="connsiteY2" fmla="*/ 3118724 h 3118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37448" h="3118724">
                  <a:moveTo>
                    <a:pt x="0" y="3118724"/>
                  </a:moveTo>
                  <a:cubicBezTo>
                    <a:pt x="0" y="1396300"/>
                    <a:pt x="1396300" y="0"/>
                    <a:pt x="3118724" y="0"/>
                  </a:cubicBezTo>
                  <a:cubicBezTo>
                    <a:pt x="4841148" y="0"/>
                    <a:pt x="6237448" y="1396300"/>
                    <a:pt x="6237448" y="3118724"/>
                  </a:cubicBezTo>
                </a:path>
              </a:pathLst>
            </a:custGeom>
            <a:blipFill>
              <a:blip r:embed="rId4"/>
              <a:srcRect/>
              <a:stretch>
                <a:fillRect t="-16509" b="-16304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îṡḻiḋé"/>
            <p:cNvSpPr/>
            <p:nvPr/>
          </p:nvSpPr>
          <p:spPr>
            <a:xfrm>
              <a:off x="4541778" y="4193139"/>
              <a:ext cx="3204363" cy="1602183"/>
            </a:xfrm>
            <a:custGeom>
              <a:avLst/>
              <a:gdLst>
                <a:gd name="connsiteX0" fmla="*/ 3118724 w 6237448"/>
                <a:gd name="connsiteY0" fmla="*/ 0 h 3118724"/>
                <a:gd name="connsiteX1" fmla="*/ 6237448 w 6237448"/>
                <a:gd name="connsiteY1" fmla="*/ 3118724 h 3118724"/>
                <a:gd name="connsiteX2" fmla="*/ 3118724 w 6237448"/>
                <a:gd name="connsiteY2" fmla="*/ 3118724 h 3118724"/>
                <a:gd name="connsiteX3" fmla="*/ 0 w 6237448"/>
                <a:gd name="connsiteY3" fmla="*/ 3118724 h 3118724"/>
                <a:gd name="connsiteX4" fmla="*/ 3118724 w 6237448"/>
                <a:gd name="connsiteY4" fmla="*/ 0 h 3118724"/>
                <a:gd name="connsiteX0" fmla="*/ 0 w 6237448"/>
                <a:gd name="connsiteY0" fmla="*/ 3118724 h 3210164"/>
                <a:gd name="connsiteX1" fmla="*/ 3118724 w 6237448"/>
                <a:gd name="connsiteY1" fmla="*/ 0 h 3210164"/>
                <a:gd name="connsiteX2" fmla="*/ 6237448 w 6237448"/>
                <a:gd name="connsiteY2" fmla="*/ 3118724 h 3210164"/>
                <a:gd name="connsiteX3" fmla="*/ 3118724 w 6237448"/>
                <a:gd name="connsiteY3" fmla="*/ 3118724 h 3210164"/>
                <a:gd name="connsiteX4" fmla="*/ 91440 w 6237448"/>
                <a:gd name="connsiteY4" fmla="*/ 3210164 h 3210164"/>
                <a:gd name="connsiteX0" fmla="*/ 0 w 6237448"/>
                <a:gd name="connsiteY0" fmla="*/ 3118724 h 3118724"/>
                <a:gd name="connsiteX1" fmla="*/ 3118724 w 6237448"/>
                <a:gd name="connsiteY1" fmla="*/ 0 h 3118724"/>
                <a:gd name="connsiteX2" fmla="*/ 6237448 w 6237448"/>
                <a:gd name="connsiteY2" fmla="*/ 3118724 h 3118724"/>
                <a:gd name="connsiteX3" fmla="*/ 3118724 w 6237448"/>
                <a:gd name="connsiteY3" fmla="*/ 3118724 h 3118724"/>
                <a:gd name="connsiteX0" fmla="*/ 0 w 6237448"/>
                <a:gd name="connsiteY0" fmla="*/ 3118724 h 3118724"/>
                <a:gd name="connsiteX1" fmla="*/ 3118724 w 6237448"/>
                <a:gd name="connsiteY1" fmla="*/ 0 h 3118724"/>
                <a:gd name="connsiteX2" fmla="*/ 6237448 w 6237448"/>
                <a:gd name="connsiteY2" fmla="*/ 3118724 h 3118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37448" h="3118724">
                  <a:moveTo>
                    <a:pt x="0" y="3118724"/>
                  </a:moveTo>
                  <a:cubicBezTo>
                    <a:pt x="0" y="1396300"/>
                    <a:pt x="1396300" y="0"/>
                    <a:pt x="3118724" y="0"/>
                  </a:cubicBezTo>
                  <a:cubicBezTo>
                    <a:pt x="4841148" y="0"/>
                    <a:pt x="6237448" y="1396300"/>
                    <a:pt x="6237448" y="3118724"/>
                  </a:cubicBezTo>
                </a:path>
              </a:pathLst>
            </a:cu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自建</a:t>
              </a:r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panel</a:t>
              </a: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库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2" name="îŝļîďê"/>
            <p:cNvGrpSpPr/>
            <p:nvPr/>
          </p:nvGrpSpPr>
          <p:grpSpPr>
            <a:xfrm>
              <a:off x="3280624" y="4884285"/>
              <a:ext cx="511070" cy="511070"/>
              <a:chOff x="3028719" y="4901657"/>
              <a:chExt cx="720080" cy="720080"/>
            </a:xfrm>
          </p:grpSpPr>
          <p:sp>
            <p:nvSpPr>
              <p:cNvPr id="26" name="işlíḋê"/>
              <p:cNvSpPr/>
              <p:nvPr/>
            </p:nvSpPr>
            <p:spPr>
              <a:xfrm>
                <a:off x="3028719" y="4901657"/>
                <a:ext cx="720080" cy="720080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íṡ1iḍê"/>
              <p:cNvSpPr>
                <a:spLocks/>
              </p:cNvSpPr>
              <p:nvPr/>
            </p:nvSpPr>
            <p:spPr bwMode="auto">
              <a:xfrm>
                <a:off x="3198613" y="5078552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ïṣ1îḓe"/>
            <p:cNvGrpSpPr/>
            <p:nvPr/>
          </p:nvGrpSpPr>
          <p:grpSpPr>
            <a:xfrm>
              <a:off x="8200585" y="4172510"/>
              <a:ext cx="686128" cy="686128"/>
              <a:chOff x="8477153" y="4901657"/>
              <a:chExt cx="686128" cy="686128"/>
            </a:xfrm>
          </p:grpSpPr>
          <p:sp>
            <p:nvSpPr>
              <p:cNvPr id="24" name="išḻîḍé"/>
              <p:cNvSpPr/>
              <p:nvPr/>
            </p:nvSpPr>
            <p:spPr>
              <a:xfrm>
                <a:off x="8477153" y="4901657"/>
                <a:ext cx="686128" cy="686128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islíḓê"/>
              <p:cNvSpPr>
                <a:spLocks/>
              </p:cNvSpPr>
              <p:nvPr/>
            </p:nvSpPr>
            <p:spPr bwMode="auto">
              <a:xfrm>
                <a:off x="8639036" y="5070211"/>
                <a:ext cx="362362" cy="349020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íšľîďê"/>
            <p:cNvGrpSpPr/>
            <p:nvPr/>
          </p:nvGrpSpPr>
          <p:grpSpPr>
            <a:xfrm>
              <a:off x="3894278" y="3462683"/>
              <a:ext cx="698270" cy="698270"/>
              <a:chOff x="4602146" y="3222172"/>
              <a:chExt cx="508665" cy="508665"/>
            </a:xfrm>
          </p:grpSpPr>
          <p:sp>
            <p:nvSpPr>
              <p:cNvPr id="22" name="iṡḷiḍê"/>
              <p:cNvSpPr/>
              <p:nvPr/>
            </p:nvSpPr>
            <p:spPr>
              <a:xfrm>
                <a:off x="4602146" y="3222172"/>
                <a:ext cx="508665" cy="508665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íSľîḍê"/>
              <p:cNvSpPr>
                <a:spLocks/>
              </p:cNvSpPr>
              <p:nvPr/>
            </p:nvSpPr>
            <p:spPr bwMode="auto">
              <a:xfrm>
                <a:off x="4722159" y="3347131"/>
                <a:ext cx="268639" cy="258748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ïṣľíḍè"/>
            <p:cNvGrpSpPr/>
            <p:nvPr/>
          </p:nvGrpSpPr>
          <p:grpSpPr>
            <a:xfrm>
              <a:off x="7392144" y="3241081"/>
              <a:ext cx="509592" cy="509592"/>
              <a:chOff x="7161343" y="3188473"/>
              <a:chExt cx="576064" cy="576064"/>
            </a:xfrm>
          </p:grpSpPr>
          <p:sp>
            <p:nvSpPr>
              <p:cNvPr id="20" name="išľïďé"/>
              <p:cNvSpPr/>
              <p:nvPr/>
            </p:nvSpPr>
            <p:spPr>
              <a:xfrm>
                <a:off x="7161343" y="3188473"/>
                <a:ext cx="576064" cy="576064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" name="ïš1iḑé"/>
              <p:cNvSpPr>
                <a:spLocks/>
              </p:cNvSpPr>
              <p:nvPr/>
            </p:nvSpPr>
            <p:spPr bwMode="auto">
              <a:xfrm>
                <a:off x="7297258" y="3329989"/>
                <a:ext cx="304234" cy="293033"/>
              </a:xfrm>
              <a:custGeom>
                <a:avLst/>
                <a:gdLst>
                  <a:gd name="connsiteX0" fmla="*/ 0 w 582235"/>
                  <a:gd name="connsiteY0" fmla="*/ 404481 h 606722"/>
                  <a:gd name="connsiteX1" fmla="*/ 101261 w 582235"/>
                  <a:gd name="connsiteY1" fmla="*/ 404481 h 606722"/>
                  <a:gd name="connsiteX2" fmla="*/ 101261 w 582235"/>
                  <a:gd name="connsiteY2" fmla="*/ 606722 h 606722"/>
                  <a:gd name="connsiteX3" fmla="*/ 0 w 582235"/>
                  <a:gd name="connsiteY3" fmla="*/ 606722 h 606722"/>
                  <a:gd name="connsiteX4" fmla="*/ 151927 w 582235"/>
                  <a:gd name="connsiteY4" fmla="*/ 328623 h 606722"/>
                  <a:gd name="connsiteX5" fmla="*/ 253188 w 582235"/>
                  <a:gd name="connsiteY5" fmla="*/ 328623 h 606722"/>
                  <a:gd name="connsiteX6" fmla="*/ 253188 w 582235"/>
                  <a:gd name="connsiteY6" fmla="*/ 606722 h 606722"/>
                  <a:gd name="connsiteX7" fmla="*/ 151927 w 582235"/>
                  <a:gd name="connsiteY7" fmla="*/ 606722 h 606722"/>
                  <a:gd name="connsiteX8" fmla="*/ 303855 w 582235"/>
                  <a:gd name="connsiteY8" fmla="*/ 252766 h 606722"/>
                  <a:gd name="connsiteX9" fmla="*/ 405046 w 582235"/>
                  <a:gd name="connsiteY9" fmla="*/ 252766 h 606722"/>
                  <a:gd name="connsiteX10" fmla="*/ 405046 w 582235"/>
                  <a:gd name="connsiteY10" fmla="*/ 606722 h 606722"/>
                  <a:gd name="connsiteX11" fmla="*/ 303855 w 582235"/>
                  <a:gd name="connsiteY11" fmla="*/ 606722 h 606722"/>
                  <a:gd name="connsiteX12" fmla="*/ 455711 w 582235"/>
                  <a:gd name="connsiteY12" fmla="*/ 202241 h 606722"/>
                  <a:gd name="connsiteX13" fmla="*/ 556972 w 582235"/>
                  <a:gd name="connsiteY13" fmla="*/ 202241 h 606722"/>
                  <a:gd name="connsiteX14" fmla="*/ 556972 w 582235"/>
                  <a:gd name="connsiteY14" fmla="*/ 606722 h 606722"/>
                  <a:gd name="connsiteX15" fmla="*/ 455711 w 582235"/>
                  <a:gd name="connsiteY15" fmla="*/ 606722 h 606722"/>
                  <a:gd name="connsiteX16" fmla="*/ 455697 w 582235"/>
                  <a:gd name="connsiteY16" fmla="*/ 0 h 606722"/>
                  <a:gd name="connsiteX17" fmla="*/ 556785 w 582235"/>
                  <a:gd name="connsiteY17" fmla="*/ 0 h 606722"/>
                  <a:gd name="connsiteX18" fmla="*/ 556874 w 582235"/>
                  <a:gd name="connsiteY18" fmla="*/ 0 h 606722"/>
                  <a:gd name="connsiteX19" fmla="*/ 556963 w 582235"/>
                  <a:gd name="connsiteY19" fmla="*/ 0 h 606722"/>
                  <a:gd name="connsiteX20" fmla="*/ 557675 w 582235"/>
                  <a:gd name="connsiteY20" fmla="*/ 0 h 606722"/>
                  <a:gd name="connsiteX21" fmla="*/ 559366 w 582235"/>
                  <a:gd name="connsiteY21" fmla="*/ 89 h 606722"/>
                  <a:gd name="connsiteX22" fmla="*/ 560611 w 582235"/>
                  <a:gd name="connsiteY22" fmla="*/ 267 h 606722"/>
                  <a:gd name="connsiteX23" fmla="*/ 561857 w 582235"/>
                  <a:gd name="connsiteY23" fmla="*/ 444 h 606722"/>
                  <a:gd name="connsiteX24" fmla="*/ 563192 w 582235"/>
                  <a:gd name="connsiteY24" fmla="*/ 800 h 606722"/>
                  <a:gd name="connsiteX25" fmla="*/ 564171 w 582235"/>
                  <a:gd name="connsiteY25" fmla="*/ 1067 h 606722"/>
                  <a:gd name="connsiteX26" fmla="*/ 565506 w 582235"/>
                  <a:gd name="connsiteY26" fmla="*/ 1511 h 606722"/>
                  <a:gd name="connsiteX27" fmla="*/ 566574 w 582235"/>
                  <a:gd name="connsiteY27" fmla="*/ 1867 h 606722"/>
                  <a:gd name="connsiteX28" fmla="*/ 567730 w 582235"/>
                  <a:gd name="connsiteY28" fmla="*/ 2400 h 606722"/>
                  <a:gd name="connsiteX29" fmla="*/ 568798 w 582235"/>
                  <a:gd name="connsiteY29" fmla="*/ 2933 h 606722"/>
                  <a:gd name="connsiteX30" fmla="*/ 569777 w 582235"/>
                  <a:gd name="connsiteY30" fmla="*/ 3467 h 606722"/>
                  <a:gd name="connsiteX31" fmla="*/ 570934 w 582235"/>
                  <a:gd name="connsiteY31" fmla="*/ 4178 h 606722"/>
                  <a:gd name="connsiteX32" fmla="*/ 571824 w 582235"/>
                  <a:gd name="connsiteY32" fmla="*/ 4800 h 606722"/>
                  <a:gd name="connsiteX33" fmla="*/ 572891 w 582235"/>
                  <a:gd name="connsiteY33" fmla="*/ 5689 h 606722"/>
                  <a:gd name="connsiteX34" fmla="*/ 573781 w 582235"/>
                  <a:gd name="connsiteY34" fmla="*/ 6489 h 606722"/>
                  <a:gd name="connsiteX35" fmla="*/ 574760 w 582235"/>
                  <a:gd name="connsiteY35" fmla="*/ 7289 h 606722"/>
                  <a:gd name="connsiteX36" fmla="*/ 575917 w 582235"/>
                  <a:gd name="connsiteY36" fmla="*/ 8533 h 606722"/>
                  <a:gd name="connsiteX37" fmla="*/ 576451 w 582235"/>
                  <a:gd name="connsiteY37" fmla="*/ 9066 h 606722"/>
                  <a:gd name="connsiteX38" fmla="*/ 576451 w 582235"/>
                  <a:gd name="connsiteY38" fmla="*/ 9155 h 606722"/>
                  <a:gd name="connsiteX39" fmla="*/ 577964 w 582235"/>
                  <a:gd name="connsiteY39" fmla="*/ 11200 h 606722"/>
                  <a:gd name="connsiteX40" fmla="*/ 578053 w 582235"/>
                  <a:gd name="connsiteY40" fmla="*/ 11289 h 606722"/>
                  <a:gd name="connsiteX41" fmla="*/ 579209 w 582235"/>
                  <a:gd name="connsiteY41" fmla="*/ 13244 h 606722"/>
                  <a:gd name="connsiteX42" fmla="*/ 579743 w 582235"/>
                  <a:gd name="connsiteY42" fmla="*/ 14222 h 606722"/>
                  <a:gd name="connsiteX43" fmla="*/ 580277 w 582235"/>
                  <a:gd name="connsiteY43" fmla="*/ 15555 h 606722"/>
                  <a:gd name="connsiteX44" fmla="*/ 580722 w 582235"/>
                  <a:gd name="connsiteY44" fmla="*/ 16711 h 606722"/>
                  <a:gd name="connsiteX45" fmla="*/ 581167 w 582235"/>
                  <a:gd name="connsiteY45" fmla="*/ 17866 h 606722"/>
                  <a:gd name="connsiteX46" fmla="*/ 581523 w 582235"/>
                  <a:gd name="connsiteY46" fmla="*/ 19199 h 606722"/>
                  <a:gd name="connsiteX47" fmla="*/ 581790 w 582235"/>
                  <a:gd name="connsiteY47" fmla="*/ 20266 h 606722"/>
                  <a:gd name="connsiteX48" fmla="*/ 582146 w 582235"/>
                  <a:gd name="connsiteY48" fmla="*/ 22488 h 606722"/>
                  <a:gd name="connsiteX49" fmla="*/ 582146 w 582235"/>
                  <a:gd name="connsiteY49" fmla="*/ 22666 h 606722"/>
                  <a:gd name="connsiteX50" fmla="*/ 582235 w 582235"/>
                  <a:gd name="connsiteY50" fmla="*/ 25244 h 606722"/>
                  <a:gd name="connsiteX51" fmla="*/ 582235 w 582235"/>
                  <a:gd name="connsiteY51" fmla="*/ 126396 h 606722"/>
                  <a:gd name="connsiteX52" fmla="*/ 556963 w 582235"/>
                  <a:gd name="connsiteY52" fmla="*/ 151728 h 606722"/>
                  <a:gd name="connsiteX53" fmla="*/ 531691 w 582235"/>
                  <a:gd name="connsiteY53" fmla="*/ 126396 h 606722"/>
                  <a:gd name="connsiteX54" fmla="*/ 531691 w 582235"/>
                  <a:gd name="connsiteY54" fmla="*/ 79286 h 606722"/>
                  <a:gd name="connsiteX55" fmla="*/ 421260 w 582235"/>
                  <a:gd name="connsiteY55" fmla="*/ 171106 h 606722"/>
                  <a:gd name="connsiteX56" fmla="*/ 385666 w 582235"/>
                  <a:gd name="connsiteY56" fmla="*/ 167906 h 606722"/>
                  <a:gd name="connsiteX57" fmla="*/ 388869 w 582235"/>
                  <a:gd name="connsiteY57" fmla="*/ 132262 h 606722"/>
                  <a:gd name="connsiteX58" fmla="*/ 487020 w 582235"/>
                  <a:gd name="connsiteY58" fmla="*/ 50576 h 606722"/>
                  <a:gd name="connsiteX59" fmla="*/ 455697 w 582235"/>
                  <a:gd name="connsiteY59" fmla="*/ 50576 h 606722"/>
                  <a:gd name="connsiteX60" fmla="*/ 430425 w 582235"/>
                  <a:gd name="connsiteY60" fmla="*/ 25244 h 606722"/>
                  <a:gd name="connsiteX61" fmla="*/ 455697 w 582235"/>
                  <a:gd name="connsiteY61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582235" h="606722">
                    <a:moveTo>
                      <a:pt x="0" y="404481"/>
                    </a:moveTo>
                    <a:lnTo>
                      <a:pt x="101261" y="404481"/>
                    </a:lnTo>
                    <a:lnTo>
                      <a:pt x="101261" y="606722"/>
                    </a:lnTo>
                    <a:lnTo>
                      <a:pt x="0" y="606722"/>
                    </a:lnTo>
                    <a:close/>
                    <a:moveTo>
                      <a:pt x="151927" y="328623"/>
                    </a:moveTo>
                    <a:lnTo>
                      <a:pt x="253188" y="328623"/>
                    </a:lnTo>
                    <a:lnTo>
                      <a:pt x="253188" y="606722"/>
                    </a:lnTo>
                    <a:lnTo>
                      <a:pt x="151927" y="606722"/>
                    </a:lnTo>
                    <a:close/>
                    <a:moveTo>
                      <a:pt x="303855" y="252766"/>
                    </a:moveTo>
                    <a:lnTo>
                      <a:pt x="405046" y="252766"/>
                    </a:lnTo>
                    <a:lnTo>
                      <a:pt x="405046" y="606722"/>
                    </a:lnTo>
                    <a:lnTo>
                      <a:pt x="303855" y="606722"/>
                    </a:lnTo>
                    <a:close/>
                    <a:moveTo>
                      <a:pt x="455711" y="202241"/>
                    </a:moveTo>
                    <a:lnTo>
                      <a:pt x="556972" y="202241"/>
                    </a:lnTo>
                    <a:lnTo>
                      <a:pt x="556972" y="606722"/>
                    </a:lnTo>
                    <a:lnTo>
                      <a:pt x="455711" y="606722"/>
                    </a:lnTo>
                    <a:close/>
                    <a:moveTo>
                      <a:pt x="455697" y="0"/>
                    </a:moveTo>
                    <a:lnTo>
                      <a:pt x="556785" y="0"/>
                    </a:lnTo>
                    <a:lnTo>
                      <a:pt x="556874" y="0"/>
                    </a:lnTo>
                    <a:lnTo>
                      <a:pt x="556963" y="0"/>
                    </a:lnTo>
                    <a:cubicBezTo>
                      <a:pt x="557230" y="0"/>
                      <a:pt x="557408" y="0"/>
                      <a:pt x="557675" y="0"/>
                    </a:cubicBezTo>
                    <a:cubicBezTo>
                      <a:pt x="558298" y="89"/>
                      <a:pt x="558832" y="89"/>
                      <a:pt x="559366" y="89"/>
                    </a:cubicBezTo>
                    <a:cubicBezTo>
                      <a:pt x="559811" y="178"/>
                      <a:pt x="560256" y="267"/>
                      <a:pt x="560611" y="267"/>
                    </a:cubicBezTo>
                    <a:cubicBezTo>
                      <a:pt x="561056" y="356"/>
                      <a:pt x="561412" y="444"/>
                      <a:pt x="561857" y="444"/>
                    </a:cubicBezTo>
                    <a:cubicBezTo>
                      <a:pt x="562302" y="533"/>
                      <a:pt x="562747" y="711"/>
                      <a:pt x="563192" y="800"/>
                    </a:cubicBezTo>
                    <a:cubicBezTo>
                      <a:pt x="563548" y="889"/>
                      <a:pt x="563904" y="978"/>
                      <a:pt x="564171" y="1067"/>
                    </a:cubicBezTo>
                    <a:cubicBezTo>
                      <a:pt x="564616" y="1156"/>
                      <a:pt x="565061" y="1333"/>
                      <a:pt x="565506" y="1511"/>
                    </a:cubicBezTo>
                    <a:cubicBezTo>
                      <a:pt x="565862" y="1600"/>
                      <a:pt x="566218" y="1778"/>
                      <a:pt x="566574" y="1867"/>
                    </a:cubicBezTo>
                    <a:cubicBezTo>
                      <a:pt x="566929" y="2044"/>
                      <a:pt x="567285" y="2222"/>
                      <a:pt x="567730" y="2400"/>
                    </a:cubicBezTo>
                    <a:cubicBezTo>
                      <a:pt x="568086" y="2578"/>
                      <a:pt x="568442" y="2755"/>
                      <a:pt x="568798" y="2933"/>
                    </a:cubicBezTo>
                    <a:cubicBezTo>
                      <a:pt x="569154" y="3111"/>
                      <a:pt x="569421" y="3289"/>
                      <a:pt x="569777" y="3467"/>
                    </a:cubicBezTo>
                    <a:cubicBezTo>
                      <a:pt x="570133" y="3733"/>
                      <a:pt x="570578" y="4000"/>
                      <a:pt x="570934" y="4178"/>
                    </a:cubicBezTo>
                    <a:cubicBezTo>
                      <a:pt x="571201" y="4444"/>
                      <a:pt x="571557" y="4622"/>
                      <a:pt x="571824" y="4800"/>
                    </a:cubicBezTo>
                    <a:cubicBezTo>
                      <a:pt x="572180" y="5155"/>
                      <a:pt x="572536" y="5422"/>
                      <a:pt x="572891" y="5689"/>
                    </a:cubicBezTo>
                    <a:cubicBezTo>
                      <a:pt x="573247" y="5955"/>
                      <a:pt x="573514" y="6222"/>
                      <a:pt x="573781" y="6489"/>
                    </a:cubicBezTo>
                    <a:cubicBezTo>
                      <a:pt x="574137" y="6755"/>
                      <a:pt x="574493" y="7022"/>
                      <a:pt x="574760" y="7289"/>
                    </a:cubicBezTo>
                    <a:cubicBezTo>
                      <a:pt x="575205" y="7733"/>
                      <a:pt x="575561" y="8178"/>
                      <a:pt x="575917" y="8533"/>
                    </a:cubicBezTo>
                    <a:cubicBezTo>
                      <a:pt x="576095" y="8711"/>
                      <a:pt x="576273" y="8889"/>
                      <a:pt x="576451" y="9066"/>
                    </a:cubicBezTo>
                    <a:cubicBezTo>
                      <a:pt x="576451" y="9155"/>
                      <a:pt x="576451" y="9155"/>
                      <a:pt x="576451" y="9155"/>
                    </a:cubicBezTo>
                    <a:cubicBezTo>
                      <a:pt x="576985" y="9777"/>
                      <a:pt x="577519" y="10489"/>
                      <a:pt x="577964" y="11200"/>
                    </a:cubicBezTo>
                    <a:cubicBezTo>
                      <a:pt x="577964" y="11200"/>
                      <a:pt x="578053" y="11289"/>
                      <a:pt x="578053" y="11289"/>
                    </a:cubicBezTo>
                    <a:cubicBezTo>
                      <a:pt x="578498" y="12000"/>
                      <a:pt x="578854" y="12622"/>
                      <a:pt x="579209" y="13244"/>
                    </a:cubicBezTo>
                    <a:cubicBezTo>
                      <a:pt x="579387" y="13600"/>
                      <a:pt x="579565" y="13955"/>
                      <a:pt x="579743" y="14222"/>
                    </a:cubicBezTo>
                    <a:cubicBezTo>
                      <a:pt x="579921" y="14666"/>
                      <a:pt x="580099" y="15111"/>
                      <a:pt x="580277" y="15555"/>
                    </a:cubicBezTo>
                    <a:cubicBezTo>
                      <a:pt x="580455" y="15911"/>
                      <a:pt x="580633" y="16266"/>
                      <a:pt x="580722" y="16711"/>
                    </a:cubicBezTo>
                    <a:cubicBezTo>
                      <a:pt x="580900" y="17066"/>
                      <a:pt x="581078" y="17422"/>
                      <a:pt x="581167" y="17866"/>
                    </a:cubicBezTo>
                    <a:cubicBezTo>
                      <a:pt x="581256" y="18311"/>
                      <a:pt x="581434" y="18755"/>
                      <a:pt x="581523" y="19199"/>
                    </a:cubicBezTo>
                    <a:cubicBezTo>
                      <a:pt x="581612" y="19555"/>
                      <a:pt x="581701" y="19910"/>
                      <a:pt x="581790" y="20266"/>
                    </a:cubicBezTo>
                    <a:cubicBezTo>
                      <a:pt x="581879" y="20977"/>
                      <a:pt x="582057" y="21777"/>
                      <a:pt x="582146" y="22488"/>
                    </a:cubicBezTo>
                    <a:cubicBezTo>
                      <a:pt x="582146" y="22577"/>
                      <a:pt x="582146" y="22666"/>
                      <a:pt x="582146" y="22666"/>
                    </a:cubicBezTo>
                    <a:cubicBezTo>
                      <a:pt x="582235" y="23555"/>
                      <a:pt x="582235" y="24355"/>
                      <a:pt x="582235" y="25244"/>
                    </a:cubicBezTo>
                    <a:lnTo>
                      <a:pt x="582235" y="126396"/>
                    </a:lnTo>
                    <a:cubicBezTo>
                      <a:pt x="582235" y="140351"/>
                      <a:pt x="570934" y="151728"/>
                      <a:pt x="556963" y="151728"/>
                    </a:cubicBezTo>
                    <a:cubicBezTo>
                      <a:pt x="542992" y="151728"/>
                      <a:pt x="531691" y="140351"/>
                      <a:pt x="531691" y="126396"/>
                    </a:cubicBezTo>
                    <a:lnTo>
                      <a:pt x="531691" y="79286"/>
                    </a:lnTo>
                    <a:lnTo>
                      <a:pt x="421260" y="171106"/>
                    </a:lnTo>
                    <a:cubicBezTo>
                      <a:pt x="410582" y="180083"/>
                      <a:pt x="394564" y="178572"/>
                      <a:pt x="385666" y="167906"/>
                    </a:cubicBezTo>
                    <a:cubicBezTo>
                      <a:pt x="376678" y="157150"/>
                      <a:pt x="378191" y="141240"/>
                      <a:pt x="388869" y="132262"/>
                    </a:cubicBezTo>
                    <a:lnTo>
                      <a:pt x="487020" y="50576"/>
                    </a:lnTo>
                    <a:lnTo>
                      <a:pt x="455697" y="50576"/>
                    </a:lnTo>
                    <a:cubicBezTo>
                      <a:pt x="441727" y="50576"/>
                      <a:pt x="430425" y="39288"/>
                      <a:pt x="430425" y="25244"/>
                    </a:cubicBezTo>
                    <a:cubicBezTo>
                      <a:pt x="430425" y="11289"/>
                      <a:pt x="441727" y="0"/>
                      <a:pt x="4556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6" name="ïş1iďe"/>
            <p:cNvSpPr txBox="1"/>
            <p:nvPr/>
          </p:nvSpPr>
          <p:spPr>
            <a:xfrm>
              <a:off x="5567895" y="5226801"/>
              <a:ext cx="1152128" cy="403394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isḻíḓè"/>
            <p:cNvSpPr txBox="1"/>
            <p:nvPr/>
          </p:nvSpPr>
          <p:spPr>
            <a:xfrm>
              <a:off x="3280623" y="1080244"/>
              <a:ext cx="6271760" cy="1632181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cs typeface="+mn-ea"/>
                  <a:sym typeface="+mn-lt"/>
                </a:rPr>
                <a:t>符合科学的随机抽样原理（预设样本库配额）；</a:t>
              </a:r>
              <a:endParaRPr lang="en-US" altLang="zh-CN" sz="1200" dirty="0" smtClean="0">
                <a:cs typeface="+mn-ea"/>
                <a:sym typeface="+mn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cs typeface="+mn-ea"/>
                  <a:sym typeface="+mn-lt"/>
                </a:rPr>
                <a:t>具备规模化、代表性的样组（按照行政区属级别分配样本部署）；</a:t>
              </a:r>
              <a:endParaRPr lang="en-US" altLang="zh-CN" sz="1200" dirty="0" smtClean="0">
                <a:cs typeface="+mn-ea"/>
                <a:sym typeface="+mn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cs typeface="+mn-ea"/>
                  <a:sym typeface="+mn-lt"/>
                </a:rPr>
                <a:t>独立于项目之外的管理模式（所有样本不依附于任何项目存在）；</a:t>
              </a:r>
              <a:endParaRPr lang="en-US" altLang="zh-CN" sz="1200" dirty="0" smtClean="0">
                <a:cs typeface="+mn-ea"/>
                <a:sym typeface="+mn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cs typeface="+mn-ea"/>
                  <a:sym typeface="+mn-lt"/>
                </a:rPr>
                <a:t>部分同源样本全面监测（线上线下结合完成）。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P </a:t>
            </a:r>
            <a:fld id="{75168D04-7926-484C-B90B-2D13ABC6EC67}" type="slidenum">
              <a:rPr lang="zh-CN" altLang="en-US" smtClean="0">
                <a:cs typeface="+mn-ea"/>
                <a:sym typeface="+mn-lt"/>
              </a:rPr>
              <a:pPr/>
              <a:t>6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cs typeface="+mn-ea"/>
                <a:sym typeface="+mn-lt"/>
              </a:rPr>
              <a:t>国际视野  洞察中国 </a:t>
            </a:r>
            <a:r>
              <a:rPr lang="en-US" altLang="zh-CN" smtClean="0">
                <a:cs typeface="+mn-ea"/>
                <a:sym typeface="+mn-lt"/>
              </a:rPr>
              <a:t>|  Global Perception</a:t>
            </a:r>
            <a:r>
              <a:rPr lang="en-US" smtClean="0">
                <a:cs typeface="+mn-ea"/>
                <a:sym typeface="+mn-lt"/>
              </a:rPr>
              <a:t>，</a:t>
            </a:r>
            <a:r>
              <a:rPr lang="en-US" altLang="zh-CN" smtClean="0">
                <a:cs typeface="+mn-ea"/>
                <a:sym typeface="+mn-lt"/>
              </a:rPr>
              <a:t>China Insight</a:t>
            </a:r>
            <a:endParaRPr lang="en-US">
              <a:cs typeface="+mn-ea"/>
              <a:sym typeface="+mn-lt"/>
            </a:endParaRPr>
          </a:p>
        </p:txBody>
      </p:sp>
      <p:sp>
        <p:nvSpPr>
          <p:cNvPr id="37" name="标题 1"/>
          <p:cNvSpPr>
            <a:spLocks noGrp="1"/>
          </p:cNvSpPr>
          <p:nvPr>
            <p:ph type="title"/>
          </p:nvPr>
        </p:nvSpPr>
        <p:spPr>
          <a:xfrm>
            <a:off x="719667" y="116635"/>
            <a:ext cx="10755197" cy="912067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样本库</a:t>
            </a:r>
          </a:p>
        </p:txBody>
      </p:sp>
      <p:sp>
        <p:nvSpPr>
          <p:cNvPr id="38" name="文本占位符 5"/>
          <p:cNvSpPr txBox="1">
            <a:spLocks/>
          </p:cNvSpPr>
          <p:nvPr/>
        </p:nvSpPr>
        <p:spPr>
          <a:xfrm>
            <a:off x="719138" y="1052736"/>
            <a:ext cx="10753725" cy="325438"/>
          </a:xfrm>
          <a:prstGeom prst="rect">
            <a:avLst/>
          </a:prstGeom>
        </p:spPr>
        <p:txBody>
          <a:bodyPr/>
          <a:lstStyle>
            <a:lvl1pPr marL="214308" marR="0" indent="-214308" algn="l" defTabSz="91435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Pct val="80000"/>
              <a:buFont typeface="Wingdings" pitchFamily="2" charset="2"/>
              <a:buChar char="l"/>
              <a:tabLst/>
              <a:defRPr sz="18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  <a:lvl2pPr marL="465523" marR="0" indent="-214308" algn="l" defTabSz="91435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2pPr>
            <a:lvl3pPr marL="671497" marR="0" indent="-214308" algn="l" defTabSz="91435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3pPr>
            <a:lvl4pPr marL="872708" marR="0" indent="-214308" algn="l" defTabSz="91435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4pPr>
            <a:lvl5pPr marL="1078680" marR="0" indent="-214308" algn="l" defTabSz="91435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5pPr>
            <a:lvl6pPr marL="2514474" indent="-228589" algn="l" defTabSz="9143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样本</a:t>
            </a:r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中心自建</a:t>
            </a:r>
            <a:r>
              <a:rPr lang="en-US" altLang="zh-CN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panel</a:t>
            </a:r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库特色</a:t>
            </a:r>
            <a:r>
              <a:rPr lang="en-US" altLang="zh-CN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CN" altLang="en-US" dirty="0" smtClean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来源</a:t>
            </a:r>
            <a:endParaRPr lang="zh-CN" altLang="en-US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999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用户群体画像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P </a:t>
            </a:r>
            <a:fld id="{75168D04-7926-484C-B90B-2D13ABC6EC67}" type="slidenum">
              <a:rPr lang="zh-CN" altLang="en-US" smtClean="0">
                <a:cs typeface="+mn-ea"/>
                <a:sym typeface="+mn-lt"/>
              </a:rPr>
              <a:pPr/>
              <a:t>7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zh-CN" altLang="en-US" smtClean="0">
                <a:cs typeface="+mn-ea"/>
                <a:sym typeface="+mn-lt"/>
              </a:rPr>
              <a:t>国际视野  洞察中国 </a:t>
            </a:r>
            <a:r>
              <a:rPr lang="en-US" altLang="zh-CN" smtClean="0">
                <a:cs typeface="+mn-ea"/>
                <a:sym typeface="+mn-lt"/>
              </a:rPr>
              <a:t>|  Global Perception</a:t>
            </a:r>
            <a:r>
              <a:rPr lang="zh-CN" altLang="en-US" smtClean="0">
                <a:cs typeface="+mn-ea"/>
                <a:sym typeface="+mn-lt"/>
              </a:rPr>
              <a:t>，</a:t>
            </a:r>
            <a:r>
              <a:rPr lang="en-US" altLang="zh-CN" smtClean="0">
                <a:cs typeface="+mn-ea"/>
                <a:sym typeface="+mn-lt"/>
              </a:rPr>
              <a:t>China Insight</a:t>
            </a:r>
            <a:endParaRPr lang="en-US"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866" y="2272104"/>
            <a:ext cx="10945216" cy="1200329"/>
          </a:xfrm>
          <a:prstGeom prst="rect">
            <a:avLst/>
          </a:prstGeom>
          <a:blipFill>
            <a:blip r:embed="rId3"/>
            <a:srcRect/>
            <a:stretch>
              <a:fillRect t="-256519" b="-251144"/>
            </a:stretch>
          </a:blipFill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6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样本结构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>
                <a:cs typeface="+mn-ea"/>
                <a:sym typeface="+mn-lt"/>
              </a:rPr>
              <a:t>国际视野  洞察中国 </a:t>
            </a:r>
            <a:r>
              <a:rPr lang="en-US" altLang="zh-CN" smtClean="0">
                <a:cs typeface="+mn-ea"/>
                <a:sym typeface="+mn-lt"/>
              </a:rPr>
              <a:t>|  Global Perception</a:t>
            </a:r>
            <a:r>
              <a:rPr lang="zh-CN" altLang="en-US" smtClean="0">
                <a:cs typeface="+mn-ea"/>
                <a:sym typeface="+mn-lt"/>
              </a:rPr>
              <a:t>，</a:t>
            </a:r>
            <a:r>
              <a:rPr lang="en-US" altLang="zh-CN" smtClean="0">
                <a:cs typeface="+mn-ea"/>
                <a:sym typeface="+mn-lt"/>
              </a:rPr>
              <a:t>China Insight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P </a:t>
            </a:r>
            <a:fld id="{75168D04-7926-484C-B90B-2D13ABC6EC67}" type="slidenum">
              <a:rPr lang="zh-CN" altLang="en-US" smtClean="0">
                <a:cs typeface="+mn-ea"/>
                <a:sym typeface="+mn-lt"/>
              </a:rPr>
              <a:pPr/>
              <a:t>8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人口基本属性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44" name="Group 129"/>
          <p:cNvGrpSpPr/>
          <p:nvPr/>
        </p:nvGrpSpPr>
        <p:grpSpPr>
          <a:xfrm>
            <a:off x="4255300" y="2097903"/>
            <a:ext cx="3722840" cy="3722682"/>
            <a:chOff x="4255300" y="2097903"/>
            <a:chExt cx="3722840" cy="3722682"/>
          </a:xfrm>
        </p:grpSpPr>
        <p:grpSp>
          <p:nvGrpSpPr>
            <p:cNvPr id="245" name="Group 1"/>
            <p:cNvGrpSpPr/>
            <p:nvPr/>
          </p:nvGrpSpPr>
          <p:grpSpPr>
            <a:xfrm>
              <a:off x="4297681" y="2137013"/>
              <a:ext cx="3596640" cy="3640296"/>
              <a:chOff x="4297681" y="2137013"/>
              <a:chExt cx="3596640" cy="3640296"/>
            </a:xfrm>
          </p:grpSpPr>
          <p:sp>
            <p:nvSpPr>
              <p:cNvPr id="324" name="Line 699"/>
              <p:cNvSpPr>
                <a:spLocks noChangeShapeType="1"/>
              </p:cNvSpPr>
              <p:nvPr/>
            </p:nvSpPr>
            <p:spPr bwMode="auto">
              <a:xfrm flipH="1" flipV="1">
                <a:off x="6010042" y="2137013"/>
                <a:ext cx="971473" cy="229223"/>
              </a:xfrm>
              <a:prstGeom prst="line">
                <a:avLst/>
              </a:pr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25" name="Freeform 700"/>
              <p:cNvSpPr>
                <a:spLocks/>
              </p:cNvSpPr>
              <p:nvPr/>
            </p:nvSpPr>
            <p:spPr bwMode="auto">
              <a:xfrm>
                <a:off x="6981517" y="2366236"/>
                <a:ext cx="912804" cy="1547262"/>
              </a:xfrm>
              <a:custGeom>
                <a:avLst/>
                <a:gdLst>
                  <a:gd name="T0" fmla="*/ 669 w 669"/>
                  <a:gd name="T1" fmla="*/ 1134 h 1134"/>
                  <a:gd name="T2" fmla="*/ 591 w 669"/>
                  <a:gd name="T3" fmla="*/ 550 h 1134"/>
                  <a:gd name="T4" fmla="*/ 0 w 669"/>
                  <a:gd name="T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9" h="1134">
                    <a:moveTo>
                      <a:pt x="669" y="1134"/>
                    </a:moveTo>
                    <a:lnTo>
                      <a:pt x="591" y="55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26" name="Freeform 701"/>
              <p:cNvSpPr>
                <a:spLocks/>
              </p:cNvSpPr>
              <p:nvPr/>
            </p:nvSpPr>
            <p:spPr bwMode="auto">
              <a:xfrm>
                <a:off x="5240505" y="3913500"/>
                <a:ext cx="2653816" cy="1863809"/>
              </a:xfrm>
              <a:custGeom>
                <a:avLst/>
                <a:gdLst>
                  <a:gd name="T0" fmla="*/ 0 w 1945"/>
                  <a:gd name="T1" fmla="*/ 1276 h 1366"/>
                  <a:gd name="T2" fmla="*/ 830 w 1945"/>
                  <a:gd name="T3" fmla="*/ 1366 h 1366"/>
                  <a:gd name="T4" fmla="*/ 1305 w 1945"/>
                  <a:gd name="T5" fmla="*/ 1162 h 1366"/>
                  <a:gd name="T6" fmla="*/ 1804 w 1945"/>
                  <a:gd name="T7" fmla="*/ 737 h 1366"/>
                  <a:gd name="T8" fmla="*/ 1945 w 1945"/>
                  <a:gd name="T9" fmla="*/ 0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5" h="1366">
                    <a:moveTo>
                      <a:pt x="0" y="1276"/>
                    </a:moveTo>
                    <a:lnTo>
                      <a:pt x="830" y="1366"/>
                    </a:lnTo>
                    <a:lnTo>
                      <a:pt x="1305" y="1162"/>
                    </a:lnTo>
                    <a:lnTo>
                      <a:pt x="1804" y="737"/>
                    </a:lnTo>
                    <a:lnTo>
                      <a:pt x="1945" y="0"/>
                    </a:lnTo>
                  </a:path>
                </a:pathLst>
              </a:cu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27" name="Line 702"/>
              <p:cNvSpPr>
                <a:spLocks noChangeShapeType="1"/>
              </p:cNvSpPr>
              <p:nvPr/>
            </p:nvSpPr>
            <p:spPr bwMode="auto">
              <a:xfrm>
                <a:off x="4440949" y="4633919"/>
                <a:ext cx="799556" cy="1020592"/>
              </a:xfrm>
              <a:prstGeom prst="line">
                <a:avLst/>
              </a:pr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28" name="Freeform 703"/>
              <p:cNvSpPr>
                <a:spLocks/>
              </p:cNvSpPr>
              <p:nvPr/>
            </p:nvSpPr>
            <p:spPr bwMode="auto">
              <a:xfrm>
                <a:off x="4297681" y="3149337"/>
                <a:ext cx="143268" cy="1484584"/>
              </a:xfrm>
              <a:custGeom>
                <a:avLst/>
                <a:gdLst>
                  <a:gd name="T0" fmla="*/ 609 w 609"/>
                  <a:gd name="T1" fmla="*/ 0 h 1611"/>
                  <a:gd name="T2" fmla="*/ 592 w 609"/>
                  <a:gd name="T3" fmla="*/ 5 h 1611"/>
                  <a:gd name="T4" fmla="*/ 313 w 609"/>
                  <a:gd name="T5" fmla="*/ 392 h 1611"/>
                  <a:gd name="T6" fmla="*/ 52 w 609"/>
                  <a:gd name="T7" fmla="*/ 523 h 1611"/>
                  <a:gd name="T8" fmla="*/ 0 w 609"/>
                  <a:gd name="T9" fmla="*/ 1132 h 1611"/>
                  <a:gd name="T10" fmla="*/ 105 w 609"/>
                  <a:gd name="T11" fmla="*/ 1611 h 1611"/>
                  <a:gd name="connsiteX0" fmla="*/ 10000 w 10018"/>
                  <a:gd name="connsiteY0" fmla="*/ 0 h 10000"/>
                  <a:gd name="connsiteX1" fmla="*/ 10018 w 10018"/>
                  <a:gd name="connsiteY1" fmla="*/ 1358 h 10000"/>
                  <a:gd name="connsiteX2" fmla="*/ 5140 w 10018"/>
                  <a:gd name="connsiteY2" fmla="*/ 2433 h 10000"/>
                  <a:gd name="connsiteX3" fmla="*/ 854 w 10018"/>
                  <a:gd name="connsiteY3" fmla="*/ 3246 h 10000"/>
                  <a:gd name="connsiteX4" fmla="*/ 0 w 10018"/>
                  <a:gd name="connsiteY4" fmla="*/ 7027 h 10000"/>
                  <a:gd name="connsiteX5" fmla="*/ 1724 w 10018"/>
                  <a:gd name="connsiteY5" fmla="*/ 10000 h 10000"/>
                  <a:gd name="connsiteX0" fmla="*/ 12868 w 12868"/>
                  <a:gd name="connsiteY0" fmla="*/ 0 h 9028"/>
                  <a:gd name="connsiteX1" fmla="*/ 10018 w 12868"/>
                  <a:gd name="connsiteY1" fmla="*/ 386 h 9028"/>
                  <a:gd name="connsiteX2" fmla="*/ 5140 w 12868"/>
                  <a:gd name="connsiteY2" fmla="*/ 1461 h 9028"/>
                  <a:gd name="connsiteX3" fmla="*/ 854 w 12868"/>
                  <a:gd name="connsiteY3" fmla="*/ 2274 h 9028"/>
                  <a:gd name="connsiteX4" fmla="*/ 0 w 12868"/>
                  <a:gd name="connsiteY4" fmla="*/ 6055 h 9028"/>
                  <a:gd name="connsiteX5" fmla="*/ 1724 w 12868"/>
                  <a:gd name="connsiteY5" fmla="*/ 9028 h 9028"/>
                  <a:gd name="connsiteX0" fmla="*/ 7785 w 7785"/>
                  <a:gd name="connsiteY0" fmla="*/ 0 h 9572"/>
                  <a:gd name="connsiteX1" fmla="*/ 3994 w 7785"/>
                  <a:gd name="connsiteY1" fmla="*/ 1190 h 9572"/>
                  <a:gd name="connsiteX2" fmla="*/ 664 w 7785"/>
                  <a:gd name="connsiteY2" fmla="*/ 2091 h 9572"/>
                  <a:gd name="connsiteX3" fmla="*/ 0 w 7785"/>
                  <a:gd name="connsiteY3" fmla="*/ 6279 h 9572"/>
                  <a:gd name="connsiteX4" fmla="*/ 1340 w 7785"/>
                  <a:gd name="connsiteY4" fmla="*/ 9572 h 9572"/>
                  <a:gd name="connsiteX0" fmla="*/ 5130 w 5130"/>
                  <a:gd name="connsiteY0" fmla="*/ 0 h 8757"/>
                  <a:gd name="connsiteX1" fmla="*/ 853 w 5130"/>
                  <a:gd name="connsiteY1" fmla="*/ 941 h 8757"/>
                  <a:gd name="connsiteX2" fmla="*/ 0 w 5130"/>
                  <a:gd name="connsiteY2" fmla="*/ 5317 h 8757"/>
                  <a:gd name="connsiteX3" fmla="*/ 1721 w 5130"/>
                  <a:gd name="connsiteY3" fmla="*/ 8757 h 8757"/>
                  <a:gd name="connsiteX0" fmla="*/ 1663 w 3355"/>
                  <a:gd name="connsiteY0" fmla="*/ 0 h 8925"/>
                  <a:gd name="connsiteX1" fmla="*/ 0 w 3355"/>
                  <a:gd name="connsiteY1" fmla="*/ 4997 h 8925"/>
                  <a:gd name="connsiteX2" fmla="*/ 3355 w 3355"/>
                  <a:gd name="connsiteY2" fmla="*/ 8925 h 8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55" h="8925">
                    <a:moveTo>
                      <a:pt x="1663" y="0"/>
                    </a:moveTo>
                    <a:lnTo>
                      <a:pt x="0" y="4997"/>
                    </a:lnTo>
                    <a:lnTo>
                      <a:pt x="3355" y="8925"/>
                    </a:lnTo>
                  </a:path>
                </a:pathLst>
              </a:cu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29" name="Line 704"/>
              <p:cNvSpPr>
                <a:spLocks noChangeShapeType="1"/>
              </p:cNvSpPr>
              <p:nvPr/>
            </p:nvSpPr>
            <p:spPr bwMode="auto">
              <a:xfrm flipH="1">
                <a:off x="5114925" y="2137013"/>
                <a:ext cx="895116" cy="296625"/>
              </a:xfrm>
              <a:prstGeom prst="line">
                <a:avLst/>
              </a:pr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30" name="Freeform 705"/>
              <p:cNvSpPr>
                <a:spLocks/>
              </p:cNvSpPr>
              <p:nvPr/>
            </p:nvSpPr>
            <p:spPr bwMode="auto">
              <a:xfrm>
                <a:off x="5114925" y="2340343"/>
                <a:ext cx="1871166" cy="103615"/>
              </a:xfrm>
              <a:custGeom>
                <a:avLst/>
                <a:gdLst>
                  <a:gd name="T0" fmla="*/ 0 w 1375"/>
                  <a:gd name="T1" fmla="*/ 69 h 119"/>
                  <a:gd name="T2" fmla="*/ 0 w 1375"/>
                  <a:gd name="T3" fmla="*/ 69 h 119"/>
                  <a:gd name="T4" fmla="*/ 681 w 1375"/>
                  <a:gd name="T5" fmla="*/ 0 h 119"/>
                  <a:gd name="T6" fmla="*/ 681 w 1375"/>
                  <a:gd name="T7" fmla="*/ 0 h 119"/>
                  <a:gd name="T8" fmla="*/ 1375 w 1375"/>
                  <a:gd name="T9" fmla="*/ 13 h 119"/>
                  <a:gd name="T10" fmla="*/ 1279 w 1375"/>
                  <a:gd name="T11" fmla="*/ 119 h 119"/>
                  <a:gd name="connsiteX0" fmla="*/ 0 w 10000"/>
                  <a:gd name="connsiteY0" fmla="*/ 5798 h 12759"/>
                  <a:gd name="connsiteX1" fmla="*/ 0 w 10000"/>
                  <a:gd name="connsiteY1" fmla="*/ 5798 h 12759"/>
                  <a:gd name="connsiteX2" fmla="*/ 4953 w 10000"/>
                  <a:gd name="connsiteY2" fmla="*/ 0 h 12759"/>
                  <a:gd name="connsiteX3" fmla="*/ 4953 w 10000"/>
                  <a:gd name="connsiteY3" fmla="*/ 0 h 12759"/>
                  <a:gd name="connsiteX4" fmla="*/ 10000 w 10000"/>
                  <a:gd name="connsiteY4" fmla="*/ 1092 h 12759"/>
                  <a:gd name="connsiteX5" fmla="*/ 9413 w 10000"/>
                  <a:gd name="connsiteY5" fmla="*/ 12759 h 12759"/>
                  <a:gd name="connsiteX0" fmla="*/ 0 w 10000"/>
                  <a:gd name="connsiteY0" fmla="*/ 5798 h 5798"/>
                  <a:gd name="connsiteX1" fmla="*/ 0 w 10000"/>
                  <a:gd name="connsiteY1" fmla="*/ 5798 h 5798"/>
                  <a:gd name="connsiteX2" fmla="*/ 4953 w 10000"/>
                  <a:gd name="connsiteY2" fmla="*/ 0 h 5798"/>
                  <a:gd name="connsiteX3" fmla="*/ 4953 w 10000"/>
                  <a:gd name="connsiteY3" fmla="*/ 0 h 5798"/>
                  <a:gd name="connsiteX4" fmla="*/ 10000 w 10000"/>
                  <a:gd name="connsiteY4" fmla="*/ 1092 h 5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5798">
                    <a:moveTo>
                      <a:pt x="0" y="5798"/>
                    </a:moveTo>
                    <a:lnTo>
                      <a:pt x="0" y="5798"/>
                    </a:lnTo>
                    <a:lnTo>
                      <a:pt x="4953" y="0"/>
                    </a:lnTo>
                    <a:lnTo>
                      <a:pt x="4953" y="0"/>
                    </a:lnTo>
                    <a:lnTo>
                      <a:pt x="10000" y="1092"/>
                    </a:lnTo>
                  </a:path>
                </a:pathLst>
              </a:cu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31" name="Freeform 706"/>
              <p:cNvSpPr>
                <a:spLocks/>
              </p:cNvSpPr>
              <p:nvPr/>
            </p:nvSpPr>
            <p:spPr bwMode="auto">
              <a:xfrm>
                <a:off x="4997636" y="4060857"/>
                <a:ext cx="242869" cy="1593654"/>
              </a:xfrm>
              <a:custGeom>
                <a:avLst/>
                <a:gdLst>
                  <a:gd name="T0" fmla="*/ 0 w 178"/>
                  <a:gd name="T1" fmla="*/ 0 h 1168"/>
                  <a:gd name="T2" fmla="*/ 144 w 178"/>
                  <a:gd name="T3" fmla="*/ 792 h 1168"/>
                  <a:gd name="T4" fmla="*/ 178 w 178"/>
                  <a:gd name="T5" fmla="*/ 1168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8" h="1168">
                    <a:moveTo>
                      <a:pt x="0" y="0"/>
                    </a:moveTo>
                    <a:lnTo>
                      <a:pt x="144" y="792"/>
                    </a:lnTo>
                    <a:lnTo>
                      <a:pt x="178" y="1168"/>
                    </a:lnTo>
                  </a:path>
                </a:pathLst>
              </a:cu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32" name="Freeform 707"/>
              <p:cNvSpPr>
                <a:spLocks/>
              </p:cNvSpPr>
              <p:nvPr/>
            </p:nvSpPr>
            <p:spPr bwMode="auto">
              <a:xfrm>
                <a:off x="4997636" y="2442645"/>
                <a:ext cx="180104" cy="1618213"/>
              </a:xfrm>
              <a:custGeom>
                <a:avLst/>
                <a:gdLst>
                  <a:gd name="T0" fmla="*/ 79 w 132"/>
                  <a:gd name="T1" fmla="*/ 0 h 1186"/>
                  <a:gd name="T2" fmla="*/ 132 w 132"/>
                  <a:gd name="T3" fmla="*/ 368 h 1186"/>
                  <a:gd name="T4" fmla="*/ 0 w 132"/>
                  <a:gd name="T5" fmla="*/ 1186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2" h="1186">
                    <a:moveTo>
                      <a:pt x="79" y="0"/>
                    </a:moveTo>
                    <a:lnTo>
                      <a:pt x="132" y="368"/>
                    </a:lnTo>
                    <a:lnTo>
                      <a:pt x="0" y="1186"/>
                    </a:lnTo>
                  </a:path>
                </a:pathLst>
              </a:cu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33" name="Freeform 708"/>
              <p:cNvSpPr>
                <a:spLocks/>
              </p:cNvSpPr>
              <p:nvPr/>
            </p:nvSpPr>
            <p:spPr bwMode="auto">
              <a:xfrm>
                <a:off x="5963651" y="4745799"/>
                <a:ext cx="409345" cy="1031510"/>
              </a:xfrm>
              <a:custGeom>
                <a:avLst/>
                <a:gdLst>
                  <a:gd name="T0" fmla="*/ 0 w 398"/>
                  <a:gd name="T1" fmla="*/ 0 h 756"/>
                  <a:gd name="T2" fmla="*/ 219 w 398"/>
                  <a:gd name="T3" fmla="*/ 591 h 756"/>
                  <a:gd name="T4" fmla="*/ 300 w 398"/>
                  <a:gd name="T5" fmla="*/ 756 h 756"/>
                  <a:gd name="T6" fmla="*/ 398 w 398"/>
                  <a:gd name="T7" fmla="*/ 595 h 756"/>
                  <a:gd name="connsiteX0" fmla="*/ 0 w 13102"/>
                  <a:gd name="connsiteY0" fmla="*/ 0 h 10000"/>
                  <a:gd name="connsiteX1" fmla="*/ 5503 w 13102"/>
                  <a:gd name="connsiteY1" fmla="*/ 7817 h 10000"/>
                  <a:gd name="connsiteX2" fmla="*/ 7538 w 13102"/>
                  <a:gd name="connsiteY2" fmla="*/ 10000 h 10000"/>
                  <a:gd name="connsiteX3" fmla="*/ 13102 w 13102"/>
                  <a:gd name="connsiteY3" fmla="*/ 9384 h 10000"/>
                  <a:gd name="connsiteX0" fmla="*/ 0 w 7538"/>
                  <a:gd name="connsiteY0" fmla="*/ 0 h 10000"/>
                  <a:gd name="connsiteX1" fmla="*/ 5503 w 7538"/>
                  <a:gd name="connsiteY1" fmla="*/ 7817 h 10000"/>
                  <a:gd name="connsiteX2" fmla="*/ 7538 w 7538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38" h="10000">
                    <a:moveTo>
                      <a:pt x="0" y="0"/>
                    </a:moveTo>
                    <a:lnTo>
                      <a:pt x="5503" y="7817"/>
                    </a:lnTo>
                    <a:lnTo>
                      <a:pt x="7538" y="10000"/>
                    </a:lnTo>
                  </a:path>
                </a:pathLst>
              </a:cu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34" name="Freeform 709"/>
              <p:cNvSpPr>
                <a:spLocks/>
              </p:cNvSpPr>
              <p:nvPr/>
            </p:nvSpPr>
            <p:spPr bwMode="auto">
              <a:xfrm>
                <a:off x="5963652" y="2348500"/>
                <a:ext cx="450260" cy="2397304"/>
              </a:xfrm>
              <a:custGeom>
                <a:avLst/>
                <a:gdLst>
                  <a:gd name="T0" fmla="*/ 52 w 330"/>
                  <a:gd name="T1" fmla="*/ 0 h 1757"/>
                  <a:gd name="T2" fmla="*/ 330 w 330"/>
                  <a:gd name="T3" fmla="*/ 664 h 1757"/>
                  <a:gd name="T4" fmla="*/ 0 w 330"/>
                  <a:gd name="T5" fmla="*/ 1757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0" h="1757">
                    <a:moveTo>
                      <a:pt x="52" y="0"/>
                    </a:moveTo>
                    <a:lnTo>
                      <a:pt x="330" y="664"/>
                    </a:lnTo>
                    <a:lnTo>
                      <a:pt x="0" y="1757"/>
                    </a:lnTo>
                  </a:path>
                </a:pathLst>
              </a:cu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35" name="Line 710"/>
              <p:cNvSpPr>
                <a:spLocks noChangeShapeType="1"/>
              </p:cNvSpPr>
              <p:nvPr/>
            </p:nvSpPr>
            <p:spPr bwMode="auto">
              <a:xfrm>
                <a:off x="6010042" y="2137015"/>
                <a:ext cx="24560" cy="211488"/>
              </a:xfrm>
              <a:prstGeom prst="line">
                <a:avLst/>
              </a:pr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36" name="Line 711"/>
              <p:cNvSpPr>
                <a:spLocks noChangeShapeType="1"/>
              </p:cNvSpPr>
              <p:nvPr/>
            </p:nvSpPr>
            <p:spPr bwMode="auto">
              <a:xfrm flipH="1">
                <a:off x="4368632" y="2434349"/>
                <a:ext cx="751816" cy="715072"/>
              </a:xfrm>
              <a:prstGeom prst="line">
                <a:avLst/>
              </a:pr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37" name="Line 712"/>
              <p:cNvSpPr>
                <a:spLocks noChangeShapeType="1"/>
              </p:cNvSpPr>
              <p:nvPr/>
            </p:nvSpPr>
            <p:spPr bwMode="auto">
              <a:xfrm flipH="1" flipV="1">
                <a:off x="7681469" y="3816627"/>
                <a:ext cx="212851" cy="96875"/>
              </a:xfrm>
              <a:prstGeom prst="line">
                <a:avLst/>
              </a:pr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38" name="Line 713"/>
              <p:cNvSpPr>
                <a:spLocks noChangeShapeType="1"/>
              </p:cNvSpPr>
              <p:nvPr/>
            </p:nvSpPr>
            <p:spPr bwMode="auto">
              <a:xfrm flipH="1" flipV="1">
                <a:off x="6972417" y="2367473"/>
                <a:ext cx="242415" cy="630496"/>
              </a:xfrm>
              <a:prstGeom prst="line">
                <a:avLst/>
              </a:pr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39" name="Line 714"/>
              <p:cNvSpPr>
                <a:spLocks noChangeShapeType="1"/>
              </p:cNvSpPr>
              <p:nvPr/>
            </p:nvSpPr>
            <p:spPr bwMode="auto">
              <a:xfrm flipH="1" flipV="1">
                <a:off x="7214834" y="2997969"/>
                <a:ext cx="466634" cy="818657"/>
              </a:xfrm>
              <a:prstGeom prst="line">
                <a:avLst/>
              </a:pr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40" name="Line 715"/>
              <p:cNvSpPr>
                <a:spLocks noChangeShapeType="1"/>
              </p:cNvSpPr>
              <p:nvPr/>
            </p:nvSpPr>
            <p:spPr bwMode="auto">
              <a:xfrm flipH="1" flipV="1">
                <a:off x="7681469" y="3816627"/>
                <a:ext cx="20465" cy="1102458"/>
              </a:xfrm>
              <a:prstGeom prst="line">
                <a:avLst/>
              </a:pr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41" name="Freeform 716"/>
              <p:cNvSpPr>
                <a:spLocks/>
              </p:cNvSpPr>
              <p:nvPr/>
            </p:nvSpPr>
            <p:spPr bwMode="auto">
              <a:xfrm>
                <a:off x="5963652" y="4745802"/>
                <a:ext cx="1738283" cy="328828"/>
              </a:xfrm>
              <a:custGeom>
                <a:avLst/>
                <a:gdLst>
                  <a:gd name="T0" fmla="*/ 0 w 1274"/>
                  <a:gd name="T1" fmla="*/ 0 h 241"/>
                  <a:gd name="T2" fmla="*/ 909 w 1274"/>
                  <a:gd name="T3" fmla="*/ 241 h 241"/>
                  <a:gd name="T4" fmla="*/ 1274 w 1274"/>
                  <a:gd name="T5" fmla="*/ 127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74" h="241">
                    <a:moveTo>
                      <a:pt x="0" y="0"/>
                    </a:moveTo>
                    <a:lnTo>
                      <a:pt x="909" y="241"/>
                    </a:lnTo>
                    <a:lnTo>
                      <a:pt x="1274" y="127"/>
                    </a:lnTo>
                  </a:path>
                </a:pathLst>
              </a:cu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42" name="Line 717"/>
              <p:cNvSpPr>
                <a:spLocks noChangeShapeType="1"/>
              </p:cNvSpPr>
              <p:nvPr/>
            </p:nvSpPr>
            <p:spPr bwMode="auto">
              <a:xfrm>
                <a:off x="4997636" y="4060859"/>
                <a:ext cx="966016" cy="684944"/>
              </a:xfrm>
              <a:prstGeom prst="line">
                <a:avLst/>
              </a:pr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43" name="Line 718"/>
              <p:cNvSpPr>
                <a:spLocks noChangeShapeType="1"/>
              </p:cNvSpPr>
              <p:nvPr/>
            </p:nvSpPr>
            <p:spPr bwMode="auto">
              <a:xfrm>
                <a:off x="4368632" y="3149421"/>
                <a:ext cx="629002" cy="911438"/>
              </a:xfrm>
              <a:prstGeom prst="line">
                <a:avLst/>
              </a:pr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44" name="Line 719"/>
              <p:cNvSpPr>
                <a:spLocks noChangeShapeType="1"/>
              </p:cNvSpPr>
              <p:nvPr/>
            </p:nvSpPr>
            <p:spPr bwMode="auto">
              <a:xfrm flipH="1">
                <a:off x="4368634" y="2944756"/>
                <a:ext cx="809106" cy="204665"/>
              </a:xfrm>
              <a:prstGeom prst="line">
                <a:avLst/>
              </a:pr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45" name="Line 720"/>
              <p:cNvSpPr>
                <a:spLocks noChangeShapeType="1"/>
              </p:cNvSpPr>
              <p:nvPr/>
            </p:nvSpPr>
            <p:spPr bwMode="auto">
              <a:xfrm flipH="1">
                <a:off x="5177742" y="2348501"/>
                <a:ext cx="856862" cy="596256"/>
              </a:xfrm>
              <a:prstGeom prst="line">
                <a:avLst/>
              </a:pr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46" name="Line 721"/>
              <p:cNvSpPr>
                <a:spLocks noChangeShapeType="1"/>
              </p:cNvSpPr>
              <p:nvPr/>
            </p:nvSpPr>
            <p:spPr bwMode="auto">
              <a:xfrm flipH="1" flipV="1">
                <a:off x="6034604" y="2348500"/>
                <a:ext cx="1180232" cy="649470"/>
              </a:xfrm>
              <a:prstGeom prst="line">
                <a:avLst/>
              </a:pr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47" name="Freeform 722"/>
              <p:cNvSpPr>
                <a:spLocks/>
              </p:cNvSpPr>
              <p:nvPr/>
            </p:nvSpPr>
            <p:spPr bwMode="auto">
              <a:xfrm>
                <a:off x="7214833" y="2997968"/>
                <a:ext cx="573059" cy="798191"/>
              </a:xfrm>
              <a:custGeom>
                <a:avLst/>
                <a:gdLst>
                  <a:gd name="T0" fmla="*/ 344 w 420"/>
                  <a:gd name="T1" fmla="*/ 585 h 585"/>
                  <a:gd name="T2" fmla="*/ 420 w 420"/>
                  <a:gd name="T3" fmla="*/ 87 h 585"/>
                  <a:gd name="T4" fmla="*/ 0 w 420"/>
                  <a:gd name="T5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0" h="585">
                    <a:moveTo>
                      <a:pt x="344" y="585"/>
                    </a:moveTo>
                    <a:lnTo>
                      <a:pt x="420" y="8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48" name="Freeform 723"/>
              <p:cNvSpPr>
                <a:spLocks/>
              </p:cNvSpPr>
              <p:nvPr/>
            </p:nvSpPr>
            <p:spPr bwMode="auto">
              <a:xfrm>
                <a:off x="7193002" y="2997968"/>
                <a:ext cx="491195" cy="2076661"/>
              </a:xfrm>
              <a:custGeom>
                <a:avLst/>
                <a:gdLst>
                  <a:gd name="T0" fmla="*/ 16 w 360"/>
                  <a:gd name="T1" fmla="*/ 0 h 1522"/>
                  <a:gd name="T2" fmla="*/ 0 w 360"/>
                  <a:gd name="T3" fmla="*/ 729 h 1522"/>
                  <a:gd name="T4" fmla="*/ 8 w 360"/>
                  <a:gd name="T5" fmla="*/ 1522 h 1522"/>
                  <a:gd name="T6" fmla="*/ 358 w 360"/>
                  <a:gd name="T7" fmla="*/ 600 h 1522"/>
                  <a:gd name="T8" fmla="*/ 360 w 360"/>
                  <a:gd name="T9" fmla="*/ 585 h 1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0" h="1522">
                    <a:moveTo>
                      <a:pt x="16" y="0"/>
                    </a:moveTo>
                    <a:lnTo>
                      <a:pt x="0" y="729"/>
                    </a:lnTo>
                    <a:lnTo>
                      <a:pt x="8" y="1522"/>
                    </a:lnTo>
                    <a:lnTo>
                      <a:pt x="358" y="600"/>
                    </a:lnTo>
                    <a:lnTo>
                      <a:pt x="360" y="585"/>
                    </a:lnTo>
                  </a:path>
                </a:pathLst>
              </a:cu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49" name="Line 724"/>
              <p:cNvSpPr>
                <a:spLocks noChangeShapeType="1"/>
              </p:cNvSpPr>
              <p:nvPr/>
            </p:nvSpPr>
            <p:spPr bwMode="auto">
              <a:xfrm flipV="1">
                <a:off x="6413914" y="2997968"/>
                <a:ext cx="800921" cy="256512"/>
              </a:xfrm>
              <a:prstGeom prst="line">
                <a:avLst/>
              </a:pr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50" name="Line 725"/>
              <p:cNvSpPr>
                <a:spLocks noChangeShapeType="1"/>
              </p:cNvSpPr>
              <p:nvPr/>
            </p:nvSpPr>
            <p:spPr bwMode="auto">
              <a:xfrm flipV="1">
                <a:off x="4997634" y="3254480"/>
                <a:ext cx="1416278" cy="817292"/>
              </a:xfrm>
              <a:prstGeom prst="line">
                <a:avLst/>
              </a:pr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51" name="Freeform 726"/>
              <p:cNvSpPr>
                <a:spLocks/>
              </p:cNvSpPr>
              <p:nvPr/>
            </p:nvSpPr>
            <p:spPr bwMode="auto">
              <a:xfrm>
                <a:off x="4440949" y="4071773"/>
                <a:ext cx="753165" cy="1069713"/>
              </a:xfrm>
              <a:custGeom>
                <a:avLst/>
                <a:gdLst>
                  <a:gd name="T0" fmla="*/ 552 w 552"/>
                  <a:gd name="T1" fmla="*/ 784 h 784"/>
                  <a:gd name="T2" fmla="*/ 0 w 552"/>
                  <a:gd name="T3" fmla="*/ 412 h 784"/>
                  <a:gd name="T4" fmla="*/ 408 w 552"/>
                  <a:gd name="T5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2" h="784">
                    <a:moveTo>
                      <a:pt x="552" y="784"/>
                    </a:moveTo>
                    <a:lnTo>
                      <a:pt x="0" y="412"/>
                    </a:lnTo>
                    <a:lnTo>
                      <a:pt x="408" y="0"/>
                    </a:lnTo>
                  </a:path>
                </a:pathLst>
              </a:cu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52" name="Line 728"/>
              <p:cNvSpPr>
                <a:spLocks noChangeShapeType="1"/>
              </p:cNvSpPr>
              <p:nvPr/>
            </p:nvSpPr>
            <p:spPr bwMode="auto">
              <a:xfrm flipH="1">
                <a:off x="5194114" y="4745801"/>
                <a:ext cx="769538" cy="395684"/>
              </a:xfrm>
              <a:prstGeom prst="line">
                <a:avLst/>
              </a:pr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53" name="Freeform 729"/>
              <p:cNvSpPr>
                <a:spLocks/>
              </p:cNvSpPr>
              <p:nvPr/>
            </p:nvSpPr>
            <p:spPr bwMode="auto">
              <a:xfrm>
                <a:off x="5963654" y="3816625"/>
                <a:ext cx="1717818" cy="929177"/>
              </a:xfrm>
              <a:custGeom>
                <a:avLst/>
                <a:gdLst>
                  <a:gd name="T0" fmla="*/ 1259 w 1259"/>
                  <a:gd name="T1" fmla="*/ 0 h 681"/>
                  <a:gd name="T2" fmla="*/ 902 w 1259"/>
                  <a:gd name="T3" fmla="*/ 140 h 681"/>
                  <a:gd name="T4" fmla="*/ 0 w 1259"/>
                  <a:gd name="T5" fmla="*/ 681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59" h="681">
                    <a:moveTo>
                      <a:pt x="1259" y="0"/>
                    </a:moveTo>
                    <a:lnTo>
                      <a:pt x="902" y="140"/>
                    </a:lnTo>
                    <a:lnTo>
                      <a:pt x="0" y="681"/>
                    </a:lnTo>
                  </a:path>
                </a:pathLst>
              </a:cu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54" name="Freeform 730"/>
              <p:cNvSpPr>
                <a:spLocks/>
              </p:cNvSpPr>
              <p:nvPr/>
            </p:nvSpPr>
            <p:spPr bwMode="auto">
              <a:xfrm>
                <a:off x="5254151" y="5500332"/>
                <a:ext cx="1756021" cy="158273"/>
              </a:xfrm>
              <a:custGeom>
                <a:avLst/>
                <a:gdLst>
                  <a:gd name="T0" fmla="*/ 1287 w 1287"/>
                  <a:gd name="T1" fmla="*/ 0 h 116"/>
                  <a:gd name="T2" fmla="*/ 739 w 1287"/>
                  <a:gd name="T3" fmla="*/ 38 h 116"/>
                  <a:gd name="T4" fmla="*/ 0 w 1287"/>
                  <a:gd name="T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7" h="116">
                    <a:moveTo>
                      <a:pt x="1287" y="0"/>
                    </a:moveTo>
                    <a:lnTo>
                      <a:pt x="739" y="38"/>
                    </a:lnTo>
                    <a:lnTo>
                      <a:pt x="0" y="116"/>
                    </a:lnTo>
                  </a:path>
                </a:pathLst>
              </a:cu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55" name="Freeform 731"/>
              <p:cNvSpPr>
                <a:spLocks/>
              </p:cNvSpPr>
              <p:nvPr/>
            </p:nvSpPr>
            <p:spPr bwMode="auto">
              <a:xfrm>
                <a:off x="5194116" y="5074626"/>
                <a:ext cx="2009806" cy="477551"/>
              </a:xfrm>
              <a:custGeom>
                <a:avLst/>
                <a:gdLst>
                  <a:gd name="T0" fmla="*/ 0 w 1473"/>
                  <a:gd name="T1" fmla="*/ 49 h 350"/>
                  <a:gd name="T2" fmla="*/ 783 w 1473"/>
                  <a:gd name="T3" fmla="*/ 350 h 350"/>
                  <a:gd name="T4" fmla="*/ 1473 w 1473"/>
                  <a:gd name="T5" fmla="*/ 0 h 350"/>
                  <a:gd name="T6" fmla="*/ 1348 w 1473"/>
                  <a:gd name="T7" fmla="*/ 30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3" h="350">
                    <a:moveTo>
                      <a:pt x="0" y="49"/>
                    </a:moveTo>
                    <a:lnTo>
                      <a:pt x="783" y="350"/>
                    </a:lnTo>
                    <a:lnTo>
                      <a:pt x="1473" y="0"/>
                    </a:lnTo>
                    <a:lnTo>
                      <a:pt x="1348" y="303"/>
                    </a:lnTo>
                  </a:path>
                </a:pathLst>
              </a:cu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56" name="Line 732"/>
              <p:cNvSpPr>
                <a:spLocks noChangeShapeType="1"/>
              </p:cNvSpPr>
              <p:nvPr/>
            </p:nvSpPr>
            <p:spPr bwMode="auto">
              <a:xfrm>
                <a:off x="6413918" y="3254481"/>
                <a:ext cx="780454" cy="753166"/>
              </a:xfrm>
              <a:prstGeom prst="line">
                <a:avLst/>
              </a:pr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357" name="Line 733"/>
              <p:cNvSpPr>
                <a:spLocks noChangeShapeType="1"/>
              </p:cNvSpPr>
              <p:nvPr/>
            </p:nvSpPr>
            <p:spPr bwMode="auto">
              <a:xfrm>
                <a:off x="5177745" y="2944750"/>
                <a:ext cx="1236173" cy="309725"/>
              </a:xfrm>
              <a:prstGeom prst="line">
                <a:avLst/>
              </a:prstGeom>
              <a:noFill/>
              <a:ln w="0">
                <a:solidFill>
                  <a:srgbClr val="B04474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46" name="Oval 45"/>
            <p:cNvSpPr/>
            <p:nvPr/>
          </p:nvSpPr>
          <p:spPr>
            <a:xfrm>
              <a:off x="4328325" y="3121840"/>
              <a:ext cx="65082" cy="65082"/>
            </a:xfrm>
            <a:prstGeom prst="ellipse">
              <a:avLst/>
            </a:prstGeom>
            <a:solidFill>
              <a:srgbClr val="B0447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47" name="Oval 46"/>
            <p:cNvSpPr/>
            <p:nvPr/>
          </p:nvSpPr>
          <p:spPr>
            <a:xfrm>
              <a:off x="5976150" y="2097903"/>
              <a:ext cx="65082" cy="65082"/>
            </a:xfrm>
            <a:prstGeom prst="ellipse">
              <a:avLst/>
            </a:prstGeom>
            <a:solidFill>
              <a:srgbClr val="B0447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48" name="Oval 47"/>
            <p:cNvSpPr/>
            <p:nvPr/>
          </p:nvSpPr>
          <p:spPr>
            <a:xfrm>
              <a:off x="6007107" y="2316978"/>
              <a:ext cx="65082" cy="65082"/>
            </a:xfrm>
            <a:prstGeom prst="ellipse">
              <a:avLst/>
            </a:prstGeom>
            <a:solidFill>
              <a:srgbClr val="B0447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49" name="Oval 48"/>
            <p:cNvSpPr/>
            <p:nvPr/>
          </p:nvSpPr>
          <p:spPr>
            <a:xfrm>
              <a:off x="5145094" y="2917053"/>
              <a:ext cx="65082" cy="65082"/>
            </a:xfrm>
            <a:prstGeom prst="ellipse">
              <a:avLst/>
            </a:prstGeom>
            <a:solidFill>
              <a:srgbClr val="B0447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50" name="Oval 49"/>
            <p:cNvSpPr/>
            <p:nvPr/>
          </p:nvSpPr>
          <p:spPr>
            <a:xfrm>
              <a:off x="4255300" y="3956865"/>
              <a:ext cx="65082" cy="65082"/>
            </a:xfrm>
            <a:prstGeom prst="ellipse">
              <a:avLst/>
            </a:prstGeom>
            <a:solidFill>
              <a:srgbClr val="B0447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51" name="Oval 50"/>
            <p:cNvSpPr/>
            <p:nvPr/>
          </p:nvSpPr>
          <p:spPr>
            <a:xfrm>
              <a:off x="4972850" y="4042590"/>
              <a:ext cx="65082" cy="65082"/>
            </a:xfrm>
            <a:prstGeom prst="ellipse">
              <a:avLst/>
            </a:prstGeom>
            <a:solidFill>
              <a:srgbClr val="B0447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52" name="Oval 51"/>
            <p:cNvSpPr/>
            <p:nvPr/>
          </p:nvSpPr>
          <p:spPr>
            <a:xfrm>
              <a:off x="4407700" y="4610915"/>
              <a:ext cx="65082" cy="65082"/>
            </a:xfrm>
            <a:prstGeom prst="ellipse">
              <a:avLst/>
            </a:prstGeom>
            <a:solidFill>
              <a:srgbClr val="B0447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53" name="Oval 53"/>
            <p:cNvSpPr/>
            <p:nvPr/>
          </p:nvSpPr>
          <p:spPr>
            <a:xfrm>
              <a:off x="7163600" y="3975915"/>
              <a:ext cx="65082" cy="65082"/>
            </a:xfrm>
            <a:prstGeom prst="ellipse">
              <a:avLst/>
            </a:prstGeom>
            <a:solidFill>
              <a:srgbClr val="B0447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54" name="Oval 54"/>
            <p:cNvSpPr/>
            <p:nvPr/>
          </p:nvSpPr>
          <p:spPr>
            <a:xfrm>
              <a:off x="7646200" y="3791765"/>
              <a:ext cx="65082" cy="65082"/>
            </a:xfrm>
            <a:prstGeom prst="ellipse">
              <a:avLst/>
            </a:prstGeom>
            <a:solidFill>
              <a:srgbClr val="B0447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55" name="Oval 55"/>
            <p:cNvSpPr/>
            <p:nvPr/>
          </p:nvSpPr>
          <p:spPr>
            <a:xfrm>
              <a:off x="7865275" y="3890190"/>
              <a:ext cx="65082" cy="65082"/>
            </a:xfrm>
            <a:prstGeom prst="ellipse">
              <a:avLst/>
            </a:prstGeom>
            <a:solidFill>
              <a:srgbClr val="B0447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56" name="Oval 57"/>
            <p:cNvSpPr/>
            <p:nvPr/>
          </p:nvSpPr>
          <p:spPr>
            <a:xfrm>
              <a:off x="7182650" y="2972615"/>
              <a:ext cx="65082" cy="65082"/>
            </a:xfrm>
            <a:prstGeom prst="ellipse">
              <a:avLst/>
            </a:prstGeom>
            <a:solidFill>
              <a:srgbClr val="B0447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57" name="Oval 58"/>
            <p:cNvSpPr/>
            <p:nvPr/>
          </p:nvSpPr>
          <p:spPr>
            <a:xfrm>
              <a:off x="7179475" y="5042715"/>
              <a:ext cx="65082" cy="65082"/>
            </a:xfrm>
            <a:prstGeom prst="ellipse">
              <a:avLst/>
            </a:prstGeom>
            <a:solidFill>
              <a:srgbClr val="B0447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58" name="Oval 60"/>
            <p:cNvSpPr/>
            <p:nvPr/>
          </p:nvSpPr>
          <p:spPr>
            <a:xfrm>
              <a:off x="6947700" y="2324915"/>
              <a:ext cx="65082" cy="65082"/>
            </a:xfrm>
            <a:prstGeom prst="ellipse">
              <a:avLst/>
            </a:prstGeom>
            <a:solidFill>
              <a:srgbClr val="B0447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59" name="Oval 61"/>
            <p:cNvSpPr/>
            <p:nvPr/>
          </p:nvSpPr>
          <p:spPr>
            <a:xfrm>
              <a:off x="5166525" y="5114946"/>
              <a:ext cx="65082" cy="65082"/>
            </a:xfrm>
            <a:prstGeom prst="ellipse">
              <a:avLst/>
            </a:prstGeom>
            <a:solidFill>
              <a:srgbClr val="B0447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60" name="Oval 62"/>
            <p:cNvSpPr/>
            <p:nvPr/>
          </p:nvSpPr>
          <p:spPr>
            <a:xfrm>
              <a:off x="6228563" y="5519759"/>
              <a:ext cx="65082" cy="65082"/>
            </a:xfrm>
            <a:prstGeom prst="ellipse">
              <a:avLst/>
            </a:prstGeom>
            <a:solidFill>
              <a:srgbClr val="B0447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61" name="Oval 63"/>
            <p:cNvSpPr/>
            <p:nvPr/>
          </p:nvSpPr>
          <p:spPr>
            <a:xfrm>
              <a:off x="6992944" y="5472134"/>
              <a:ext cx="65082" cy="65082"/>
            </a:xfrm>
            <a:prstGeom prst="ellipse">
              <a:avLst/>
            </a:prstGeom>
            <a:solidFill>
              <a:srgbClr val="B0447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62" name="Oval 64"/>
            <p:cNvSpPr/>
            <p:nvPr/>
          </p:nvSpPr>
          <p:spPr>
            <a:xfrm>
              <a:off x="6340482" y="5755503"/>
              <a:ext cx="65082" cy="65082"/>
            </a:xfrm>
            <a:prstGeom prst="ellipse">
              <a:avLst/>
            </a:prstGeom>
            <a:solidFill>
              <a:srgbClr val="B0447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263" name="Group 123"/>
            <p:cNvGrpSpPr/>
            <p:nvPr/>
          </p:nvGrpSpPr>
          <p:grpSpPr>
            <a:xfrm>
              <a:off x="6059496" y="2905148"/>
              <a:ext cx="703254" cy="703254"/>
              <a:chOff x="6059496" y="2905148"/>
              <a:chExt cx="703254" cy="703254"/>
            </a:xfrm>
          </p:grpSpPr>
          <p:sp>
            <p:nvSpPr>
              <p:cNvPr id="312" name="Oval 44"/>
              <p:cNvSpPr/>
              <p:nvPr/>
            </p:nvSpPr>
            <p:spPr>
              <a:xfrm>
                <a:off x="6059496" y="2905148"/>
                <a:ext cx="703254" cy="703254"/>
              </a:xfrm>
              <a:prstGeom prst="ellipse">
                <a:avLst/>
              </a:prstGeom>
              <a:solidFill>
                <a:srgbClr val="B04474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cs typeface="+mn-ea"/>
                  <a:sym typeface="+mn-lt"/>
                </a:endParaRPr>
              </a:p>
            </p:txBody>
          </p:sp>
          <p:grpSp>
            <p:nvGrpSpPr>
              <p:cNvPr id="313" name="Group 68"/>
              <p:cNvGrpSpPr/>
              <p:nvPr/>
            </p:nvGrpSpPr>
            <p:grpSpPr>
              <a:xfrm>
                <a:off x="6216454" y="3034890"/>
                <a:ext cx="389338" cy="443770"/>
                <a:chOff x="4021138" y="1814513"/>
                <a:chExt cx="669925" cy="763588"/>
              </a:xfrm>
              <a:solidFill>
                <a:schemeClr val="bg1"/>
              </a:solidFill>
            </p:grpSpPr>
            <p:sp>
              <p:nvSpPr>
                <p:cNvPr id="314" name="Freeform 69"/>
                <p:cNvSpPr>
                  <a:spLocks noEditPoints="1"/>
                </p:cNvSpPr>
                <p:nvPr/>
              </p:nvSpPr>
              <p:spPr bwMode="auto">
                <a:xfrm>
                  <a:off x="4140200" y="1938338"/>
                  <a:ext cx="431800" cy="639763"/>
                </a:xfrm>
                <a:custGeom>
                  <a:avLst/>
                  <a:gdLst>
                    <a:gd name="T0" fmla="*/ 96 w 272"/>
                    <a:gd name="T1" fmla="*/ 7 h 403"/>
                    <a:gd name="T2" fmla="*/ 40 w 272"/>
                    <a:gd name="T3" fmla="*/ 40 h 403"/>
                    <a:gd name="T4" fmla="*/ 5 w 272"/>
                    <a:gd name="T5" fmla="*/ 97 h 403"/>
                    <a:gd name="T6" fmla="*/ 1 w 272"/>
                    <a:gd name="T7" fmla="*/ 148 h 403"/>
                    <a:gd name="T8" fmla="*/ 29 w 272"/>
                    <a:gd name="T9" fmla="*/ 232 h 403"/>
                    <a:gd name="T10" fmla="*/ 55 w 272"/>
                    <a:gd name="T11" fmla="*/ 273 h 403"/>
                    <a:gd name="T12" fmla="*/ 63 w 272"/>
                    <a:gd name="T13" fmla="*/ 314 h 403"/>
                    <a:gd name="T14" fmla="*/ 55 w 272"/>
                    <a:gd name="T15" fmla="*/ 329 h 403"/>
                    <a:gd name="T16" fmla="*/ 55 w 272"/>
                    <a:gd name="T17" fmla="*/ 349 h 403"/>
                    <a:gd name="T18" fmla="*/ 55 w 272"/>
                    <a:gd name="T19" fmla="*/ 364 h 403"/>
                    <a:gd name="T20" fmla="*/ 61 w 272"/>
                    <a:gd name="T21" fmla="*/ 384 h 403"/>
                    <a:gd name="T22" fmla="*/ 80 w 272"/>
                    <a:gd name="T23" fmla="*/ 402 h 403"/>
                    <a:gd name="T24" fmla="*/ 189 w 272"/>
                    <a:gd name="T25" fmla="*/ 403 h 403"/>
                    <a:gd name="T26" fmla="*/ 206 w 272"/>
                    <a:gd name="T27" fmla="*/ 387 h 403"/>
                    <a:gd name="T28" fmla="*/ 217 w 272"/>
                    <a:gd name="T29" fmla="*/ 370 h 403"/>
                    <a:gd name="T30" fmla="*/ 217 w 272"/>
                    <a:gd name="T31" fmla="*/ 349 h 403"/>
                    <a:gd name="T32" fmla="*/ 217 w 272"/>
                    <a:gd name="T33" fmla="*/ 334 h 403"/>
                    <a:gd name="T34" fmla="*/ 212 w 272"/>
                    <a:gd name="T35" fmla="*/ 316 h 403"/>
                    <a:gd name="T36" fmla="*/ 214 w 272"/>
                    <a:gd name="T37" fmla="*/ 278 h 403"/>
                    <a:gd name="T38" fmla="*/ 236 w 272"/>
                    <a:gd name="T39" fmla="*/ 243 h 403"/>
                    <a:gd name="T40" fmla="*/ 269 w 272"/>
                    <a:gd name="T41" fmla="*/ 161 h 403"/>
                    <a:gd name="T42" fmla="*/ 270 w 272"/>
                    <a:gd name="T43" fmla="*/ 110 h 403"/>
                    <a:gd name="T44" fmla="*/ 241 w 272"/>
                    <a:gd name="T45" fmla="*/ 50 h 403"/>
                    <a:gd name="T46" fmla="*/ 189 w 272"/>
                    <a:gd name="T47" fmla="*/ 11 h 403"/>
                    <a:gd name="T48" fmla="*/ 136 w 272"/>
                    <a:gd name="T49" fmla="*/ 0 h 403"/>
                    <a:gd name="T50" fmla="*/ 201 w 272"/>
                    <a:gd name="T51" fmla="*/ 367 h 403"/>
                    <a:gd name="T52" fmla="*/ 202 w 272"/>
                    <a:gd name="T53" fmla="*/ 373 h 403"/>
                    <a:gd name="T54" fmla="*/ 192 w 272"/>
                    <a:gd name="T55" fmla="*/ 385 h 403"/>
                    <a:gd name="T56" fmla="*/ 87 w 272"/>
                    <a:gd name="T57" fmla="*/ 389 h 403"/>
                    <a:gd name="T58" fmla="*/ 79 w 272"/>
                    <a:gd name="T59" fmla="*/ 381 h 403"/>
                    <a:gd name="T60" fmla="*/ 69 w 272"/>
                    <a:gd name="T61" fmla="*/ 370 h 403"/>
                    <a:gd name="T62" fmla="*/ 71 w 272"/>
                    <a:gd name="T63" fmla="*/ 353 h 403"/>
                    <a:gd name="T64" fmla="*/ 70 w 272"/>
                    <a:gd name="T65" fmla="*/ 347 h 403"/>
                    <a:gd name="T66" fmla="*/ 70 w 272"/>
                    <a:gd name="T67" fmla="*/ 332 h 403"/>
                    <a:gd name="T68" fmla="*/ 72 w 272"/>
                    <a:gd name="T69" fmla="*/ 324 h 403"/>
                    <a:gd name="T70" fmla="*/ 203 w 272"/>
                    <a:gd name="T71" fmla="*/ 329 h 403"/>
                    <a:gd name="T72" fmla="*/ 203 w 272"/>
                    <a:gd name="T73" fmla="*/ 347 h 403"/>
                    <a:gd name="T74" fmla="*/ 92 w 272"/>
                    <a:gd name="T75" fmla="*/ 196 h 403"/>
                    <a:gd name="T76" fmla="*/ 148 w 272"/>
                    <a:gd name="T77" fmla="*/ 186 h 403"/>
                    <a:gd name="T78" fmla="*/ 109 w 272"/>
                    <a:gd name="T79" fmla="*/ 310 h 403"/>
                    <a:gd name="T80" fmla="*/ 197 w 272"/>
                    <a:gd name="T81" fmla="*/ 285 h 403"/>
                    <a:gd name="T82" fmla="*/ 185 w 272"/>
                    <a:gd name="T83" fmla="*/ 170 h 403"/>
                    <a:gd name="T84" fmla="*/ 148 w 272"/>
                    <a:gd name="T85" fmla="*/ 168 h 403"/>
                    <a:gd name="T86" fmla="*/ 92 w 272"/>
                    <a:gd name="T87" fmla="*/ 178 h 403"/>
                    <a:gd name="T88" fmla="*/ 77 w 272"/>
                    <a:gd name="T89" fmla="*/ 310 h 403"/>
                    <a:gd name="T90" fmla="*/ 68 w 272"/>
                    <a:gd name="T91" fmla="*/ 265 h 403"/>
                    <a:gd name="T92" fmla="*/ 41 w 272"/>
                    <a:gd name="T93" fmla="*/ 225 h 403"/>
                    <a:gd name="T94" fmla="*/ 15 w 272"/>
                    <a:gd name="T95" fmla="*/ 147 h 403"/>
                    <a:gd name="T96" fmla="*/ 19 w 272"/>
                    <a:gd name="T97" fmla="*/ 101 h 403"/>
                    <a:gd name="T98" fmla="*/ 49 w 272"/>
                    <a:gd name="T99" fmla="*/ 51 h 403"/>
                    <a:gd name="T100" fmla="*/ 99 w 272"/>
                    <a:gd name="T101" fmla="*/ 21 h 403"/>
                    <a:gd name="T102" fmla="*/ 149 w 272"/>
                    <a:gd name="T103" fmla="*/ 16 h 403"/>
                    <a:gd name="T104" fmla="*/ 204 w 272"/>
                    <a:gd name="T105" fmla="*/ 36 h 403"/>
                    <a:gd name="T106" fmla="*/ 244 w 272"/>
                    <a:gd name="T107" fmla="*/ 79 h 403"/>
                    <a:gd name="T108" fmla="*/ 258 w 272"/>
                    <a:gd name="T109" fmla="*/ 138 h 403"/>
                    <a:gd name="T110" fmla="*/ 245 w 272"/>
                    <a:gd name="T111" fmla="*/ 194 h 403"/>
                    <a:gd name="T112" fmla="*/ 208 w 272"/>
                    <a:gd name="T113" fmla="*/ 26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72" h="403">
                      <a:moveTo>
                        <a:pt x="136" y="0"/>
                      </a:moveTo>
                      <a:lnTo>
                        <a:pt x="136" y="0"/>
                      </a:lnTo>
                      <a:lnTo>
                        <a:pt x="122" y="2"/>
                      </a:lnTo>
                      <a:lnTo>
                        <a:pt x="109" y="4"/>
                      </a:lnTo>
                      <a:lnTo>
                        <a:pt x="96" y="7"/>
                      </a:lnTo>
                      <a:lnTo>
                        <a:pt x="83" y="11"/>
                      </a:lnTo>
                      <a:lnTo>
                        <a:pt x="71" y="18"/>
                      </a:lnTo>
                      <a:lnTo>
                        <a:pt x="59" y="24"/>
                      </a:lnTo>
                      <a:lnTo>
                        <a:pt x="49" y="32"/>
                      </a:lnTo>
                      <a:lnTo>
                        <a:pt x="40" y="40"/>
                      </a:lnTo>
                      <a:lnTo>
                        <a:pt x="31" y="50"/>
                      </a:lnTo>
                      <a:lnTo>
                        <a:pt x="22" y="61"/>
                      </a:lnTo>
                      <a:lnTo>
                        <a:pt x="16" y="73"/>
                      </a:lnTo>
                      <a:lnTo>
                        <a:pt x="11" y="85"/>
                      </a:lnTo>
                      <a:lnTo>
                        <a:pt x="5" y="97"/>
                      </a:lnTo>
                      <a:lnTo>
                        <a:pt x="2" y="110"/>
                      </a:lnTo>
                      <a:lnTo>
                        <a:pt x="0" y="124"/>
                      </a:lnTo>
                      <a:lnTo>
                        <a:pt x="0" y="138"/>
                      </a:lnTo>
                      <a:lnTo>
                        <a:pt x="0" y="138"/>
                      </a:lnTo>
                      <a:lnTo>
                        <a:pt x="1" y="148"/>
                      </a:lnTo>
                      <a:lnTo>
                        <a:pt x="3" y="161"/>
                      </a:lnTo>
                      <a:lnTo>
                        <a:pt x="6" y="178"/>
                      </a:lnTo>
                      <a:lnTo>
                        <a:pt x="13" y="198"/>
                      </a:lnTo>
                      <a:lnTo>
                        <a:pt x="22" y="220"/>
                      </a:lnTo>
                      <a:lnTo>
                        <a:pt x="29" y="232"/>
                      </a:lnTo>
                      <a:lnTo>
                        <a:pt x="35" y="243"/>
                      </a:lnTo>
                      <a:lnTo>
                        <a:pt x="44" y="255"/>
                      </a:lnTo>
                      <a:lnTo>
                        <a:pt x="53" y="268"/>
                      </a:lnTo>
                      <a:lnTo>
                        <a:pt x="53" y="268"/>
                      </a:lnTo>
                      <a:lnTo>
                        <a:pt x="55" y="273"/>
                      </a:lnTo>
                      <a:lnTo>
                        <a:pt x="58" y="277"/>
                      </a:lnTo>
                      <a:lnTo>
                        <a:pt x="60" y="289"/>
                      </a:lnTo>
                      <a:lnTo>
                        <a:pt x="62" y="301"/>
                      </a:lnTo>
                      <a:lnTo>
                        <a:pt x="63" y="314"/>
                      </a:lnTo>
                      <a:lnTo>
                        <a:pt x="63" y="314"/>
                      </a:lnTo>
                      <a:lnTo>
                        <a:pt x="59" y="316"/>
                      </a:lnTo>
                      <a:lnTo>
                        <a:pt x="57" y="319"/>
                      </a:lnTo>
                      <a:lnTo>
                        <a:pt x="55" y="323"/>
                      </a:lnTo>
                      <a:lnTo>
                        <a:pt x="55" y="329"/>
                      </a:lnTo>
                      <a:lnTo>
                        <a:pt x="55" y="329"/>
                      </a:lnTo>
                      <a:lnTo>
                        <a:pt x="55" y="334"/>
                      </a:lnTo>
                      <a:lnTo>
                        <a:pt x="58" y="339"/>
                      </a:lnTo>
                      <a:lnTo>
                        <a:pt x="58" y="339"/>
                      </a:lnTo>
                      <a:lnTo>
                        <a:pt x="55" y="344"/>
                      </a:lnTo>
                      <a:lnTo>
                        <a:pt x="55" y="349"/>
                      </a:lnTo>
                      <a:lnTo>
                        <a:pt x="55" y="349"/>
                      </a:lnTo>
                      <a:lnTo>
                        <a:pt x="55" y="355"/>
                      </a:lnTo>
                      <a:lnTo>
                        <a:pt x="58" y="360"/>
                      </a:lnTo>
                      <a:lnTo>
                        <a:pt x="58" y="360"/>
                      </a:lnTo>
                      <a:lnTo>
                        <a:pt x="55" y="364"/>
                      </a:lnTo>
                      <a:lnTo>
                        <a:pt x="55" y="370"/>
                      </a:lnTo>
                      <a:lnTo>
                        <a:pt x="55" y="370"/>
                      </a:lnTo>
                      <a:lnTo>
                        <a:pt x="55" y="375"/>
                      </a:lnTo>
                      <a:lnTo>
                        <a:pt x="57" y="381"/>
                      </a:lnTo>
                      <a:lnTo>
                        <a:pt x="61" y="384"/>
                      </a:lnTo>
                      <a:lnTo>
                        <a:pt x="66" y="387"/>
                      </a:lnTo>
                      <a:lnTo>
                        <a:pt x="66" y="387"/>
                      </a:lnTo>
                      <a:lnTo>
                        <a:pt x="68" y="394"/>
                      </a:lnTo>
                      <a:lnTo>
                        <a:pt x="73" y="399"/>
                      </a:lnTo>
                      <a:lnTo>
                        <a:pt x="80" y="402"/>
                      </a:lnTo>
                      <a:lnTo>
                        <a:pt x="83" y="403"/>
                      </a:lnTo>
                      <a:lnTo>
                        <a:pt x="87" y="403"/>
                      </a:lnTo>
                      <a:lnTo>
                        <a:pt x="185" y="403"/>
                      </a:lnTo>
                      <a:lnTo>
                        <a:pt x="185" y="403"/>
                      </a:lnTo>
                      <a:lnTo>
                        <a:pt x="189" y="403"/>
                      </a:lnTo>
                      <a:lnTo>
                        <a:pt x="192" y="402"/>
                      </a:lnTo>
                      <a:lnTo>
                        <a:pt x="198" y="399"/>
                      </a:lnTo>
                      <a:lnTo>
                        <a:pt x="204" y="394"/>
                      </a:lnTo>
                      <a:lnTo>
                        <a:pt x="206" y="387"/>
                      </a:lnTo>
                      <a:lnTo>
                        <a:pt x="206" y="387"/>
                      </a:lnTo>
                      <a:lnTo>
                        <a:pt x="210" y="384"/>
                      </a:lnTo>
                      <a:lnTo>
                        <a:pt x="215" y="381"/>
                      </a:lnTo>
                      <a:lnTo>
                        <a:pt x="217" y="375"/>
                      </a:lnTo>
                      <a:lnTo>
                        <a:pt x="217" y="370"/>
                      </a:lnTo>
                      <a:lnTo>
                        <a:pt x="217" y="370"/>
                      </a:lnTo>
                      <a:lnTo>
                        <a:pt x="217" y="364"/>
                      </a:lnTo>
                      <a:lnTo>
                        <a:pt x="214" y="360"/>
                      </a:lnTo>
                      <a:lnTo>
                        <a:pt x="214" y="360"/>
                      </a:lnTo>
                      <a:lnTo>
                        <a:pt x="217" y="355"/>
                      </a:lnTo>
                      <a:lnTo>
                        <a:pt x="217" y="349"/>
                      </a:lnTo>
                      <a:lnTo>
                        <a:pt x="217" y="349"/>
                      </a:lnTo>
                      <a:lnTo>
                        <a:pt x="217" y="344"/>
                      </a:lnTo>
                      <a:lnTo>
                        <a:pt x="214" y="339"/>
                      </a:lnTo>
                      <a:lnTo>
                        <a:pt x="214" y="339"/>
                      </a:lnTo>
                      <a:lnTo>
                        <a:pt x="217" y="334"/>
                      </a:lnTo>
                      <a:lnTo>
                        <a:pt x="217" y="329"/>
                      </a:lnTo>
                      <a:lnTo>
                        <a:pt x="217" y="329"/>
                      </a:lnTo>
                      <a:lnTo>
                        <a:pt x="217" y="323"/>
                      </a:lnTo>
                      <a:lnTo>
                        <a:pt x="215" y="319"/>
                      </a:lnTo>
                      <a:lnTo>
                        <a:pt x="212" y="316"/>
                      </a:lnTo>
                      <a:lnTo>
                        <a:pt x="208" y="313"/>
                      </a:lnTo>
                      <a:lnTo>
                        <a:pt x="208" y="313"/>
                      </a:lnTo>
                      <a:lnTo>
                        <a:pt x="209" y="303"/>
                      </a:lnTo>
                      <a:lnTo>
                        <a:pt x="210" y="290"/>
                      </a:lnTo>
                      <a:lnTo>
                        <a:pt x="214" y="278"/>
                      </a:lnTo>
                      <a:lnTo>
                        <a:pt x="216" y="273"/>
                      </a:lnTo>
                      <a:lnTo>
                        <a:pt x="219" y="268"/>
                      </a:lnTo>
                      <a:lnTo>
                        <a:pt x="219" y="268"/>
                      </a:lnTo>
                      <a:lnTo>
                        <a:pt x="228" y="255"/>
                      </a:lnTo>
                      <a:lnTo>
                        <a:pt x="236" y="243"/>
                      </a:lnTo>
                      <a:lnTo>
                        <a:pt x="243" y="232"/>
                      </a:lnTo>
                      <a:lnTo>
                        <a:pt x="249" y="220"/>
                      </a:lnTo>
                      <a:lnTo>
                        <a:pt x="259" y="198"/>
                      </a:lnTo>
                      <a:lnTo>
                        <a:pt x="265" y="178"/>
                      </a:lnTo>
                      <a:lnTo>
                        <a:pt x="269" y="161"/>
                      </a:lnTo>
                      <a:lnTo>
                        <a:pt x="271" y="148"/>
                      </a:lnTo>
                      <a:lnTo>
                        <a:pt x="272" y="138"/>
                      </a:lnTo>
                      <a:lnTo>
                        <a:pt x="272" y="138"/>
                      </a:lnTo>
                      <a:lnTo>
                        <a:pt x="272" y="124"/>
                      </a:lnTo>
                      <a:lnTo>
                        <a:pt x="270" y="110"/>
                      </a:lnTo>
                      <a:lnTo>
                        <a:pt x="266" y="97"/>
                      </a:lnTo>
                      <a:lnTo>
                        <a:pt x="261" y="85"/>
                      </a:lnTo>
                      <a:lnTo>
                        <a:pt x="256" y="73"/>
                      </a:lnTo>
                      <a:lnTo>
                        <a:pt x="249" y="61"/>
                      </a:lnTo>
                      <a:lnTo>
                        <a:pt x="241" y="50"/>
                      </a:lnTo>
                      <a:lnTo>
                        <a:pt x="232" y="40"/>
                      </a:lnTo>
                      <a:lnTo>
                        <a:pt x="222" y="32"/>
                      </a:lnTo>
                      <a:lnTo>
                        <a:pt x="212" y="24"/>
                      </a:lnTo>
                      <a:lnTo>
                        <a:pt x="201" y="18"/>
                      </a:lnTo>
                      <a:lnTo>
                        <a:pt x="189" y="11"/>
                      </a:lnTo>
                      <a:lnTo>
                        <a:pt x="177" y="7"/>
                      </a:lnTo>
                      <a:lnTo>
                        <a:pt x="163" y="4"/>
                      </a:lnTo>
                      <a:lnTo>
                        <a:pt x="150" y="2"/>
                      </a:lnTo>
                      <a:lnTo>
                        <a:pt x="136" y="0"/>
                      </a:lnTo>
                      <a:lnTo>
                        <a:pt x="136" y="0"/>
                      </a:lnTo>
                      <a:close/>
                      <a:moveTo>
                        <a:pt x="203" y="349"/>
                      </a:moveTo>
                      <a:lnTo>
                        <a:pt x="203" y="349"/>
                      </a:lnTo>
                      <a:lnTo>
                        <a:pt x="203" y="351"/>
                      </a:lnTo>
                      <a:lnTo>
                        <a:pt x="201" y="353"/>
                      </a:lnTo>
                      <a:lnTo>
                        <a:pt x="201" y="367"/>
                      </a:lnTo>
                      <a:lnTo>
                        <a:pt x="201" y="367"/>
                      </a:lnTo>
                      <a:lnTo>
                        <a:pt x="203" y="368"/>
                      </a:lnTo>
                      <a:lnTo>
                        <a:pt x="203" y="370"/>
                      </a:lnTo>
                      <a:lnTo>
                        <a:pt x="203" y="370"/>
                      </a:lnTo>
                      <a:lnTo>
                        <a:pt x="202" y="373"/>
                      </a:lnTo>
                      <a:lnTo>
                        <a:pt x="200" y="374"/>
                      </a:lnTo>
                      <a:lnTo>
                        <a:pt x="193" y="381"/>
                      </a:lnTo>
                      <a:lnTo>
                        <a:pt x="193" y="382"/>
                      </a:lnTo>
                      <a:lnTo>
                        <a:pt x="193" y="382"/>
                      </a:lnTo>
                      <a:lnTo>
                        <a:pt x="192" y="385"/>
                      </a:lnTo>
                      <a:lnTo>
                        <a:pt x="191" y="387"/>
                      </a:lnTo>
                      <a:lnTo>
                        <a:pt x="188" y="389"/>
                      </a:lnTo>
                      <a:lnTo>
                        <a:pt x="185" y="389"/>
                      </a:lnTo>
                      <a:lnTo>
                        <a:pt x="87" y="389"/>
                      </a:lnTo>
                      <a:lnTo>
                        <a:pt x="87" y="389"/>
                      </a:lnTo>
                      <a:lnTo>
                        <a:pt x="84" y="389"/>
                      </a:lnTo>
                      <a:lnTo>
                        <a:pt x="82" y="387"/>
                      </a:lnTo>
                      <a:lnTo>
                        <a:pt x="80" y="385"/>
                      </a:lnTo>
                      <a:lnTo>
                        <a:pt x="79" y="382"/>
                      </a:lnTo>
                      <a:lnTo>
                        <a:pt x="79" y="381"/>
                      </a:lnTo>
                      <a:lnTo>
                        <a:pt x="72" y="374"/>
                      </a:lnTo>
                      <a:lnTo>
                        <a:pt x="72" y="374"/>
                      </a:lnTo>
                      <a:lnTo>
                        <a:pt x="70" y="373"/>
                      </a:lnTo>
                      <a:lnTo>
                        <a:pt x="69" y="370"/>
                      </a:lnTo>
                      <a:lnTo>
                        <a:pt x="69" y="370"/>
                      </a:lnTo>
                      <a:lnTo>
                        <a:pt x="69" y="369"/>
                      </a:lnTo>
                      <a:lnTo>
                        <a:pt x="71" y="367"/>
                      </a:lnTo>
                      <a:lnTo>
                        <a:pt x="176" y="367"/>
                      </a:lnTo>
                      <a:lnTo>
                        <a:pt x="176" y="353"/>
                      </a:lnTo>
                      <a:lnTo>
                        <a:pt x="71" y="353"/>
                      </a:lnTo>
                      <a:lnTo>
                        <a:pt x="71" y="353"/>
                      </a:lnTo>
                      <a:lnTo>
                        <a:pt x="69" y="351"/>
                      </a:lnTo>
                      <a:lnTo>
                        <a:pt x="69" y="349"/>
                      </a:lnTo>
                      <a:lnTo>
                        <a:pt x="69" y="349"/>
                      </a:lnTo>
                      <a:lnTo>
                        <a:pt x="70" y="347"/>
                      </a:lnTo>
                      <a:lnTo>
                        <a:pt x="71" y="346"/>
                      </a:lnTo>
                      <a:lnTo>
                        <a:pt x="176" y="346"/>
                      </a:lnTo>
                      <a:lnTo>
                        <a:pt x="176" y="332"/>
                      </a:lnTo>
                      <a:lnTo>
                        <a:pt x="70" y="332"/>
                      </a:lnTo>
                      <a:lnTo>
                        <a:pt x="70" y="332"/>
                      </a:lnTo>
                      <a:lnTo>
                        <a:pt x="69" y="330"/>
                      </a:lnTo>
                      <a:lnTo>
                        <a:pt x="69" y="329"/>
                      </a:lnTo>
                      <a:lnTo>
                        <a:pt x="69" y="329"/>
                      </a:lnTo>
                      <a:lnTo>
                        <a:pt x="70" y="326"/>
                      </a:lnTo>
                      <a:lnTo>
                        <a:pt x="72" y="324"/>
                      </a:lnTo>
                      <a:lnTo>
                        <a:pt x="200" y="324"/>
                      </a:lnTo>
                      <a:lnTo>
                        <a:pt x="200" y="324"/>
                      </a:lnTo>
                      <a:lnTo>
                        <a:pt x="202" y="326"/>
                      </a:lnTo>
                      <a:lnTo>
                        <a:pt x="203" y="329"/>
                      </a:lnTo>
                      <a:lnTo>
                        <a:pt x="203" y="329"/>
                      </a:lnTo>
                      <a:lnTo>
                        <a:pt x="203" y="331"/>
                      </a:lnTo>
                      <a:lnTo>
                        <a:pt x="201" y="332"/>
                      </a:lnTo>
                      <a:lnTo>
                        <a:pt x="201" y="346"/>
                      </a:lnTo>
                      <a:lnTo>
                        <a:pt x="201" y="346"/>
                      </a:lnTo>
                      <a:lnTo>
                        <a:pt x="203" y="347"/>
                      </a:lnTo>
                      <a:lnTo>
                        <a:pt x="203" y="349"/>
                      </a:lnTo>
                      <a:lnTo>
                        <a:pt x="203" y="349"/>
                      </a:lnTo>
                      <a:close/>
                      <a:moveTo>
                        <a:pt x="109" y="310"/>
                      </a:moveTo>
                      <a:lnTo>
                        <a:pt x="90" y="195"/>
                      </a:lnTo>
                      <a:lnTo>
                        <a:pt x="92" y="196"/>
                      </a:lnTo>
                      <a:lnTo>
                        <a:pt x="103" y="186"/>
                      </a:lnTo>
                      <a:lnTo>
                        <a:pt x="114" y="196"/>
                      </a:lnTo>
                      <a:lnTo>
                        <a:pt x="125" y="186"/>
                      </a:lnTo>
                      <a:lnTo>
                        <a:pt x="137" y="196"/>
                      </a:lnTo>
                      <a:lnTo>
                        <a:pt x="148" y="186"/>
                      </a:lnTo>
                      <a:lnTo>
                        <a:pt x="158" y="196"/>
                      </a:lnTo>
                      <a:lnTo>
                        <a:pt x="170" y="186"/>
                      </a:lnTo>
                      <a:lnTo>
                        <a:pt x="181" y="196"/>
                      </a:lnTo>
                      <a:lnTo>
                        <a:pt x="163" y="310"/>
                      </a:lnTo>
                      <a:lnTo>
                        <a:pt x="109" y="310"/>
                      </a:lnTo>
                      <a:close/>
                      <a:moveTo>
                        <a:pt x="208" y="260"/>
                      </a:moveTo>
                      <a:lnTo>
                        <a:pt x="208" y="260"/>
                      </a:lnTo>
                      <a:lnTo>
                        <a:pt x="204" y="265"/>
                      </a:lnTo>
                      <a:lnTo>
                        <a:pt x="202" y="272"/>
                      </a:lnTo>
                      <a:lnTo>
                        <a:pt x="197" y="285"/>
                      </a:lnTo>
                      <a:lnTo>
                        <a:pt x="195" y="299"/>
                      </a:lnTo>
                      <a:lnTo>
                        <a:pt x="194" y="310"/>
                      </a:lnTo>
                      <a:lnTo>
                        <a:pt x="177" y="310"/>
                      </a:lnTo>
                      <a:lnTo>
                        <a:pt x="200" y="172"/>
                      </a:lnTo>
                      <a:lnTo>
                        <a:pt x="185" y="170"/>
                      </a:lnTo>
                      <a:lnTo>
                        <a:pt x="184" y="174"/>
                      </a:lnTo>
                      <a:lnTo>
                        <a:pt x="181" y="178"/>
                      </a:lnTo>
                      <a:lnTo>
                        <a:pt x="170" y="168"/>
                      </a:lnTo>
                      <a:lnTo>
                        <a:pt x="158" y="178"/>
                      </a:lnTo>
                      <a:lnTo>
                        <a:pt x="148" y="168"/>
                      </a:lnTo>
                      <a:lnTo>
                        <a:pt x="137" y="178"/>
                      </a:lnTo>
                      <a:lnTo>
                        <a:pt x="125" y="168"/>
                      </a:lnTo>
                      <a:lnTo>
                        <a:pt x="114" y="178"/>
                      </a:lnTo>
                      <a:lnTo>
                        <a:pt x="103" y="168"/>
                      </a:lnTo>
                      <a:lnTo>
                        <a:pt x="92" y="178"/>
                      </a:lnTo>
                      <a:lnTo>
                        <a:pt x="86" y="173"/>
                      </a:lnTo>
                      <a:lnTo>
                        <a:pt x="86" y="170"/>
                      </a:lnTo>
                      <a:lnTo>
                        <a:pt x="72" y="172"/>
                      </a:lnTo>
                      <a:lnTo>
                        <a:pt x="95" y="310"/>
                      </a:lnTo>
                      <a:lnTo>
                        <a:pt x="77" y="310"/>
                      </a:lnTo>
                      <a:lnTo>
                        <a:pt x="77" y="310"/>
                      </a:lnTo>
                      <a:lnTo>
                        <a:pt x="76" y="299"/>
                      </a:lnTo>
                      <a:lnTo>
                        <a:pt x="74" y="285"/>
                      </a:lnTo>
                      <a:lnTo>
                        <a:pt x="71" y="272"/>
                      </a:lnTo>
                      <a:lnTo>
                        <a:pt x="68" y="265"/>
                      </a:lnTo>
                      <a:lnTo>
                        <a:pt x="63" y="260"/>
                      </a:lnTo>
                      <a:lnTo>
                        <a:pt x="63" y="260"/>
                      </a:lnTo>
                      <a:lnTo>
                        <a:pt x="55" y="248"/>
                      </a:lnTo>
                      <a:lnTo>
                        <a:pt x="47" y="236"/>
                      </a:lnTo>
                      <a:lnTo>
                        <a:pt x="41" y="225"/>
                      </a:lnTo>
                      <a:lnTo>
                        <a:pt x="35" y="214"/>
                      </a:lnTo>
                      <a:lnTo>
                        <a:pt x="27" y="194"/>
                      </a:lnTo>
                      <a:lnTo>
                        <a:pt x="20" y="175"/>
                      </a:lnTo>
                      <a:lnTo>
                        <a:pt x="17" y="159"/>
                      </a:lnTo>
                      <a:lnTo>
                        <a:pt x="15" y="147"/>
                      </a:lnTo>
                      <a:lnTo>
                        <a:pt x="14" y="138"/>
                      </a:lnTo>
                      <a:lnTo>
                        <a:pt x="14" y="138"/>
                      </a:lnTo>
                      <a:lnTo>
                        <a:pt x="14" y="125"/>
                      </a:lnTo>
                      <a:lnTo>
                        <a:pt x="16" y="113"/>
                      </a:lnTo>
                      <a:lnTo>
                        <a:pt x="19" y="101"/>
                      </a:lnTo>
                      <a:lnTo>
                        <a:pt x="23" y="90"/>
                      </a:lnTo>
                      <a:lnTo>
                        <a:pt x="29" y="79"/>
                      </a:lnTo>
                      <a:lnTo>
                        <a:pt x="34" y="69"/>
                      </a:lnTo>
                      <a:lnTo>
                        <a:pt x="42" y="60"/>
                      </a:lnTo>
                      <a:lnTo>
                        <a:pt x="49" y="51"/>
                      </a:lnTo>
                      <a:lnTo>
                        <a:pt x="58" y="43"/>
                      </a:lnTo>
                      <a:lnTo>
                        <a:pt x="68" y="36"/>
                      </a:lnTo>
                      <a:lnTo>
                        <a:pt x="77" y="30"/>
                      </a:lnTo>
                      <a:lnTo>
                        <a:pt x="88" y="24"/>
                      </a:lnTo>
                      <a:lnTo>
                        <a:pt x="99" y="21"/>
                      </a:lnTo>
                      <a:lnTo>
                        <a:pt x="111" y="18"/>
                      </a:lnTo>
                      <a:lnTo>
                        <a:pt x="123" y="16"/>
                      </a:lnTo>
                      <a:lnTo>
                        <a:pt x="136" y="16"/>
                      </a:lnTo>
                      <a:lnTo>
                        <a:pt x="136" y="16"/>
                      </a:lnTo>
                      <a:lnTo>
                        <a:pt x="149" y="16"/>
                      </a:lnTo>
                      <a:lnTo>
                        <a:pt x="161" y="18"/>
                      </a:lnTo>
                      <a:lnTo>
                        <a:pt x="173" y="21"/>
                      </a:lnTo>
                      <a:lnTo>
                        <a:pt x="183" y="24"/>
                      </a:lnTo>
                      <a:lnTo>
                        <a:pt x="194" y="30"/>
                      </a:lnTo>
                      <a:lnTo>
                        <a:pt x="204" y="36"/>
                      </a:lnTo>
                      <a:lnTo>
                        <a:pt x="214" y="43"/>
                      </a:lnTo>
                      <a:lnTo>
                        <a:pt x="222" y="51"/>
                      </a:lnTo>
                      <a:lnTo>
                        <a:pt x="230" y="60"/>
                      </a:lnTo>
                      <a:lnTo>
                        <a:pt x="237" y="69"/>
                      </a:lnTo>
                      <a:lnTo>
                        <a:pt x="244" y="79"/>
                      </a:lnTo>
                      <a:lnTo>
                        <a:pt x="248" y="90"/>
                      </a:lnTo>
                      <a:lnTo>
                        <a:pt x="252" y="101"/>
                      </a:lnTo>
                      <a:lnTo>
                        <a:pt x="256" y="113"/>
                      </a:lnTo>
                      <a:lnTo>
                        <a:pt x="258" y="125"/>
                      </a:lnTo>
                      <a:lnTo>
                        <a:pt x="258" y="138"/>
                      </a:lnTo>
                      <a:lnTo>
                        <a:pt x="258" y="138"/>
                      </a:lnTo>
                      <a:lnTo>
                        <a:pt x="257" y="147"/>
                      </a:lnTo>
                      <a:lnTo>
                        <a:pt x="255" y="159"/>
                      </a:lnTo>
                      <a:lnTo>
                        <a:pt x="251" y="175"/>
                      </a:lnTo>
                      <a:lnTo>
                        <a:pt x="245" y="194"/>
                      </a:lnTo>
                      <a:lnTo>
                        <a:pt x="236" y="214"/>
                      </a:lnTo>
                      <a:lnTo>
                        <a:pt x="231" y="225"/>
                      </a:lnTo>
                      <a:lnTo>
                        <a:pt x="224" y="236"/>
                      </a:lnTo>
                      <a:lnTo>
                        <a:pt x="217" y="248"/>
                      </a:lnTo>
                      <a:lnTo>
                        <a:pt x="208" y="260"/>
                      </a:lnTo>
                      <a:lnTo>
                        <a:pt x="208" y="2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5" name="Rectangle 70"/>
                <p:cNvSpPr>
                  <a:spLocks noChangeArrowheads="1"/>
                </p:cNvSpPr>
                <p:nvPr/>
              </p:nvSpPr>
              <p:spPr bwMode="auto">
                <a:xfrm>
                  <a:off x="4338638" y="1814513"/>
                  <a:ext cx="23813" cy="682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6" name="Freeform 71"/>
                <p:cNvSpPr>
                  <a:spLocks/>
                </p:cNvSpPr>
                <p:nvPr/>
              </p:nvSpPr>
              <p:spPr bwMode="auto">
                <a:xfrm>
                  <a:off x="4173538" y="1855788"/>
                  <a:ext cx="55563" cy="71438"/>
                </a:xfrm>
                <a:custGeom>
                  <a:avLst/>
                  <a:gdLst>
                    <a:gd name="T0" fmla="*/ 35 w 35"/>
                    <a:gd name="T1" fmla="*/ 37 h 45"/>
                    <a:gd name="T2" fmla="*/ 12 w 35"/>
                    <a:gd name="T3" fmla="*/ 0 h 45"/>
                    <a:gd name="T4" fmla="*/ 0 w 35"/>
                    <a:gd name="T5" fmla="*/ 7 h 45"/>
                    <a:gd name="T6" fmla="*/ 22 w 35"/>
                    <a:gd name="T7" fmla="*/ 45 h 45"/>
                    <a:gd name="T8" fmla="*/ 35 w 35"/>
                    <a:gd name="T9" fmla="*/ 37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45">
                      <a:moveTo>
                        <a:pt x="35" y="37"/>
                      </a:moveTo>
                      <a:lnTo>
                        <a:pt x="12" y="0"/>
                      </a:lnTo>
                      <a:lnTo>
                        <a:pt x="0" y="7"/>
                      </a:lnTo>
                      <a:lnTo>
                        <a:pt x="22" y="45"/>
                      </a:lnTo>
                      <a:lnTo>
                        <a:pt x="35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7" name="Freeform 72"/>
                <p:cNvSpPr>
                  <a:spLocks/>
                </p:cNvSpPr>
                <p:nvPr/>
              </p:nvSpPr>
              <p:spPr bwMode="auto">
                <a:xfrm>
                  <a:off x="4057650" y="1976438"/>
                  <a:ext cx="69850" cy="53975"/>
                </a:xfrm>
                <a:custGeom>
                  <a:avLst/>
                  <a:gdLst>
                    <a:gd name="T0" fmla="*/ 44 w 44"/>
                    <a:gd name="T1" fmla="*/ 22 h 34"/>
                    <a:gd name="T2" fmla="*/ 7 w 44"/>
                    <a:gd name="T3" fmla="*/ 0 h 34"/>
                    <a:gd name="T4" fmla="*/ 0 w 44"/>
                    <a:gd name="T5" fmla="*/ 12 h 34"/>
                    <a:gd name="T6" fmla="*/ 38 w 44"/>
                    <a:gd name="T7" fmla="*/ 34 h 34"/>
                    <a:gd name="T8" fmla="*/ 44 w 44"/>
                    <a:gd name="T9" fmla="*/ 2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34">
                      <a:moveTo>
                        <a:pt x="44" y="22"/>
                      </a:moveTo>
                      <a:lnTo>
                        <a:pt x="7" y="0"/>
                      </a:lnTo>
                      <a:lnTo>
                        <a:pt x="0" y="12"/>
                      </a:lnTo>
                      <a:lnTo>
                        <a:pt x="38" y="34"/>
                      </a:lnTo>
                      <a:lnTo>
                        <a:pt x="44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8" name="Rectangle 73"/>
                <p:cNvSpPr>
                  <a:spLocks noChangeArrowheads="1"/>
                </p:cNvSpPr>
                <p:nvPr/>
              </p:nvSpPr>
              <p:spPr bwMode="auto">
                <a:xfrm>
                  <a:off x="4021138" y="2143125"/>
                  <a:ext cx="68263" cy="222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9" name="Rectangle 74"/>
                <p:cNvSpPr>
                  <a:spLocks noChangeArrowheads="1"/>
                </p:cNvSpPr>
                <p:nvPr/>
              </p:nvSpPr>
              <p:spPr bwMode="auto">
                <a:xfrm>
                  <a:off x="4621213" y="2133600"/>
                  <a:ext cx="69850" cy="222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0" name="Freeform 75"/>
                <p:cNvSpPr>
                  <a:spLocks/>
                </p:cNvSpPr>
                <p:nvPr/>
              </p:nvSpPr>
              <p:spPr bwMode="auto">
                <a:xfrm>
                  <a:off x="4578350" y="1966913"/>
                  <a:ext cx="69850" cy="53975"/>
                </a:xfrm>
                <a:custGeom>
                  <a:avLst/>
                  <a:gdLst>
                    <a:gd name="T0" fmla="*/ 44 w 44"/>
                    <a:gd name="T1" fmla="*/ 13 h 34"/>
                    <a:gd name="T2" fmla="*/ 38 w 44"/>
                    <a:gd name="T3" fmla="*/ 0 h 34"/>
                    <a:gd name="T4" fmla="*/ 0 w 44"/>
                    <a:gd name="T5" fmla="*/ 22 h 34"/>
                    <a:gd name="T6" fmla="*/ 7 w 44"/>
                    <a:gd name="T7" fmla="*/ 34 h 34"/>
                    <a:gd name="T8" fmla="*/ 44 w 44"/>
                    <a:gd name="T9" fmla="*/ 1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34">
                      <a:moveTo>
                        <a:pt x="44" y="13"/>
                      </a:moveTo>
                      <a:lnTo>
                        <a:pt x="38" y="0"/>
                      </a:lnTo>
                      <a:lnTo>
                        <a:pt x="0" y="22"/>
                      </a:lnTo>
                      <a:lnTo>
                        <a:pt x="7" y="34"/>
                      </a:lnTo>
                      <a:lnTo>
                        <a:pt x="44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1" name="Freeform 76"/>
                <p:cNvSpPr>
                  <a:spLocks/>
                </p:cNvSpPr>
                <p:nvPr/>
              </p:nvSpPr>
              <p:spPr bwMode="auto">
                <a:xfrm>
                  <a:off x="4473575" y="1849438"/>
                  <a:ext cx="55563" cy="73025"/>
                </a:xfrm>
                <a:custGeom>
                  <a:avLst/>
                  <a:gdLst>
                    <a:gd name="T0" fmla="*/ 35 w 35"/>
                    <a:gd name="T1" fmla="*/ 8 h 46"/>
                    <a:gd name="T2" fmla="*/ 23 w 35"/>
                    <a:gd name="T3" fmla="*/ 0 h 46"/>
                    <a:gd name="T4" fmla="*/ 0 w 35"/>
                    <a:gd name="T5" fmla="*/ 38 h 46"/>
                    <a:gd name="T6" fmla="*/ 13 w 35"/>
                    <a:gd name="T7" fmla="*/ 46 h 46"/>
                    <a:gd name="T8" fmla="*/ 35 w 35"/>
                    <a:gd name="T9" fmla="*/ 8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46">
                      <a:moveTo>
                        <a:pt x="35" y="8"/>
                      </a:moveTo>
                      <a:lnTo>
                        <a:pt x="23" y="0"/>
                      </a:lnTo>
                      <a:lnTo>
                        <a:pt x="0" y="38"/>
                      </a:lnTo>
                      <a:lnTo>
                        <a:pt x="13" y="46"/>
                      </a:lnTo>
                      <a:lnTo>
                        <a:pt x="35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2" name="Freeform 77"/>
                <p:cNvSpPr>
                  <a:spLocks/>
                </p:cNvSpPr>
                <p:nvPr/>
              </p:nvSpPr>
              <p:spPr bwMode="auto">
                <a:xfrm>
                  <a:off x="4579938" y="2271713"/>
                  <a:ext cx="73025" cy="52388"/>
                </a:xfrm>
                <a:custGeom>
                  <a:avLst/>
                  <a:gdLst>
                    <a:gd name="T0" fmla="*/ 0 w 46"/>
                    <a:gd name="T1" fmla="*/ 12 h 33"/>
                    <a:gd name="T2" fmla="*/ 38 w 46"/>
                    <a:gd name="T3" fmla="*/ 33 h 33"/>
                    <a:gd name="T4" fmla="*/ 46 w 46"/>
                    <a:gd name="T5" fmla="*/ 22 h 33"/>
                    <a:gd name="T6" fmla="*/ 8 w 46"/>
                    <a:gd name="T7" fmla="*/ 0 h 33"/>
                    <a:gd name="T8" fmla="*/ 0 w 46"/>
                    <a:gd name="T9" fmla="*/ 12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3">
                      <a:moveTo>
                        <a:pt x="0" y="12"/>
                      </a:moveTo>
                      <a:lnTo>
                        <a:pt x="38" y="33"/>
                      </a:lnTo>
                      <a:lnTo>
                        <a:pt x="46" y="22"/>
                      </a:lnTo>
                      <a:lnTo>
                        <a:pt x="8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3" name="Freeform 78"/>
                <p:cNvSpPr>
                  <a:spLocks/>
                </p:cNvSpPr>
                <p:nvPr/>
              </p:nvSpPr>
              <p:spPr bwMode="auto">
                <a:xfrm>
                  <a:off x="4059238" y="2279650"/>
                  <a:ext cx="71438" cy="53975"/>
                </a:xfrm>
                <a:custGeom>
                  <a:avLst/>
                  <a:gdLst>
                    <a:gd name="T0" fmla="*/ 0 w 45"/>
                    <a:gd name="T1" fmla="*/ 22 h 34"/>
                    <a:gd name="T2" fmla="*/ 8 w 45"/>
                    <a:gd name="T3" fmla="*/ 34 h 34"/>
                    <a:gd name="T4" fmla="*/ 45 w 45"/>
                    <a:gd name="T5" fmla="*/ 12 h 34"/>
                    <a:gd name="T6" fmla="*/ 38 w 45"/>
                    <a:gd name="T7" fmla="*/ 0 h 34"/>
                    <a:gd name="T8" fmla="*/ 0 w 45"/>
                    <a:gd name="T9" fmla="*/ 2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34">
                      <a:moveTo>
                        <a:pt x="0" y="22"/>
                      </a:moveTo>
                      <a:lnTo>
                        <a:pt x="8" y="34"/>
                      </a:lnTo>
                      <a:lnTo>
                        <a:pt x="45" y="12"/>
                      </a:lnTo>
                      <a:lnTo>
                        <a:pt x="38" y="0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64" name="Group 125"/>
            <p:cNvGrpSpPr/>
            <p:nvPr/>
          </p:nvGrpSpPr>
          <p:grpSpPr>
            <a:xfrm>
              <a:off x="4708532" y="3803672"/>
              <a:ext cx="568318" cy="568318"/>
              <a:chOff x="4708532" y="3803672"/>
              <a:chExt cx="568318" cy="568318"/>
            </a:xfrm>
          </p:grpSpPr>
          <p:sp>
            <p:nvSpPr>
              <p:cNvPr id="308" name="Oval 66"/>
              <p:cNvSpPr/>
              <p:nvPr/>
            </p:nvSpPr>
            <p:spPr>
              <a:xfrm>
                <a:off x="4708532" y="3803672"/>
                <a:ext cx="568318" cy="568318"/>
              </a:xfrm>
              <a:prstGeom prst="ellipse">
                <a:avLst/>
              </a:prstGeom>
              <a:solidFill>
                <a:srgbClr val="7B5A85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cs typeface="+mn-ea"/>
                  <a:sym typeface="+mn-lt"/>
                </a:endParaRPr>
              </a:p>
            </p:txBody>
          </p:sp>
          <p:grpSp>
            <p:nvGrpSpPr>
              <p:cNvPr id="309" name="Group 85"/>
              <p:cNvGrpSpPr/>
              <p:nvPr/>
            </p:nvGrpSpPr>
            <p:grpSpPr>
              <a:xfrm>
                <a:off x="4853752" y="3921175"/>
                <a:ext cx="277878" cy="333313"/>
                <a:chOff x="4051300" y="3109913"/>
                <a:chExt cx="628650" cy="754063"/>
              </a:xfrm>
              <a:solidFill>
                <a:schemeClr val="bg1"/>
              </a:solidFill>
            </p:grpSpPr>
            <p:sp>
              <p:nvSpPr>
                <p:cNvPr id="310" name="Freeform 86"/>
                <p:cNvSpPr>
                  <a:spLocks noEditPoints="1"/>
                </p:cNvSpPr>
                <p:nvPr/>
              </p:nvSpPr>
              <p:spPr bwMode="auto">
                <a:xfrm>
                  <a:off x="4051300" y="3109913"/>
                  <a:ext cx="628650" cy="754063"/>
                </a:xfrm>
                <a:custGeom>
                  <a:avLst/>
                  <a:gdLst>
                    <a:gd name="T0" fmla="*/ 376 w 396"/>
                    <a:gd name="T1" fmla="*/ 361 h 475"/>
                    <a:gd name="T2" fmla="*/ 287 w 396"/>
                    <a:gd name="T3" fmla="*/ 265 h 475"/>
                    <a:gd name="T4" fmla="*/ 258 w 396"/>
                    <a:gd name="T5" fmla="*/ 133 h 475"/>
                    <a:gd name="T6" fmla="*/ 244 w 396"/>
                    <a:gd name="T7" fmla="*/ 70 h 475"/>
                    <a:gd name="T8" fmla="*/ 237 w 396"/>
                    <a:gd name="T9" fmla="*/ 52 h 475"/>
                    <a:gd name="T10" fmla="*/ 233 w 396"/>
                    <a:gd name="T11" fmla="*/ 39 h 475"/>
                    <a:gd name="T12" fmla="*/ 226 w 396"/>
                    <a:gd name="T13" fmla="*/ 27 h 475"/>
                    <a:gd name="T14" fmla="*/ 220 w 396"/>
                    <a:gd name="T15" fmla="*/ 17 h 475"/>
                    <a:gd name="T16" fmla="*/ 213 w 396"/>
                    <a:gd name="T17" fmla="*/ 10 h 475"/>
                    <a:gd name="T18" fmla="*/ 189 w 396"/>
                    <a:gd name="T19" fmla="*/ 6 h 475"/>
                    <a:gd name="T20" fmla="*/ 182 w 396"/>
                    <a:gd name="T21" fmla="*/ 11 h 475"/>
                    <a:gd name="T22" fmla="*/ 176 w 396"/>
                    <a:gd name="T23" fmla="*/ 18 h 475"/>
                    <a:gd name="T24" fmla="*/ 169 w 396"/>
                    <a:gd name="T25" fmla="*/ 28 h 475"/>
                    <a:gd name="T26" fmla="*/ 164 w 396"/>
                    <a:gd name="T27" fmla="*/ 41 h 475"/>
                    <a:gd name="T28" fmla="*/ 157 w 396"/>
                    <a:gd name="T29" fmla="*/ 55 h 475"/>
                    <a:gd name="T30" fmla="*/ 152 w 396"/>
                    <a:gd name="T31" fmla="*/ 70 h 475"/>
                    <a:gd name="T32" fmla="*/ 139 w 396"/>
                    <a:gd name="T33" fmla="*/ 144 h 475"/>
                    <a:gd name="T34" fmla="*/ 102 w 396"/>
                    <a:gd name="T35" fmla="*/ 278 h 475"/>
                    <a:gd name="T36" fmla="*/ 19 w 396"/>
                    <a:gd name="T37" fmla="*/ 362 h 475"/>
                    <a:gd name="T38" fmla="*/ 1 w 396"/>
                    <a:gd name="T39" fmla="*/ 438 h 475"/>
                    <a:gd name="T40" fmla="*/ 124 w 396"/>
                    <a:gd name="T41" fmla="*/ 474 h 475"/>
                    <a:gd name="T42" fmla="*/ 258 w 396"/>
                    <a:gd name="T43" fmla="*/ 469 h 475"/>
                    <a:gd name="T44" fmla="*/ 339 w 396"/>
                    <a:gd name="T45" fmla="*/ 461 h 475"/>
                    <a:gd name="T46" fmla="*/ 374 w 396"/>
                    <a:gd name="T47" fmla="*/ 378 h 475"/>
                    <a:gd name="T48" fmla="*/ 328 w 396"/>
                    <a:gd name="T49" fmla="*/ 355 h 475"/>
                    <a:gd name="T50" fmla="*/ 262 w 396"/>
                    <a:gd name="T51" fmla="*/ 259 h 475"/>
                    <a:gd name="T52" fmla="*/ 351 w 396"/>
                    <a:gd name="T53" fmla="*/ 360 h 475"/>
                    <a:gd name="T54" fmla="*/ 168 w 396"/>
                    <a:gd name="T55" fmla="*/ 68 h 475"/>
                    <a:gd name="T56" fmla="*/ 172 w 396"/>
                    <a:gd name="T57" fmla="*/ 55 h 475"/>
                    <a:gd name="T58" fmla="*/ 178 w 396"/>
                    <a:gd name="T59" fmla="*/ 43 h 475"/>
                    <a:gd name="T60" fmla="*/ 182 w 396"/>
                    <a:gd name="T61" fmla="*/ 35 h 475"/>
                    <a:gd name="T62" fmla="*/ 187 w 396"/>
                    <a:gd name="T63" fmla="*/ 26 h 475"/>
                    <a:gd name="T64" fmla="*/ 194 w 396"/>
                    <a:gd name="T65" fmla="*/ 20 h 475"/>
                    <a:gd name="T66" fmla="*/ 203 w 396"/>
                    <a:gd name="T67" fmla="*/ 20 h 475"/>
                    <a:gd name="T68" fmla="*/ 208 w 396"/>
                    <a:gd name="T69" fmla="*/ 25 h 475"/>
                    <a:gd name="T70" fmla="*/ 213 w 396"/>
                    <a:gd name="T71" fmla="*/ 34 h 475"/>
                    <a:gd name="T72" fmla="*/ 218 w 396"/>
                    <a:gd name="T73" fmla="*/ 42 h 475"/>
                    <a:gd name="T74" fmla="*/ 223 w 396"/>
                    <a:gd name="T75" fmla="*/ 55 h 475"/>
                    <a:gd name="T76" fmla="*/ 166 w 396"/>
                    <a:gd name="T77" fmla="*/ 75 h 475"/>
                    <a:gd name="T78" fmla="*/ 243 w 396"/>
                    <a:gd name="T79" fmla="*/ 142 h 475"/>
                    <a:gd name="T80" fmla="*/ 154 w 396"/>
                    <a:gd name="T81" fmla="*/ 132 h 475"/>
                    <a:gd name="T82" fmla="*/ 62 w 396"/>
                    <a:gd name="T83" fmla="*/ 347 h 475"/>
                    <a:gd name="T84" fmla="*/ 129 w 396"/>
                    <a:gd name="T85" fmla="*/ 273 h 475"/>
                    <a:gd name="T86" fmla="*/ 56 w 396"/>
                    <a:gd name="T87" fmla="*/ 364 h 475"/>
                    <a:gd name="T88" fmla="*/ 22 w 396"/>
                    <a:gd name="T89" fmla="*/ 378 h 475"/>
                    <a:gd name="T90" fmla="*/ 27 w 396"/>
                    <a:gd name="T91" fmla="*/ 395 h 475"/>
                    <a:gd name="T92" fmla="*/ 139 w 396"/>
                    <a:gd name="T93" fmla="*/ 436 h 475"/>
                    <a:gd name="T94" fmla="*/ 99 w 396"/>
                    <a:gd name="T95" fmla="*/ 371 h 475"/>
                    <a:gd name="T96" fmla="*/ 62 w 396"/>
                    <a:gd name="T97" fmla="*/ 401 h 475"/>
                    <a:gd name="T98" fmla="*/ 72 w 396"/>
                    <a:gd name="T99" fmla="*/ 436 h 475"/>
                    <a:gd name="T100" fmla="*/ 95 w 396"/>
                    <a:gd name="T101" fmla="*/ 385 h 475"/>
                    <a:gd name="T102" fmla="*/ 72 w 396"/>
                    <a:gd name="T103" fmla="*/ 460 h 475"/>
                    <a:gd name="T104" fmla="*/ 153 w 396"/>
                    <a:gd name="T105" fmla="*/ 448 h 475"/>
                    <a:gd name="T106" fmla="*/ 325 w 396"/>
                    <a:gd name="T107" fmla="*/ 450 h 475"/>
                    <a:gd name="T108" fmla="*/ 294 w 396"/>
                    <a:gd name="T109" fmla="*/ 392 h 475"/>
                    <a:gd name="T110" fmla="*/ 322 w 396"/>
                    <a:gd name="T111" fmla="*/ 416 h 475"/>
                    <a:gd name="T112" fmla="*/ 326 w 396"/>
                    <a:gd name="T113" fmla="*/ 382 h 475"/>
                    <a:gd name="T114" fmla="*/ 290 w 396"/>
                    <a:gd name="T115" fmla="*/ 375 h 475"/>
                    <a:gd name="T116" fmla="*/ 258 w 396"/>
                    <a:gd name="T117" fmla="*/ 292 h 475"/>
                    <a:gd name="T118" fmla="*/ 375 w 396"/>
                    <a:gd name="T119" fmla="*/ 400 h 4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96" h="475">
                      <a:moveTo>
                        <a:pt x="396" y="427"/>
                      </a:moveTo>
                      <a:lnTo>
                        <a:pt x="396" y="427"/>
                      </a:lnTo>
                      <a:lnTo>
                        <a:pt x="396" y="411"/>
                      </a:lnTo>
                      <a:lnTo>
                        <a:pt x="395" y="393"/>
                      </a:lnTo>
                      <a:lnTo>
                        <a:pt x="393" y="386"/>
                      </a:lnTo>
                      <a:lnTo>
                        <a:pt x="391" y="378"/>
                      </a:lnTo>
                      <a:lnTo>
                        <a:pt x="387" y="373"/>
                      </a:lnTo>
                      <a:lnTo>
                        <a:pt x="384" y="367"/>
                      </a:lnTo>
                      <a:lnTo>
                        <a:pt x="378" y="362"/>
                      </a:lnTo>
                      <a:lnTo>
                        <a:pt x="376" y="361"/>
                      </a:lnTo>
                      <a:lnTo>
                        <a:pt x="376" y="361"/>
                      </a:lnTo>
                      <a:lnTo>
                        <a:pt x="364" y="353"/>
                      </a:lnTo>
                      <a:lnTo>
                        <a:pt x="352" y="344"/>
                      </a:lnTo>
                      <a:lnTo>
                        <a:pt x="341" y="335"/>
                      </a:lnTo>
                      <a:lnTo>
                        <a:pt x="330" y="324"/>
                      </a:lnTo>
                      <a:lnTo>
                        <a:pt x="320" y="313"/>
                      </a:lnTo>
                      <a:lnTo>
                        <a:pt x="311" y="303"/>
                      </a:lnTo>
                      <a:lnTo>
                        <a:pt x="302" y="290"/>
                      </a:lnTo>
                      <a:lnTo>
                        <a:pt x="294" y="278"/>
                      </a:lnTo>
                      <a:lnTo>
                        <a:pt x="287" y="265"/>
                      </a:lnTo>
                      <a:lnTo>
                        <a:pt x="280" y="251"/>
                      </a:lnTo>
                      <a:lnTo>
                        <a:pt x="274" y="237"/>
                      </a:lnTo>
                      <a:lnTo>
                        <a:pt x="270" y="223"/>
                      </a:lnTo>
                      <a:lnTo>
                        <a:pt x="265" y="207"/>
                      </a:lnTo>
                      <a:lnTo>
                        <a:pt x="262" y="193"/>
                      </a:lnTo>
                      <a:lnTo>
                        <a:pt x="260" y="178"/>
                      </a:lnTo>
                      <a:lnTo>
                        <a:pt x="258" y="162"/>
                      </a:lnTo>
                      <a:lnTo>
                        <a:pt x="258" y="144"/>
                      </a:lnTo>
                      <a:lnTo>
                        <a:pt x="258" y="144"/>
                      </a:lnTo>
                      <a:lnTo>
                        <a:pt x="258" y="133"/>
                      </a:lnTo>
                      <a:lnTo>
                        <a:pt x="256" y="120"/>
                      </a:lnTo>
                      <a:lnTo>
                        <a:pt x="249" y="90"/>
                      </a:lnTo>
                      <a:lnTo>
                        <a:pt x="250" y="90"/>
                      </a:lnTo>
                      <a:lnTo>
                        <a:pt x="245" y="71"/>
                      </a:lnTo>
                      <a:lnTo>
                        <a:pt x="245" y="71"/>
                      </a:lnTo>
                      <a:lnTo>
                        <a:pt x="244" y="70"/>
                      </a:lnTo>
                      <a:lnTo>
                        <a:pt x="244" y="70"/>
                      </a:lnTo>
                      <a:lnTo>
                        <a:pt x="244" y="70"/>
                      </a:lnTo>
                      <a:lnTo>
                        <a:pt x="244" y="70"/>
                      </a:lnTo>
                      <a:lnTo>
                        <a:pt x="244" y="70"/>
                      </a:lnTo>
                      <a:lnTo>
                        <a:pt x="244" y="70"/>
                      </a:lnTo>
                      <a:lnTo>
                        <a:pt x="241" y="64"/>
                      </a:lnTo>
                      <a:lnTo>
                        <a:pt x="241" y="64"/>
                      </a:lnTo>
                      <a:lnTo>
                        <a:pt x="241" y="64"/>
                      </a:lnTo>
                      <a:lnTo>
                        <a:pt x="241" y="64"/>
                      </a:lnTo>
                      <a:lnTo>
                        <a:pt x="239" y="57"/>
                      </a:lnTo>
                      <a:lnTo>
                        <a:pt x="239" y="57"/>
                      </a:lnTo>
                      <a:lnTo>
                        <a:pt x="239" y="57"/>
                      </a:lnTo>
                      <a:lnTo>
                        <a:pt x="239" y="57"/>
                      </a:lnTo>
                      <a:lnTo>
                        <a:pt x="237" y="52"/>
                      </a:lnTo>
                      <a:lnTo>
                        <a:pt x="237" y="52"/>
                      </a:lnTo>
                      <a:lnTo>
                        <a:pt x="237" y="51"/>
                      </a:lnTo>
                      <a:lnTo>
                        <a:pt x="237" y="51"/>
                      </a:lnTo>
                      <a:lnTo>
                        <a:pt x="235" y="47"/>
                      </a:lnTo>
                      <a:lnTo>
                        <a:pt x="235" y="47"/>
                      </a:lnTo>
                      <a:lnTo>
                        <a:pt x="235" y="44"/>
                      </a:lnTo>
                      <a:lnTo>
                        <a:pt x="235" y="44"/>
                      </a:lnTo>
                      <a:lnTo>
                        <a:pt x="233" y="41"/>
                      </a:lnTo>
                      <a:lnTo>
                        <a:pt x="233" y="41"/>
                      </a:lnTo>
                      <a:lnTo>
                        <a:pt x="233" y="39"/>
                      </a:lnTo>
                      <a:lnTo>
                        <a:pt x="233" y="39"/>
                      </a:lnTo>
                      <a:lnTo>
                        <a:pt x="231" y="36"/>
                      </a:lnTo>
                      <a:lnTo>
                        <a:pt x="231" y="36"/>
                      </a:lnTo>
                      <a:lnTo>
                        <a:pt x="230" y="34"/>
                      </a:lnTo>
                      <a:lnTo>
                        <a:pt x="230" y="34"/>
                      </a:lnTo>
                      <a:lnTo>
                        <a:pt x="229" y="31"/>
                      </a:lnTo>
                      <a:lnTo>
                        <a:pt x="229" y="31"/>
                      </a:lnTo>
                      <a:lnTo>
                        <a:pt x="227" y="29"/>
                      </a:lnTo>
                      <a:lnTo>
                        <a:pt x="227" y="29"/>
                      </a:lnTo>
                      <a:lnTo>
                        <a:pt x="226" y="27"/>
                      </a:lnTo>
                      <a:lnTo>
                        <a:pt x="226" y="27"/>
                      </a:lnTo>
                      <a:lnTo>
                        <a:pt x="225" y="25"/>
                      </a:lnTo>
                      <a:lnTo>
                        <a:pt x="225" y="25"/>
                      </a:lnTo>
                      <a:lnTo>
                        <a:pt x="223" y="23"/>
                      </a:lnTo>
                      <a:lnTo>
                        <a:pt x="223" y="23"/>
                      </a:lnTo>
                      <a:lnTo>
                        <a:pt x="222" y="21"/>
                      </a:lnTo>
                      <a:lnTo>
                        <a:pt x="222" y="21"/>
                      </a:lnTo>
                      <a:lnTo>
                        <a:pt x="221" y="18"/>
                      </a:lnTo>
                      <a:lnTo>
                        <a:pt x="221" y="18"/>
                      </a:lnTo>
                      <a:lnTo>
                        <a:pt x="220" y="17"/>
                      </a:lnTo>
                      <a:lnTo>
                        <a:pt x="220" y="17"/>
                      </a:lnTo>
                      <a:lnTo>
                        <a:pt x="219" y="15"/>
                      </a:lnTo>
                      <a:lnTo>
                        <a:pt x="219" y="15"/>
                      </a:lnTo>
                      <a:lnTo>
                        <a:pt x="217" y="14"/>
                      </a:lnTo>
                      <a:lnTo>
                        <a:pt x="217" y="14"/>
                      </a:lnTo>
                      <a:lnTo>
                        <a:pt x="216" y="12"/>
                      </a:lnTo>
                      <a:lnTo>
                        <a:pt x="216" y="12"/>
                      </a:lnTo>
                      <a:lnTo>
                        <a:pt x="214" y="11"/>
                      </a:lnTo>
                      <a:lnTo>
                        <a:pt x="214" y="11"/>
                      </a:lnTo>
                      <a:lnTo>
                        <a:pt x="213" y="10"/>
                      </a:lnTo>
                      <a:lnTo>
                        <a:pt x="213" y="10"/>
                      </a:lnTo>
                      <a:lnTo>
                        <a:pt x="211" y="8"/>
                      </a:lnTo>
                      <a:lnTo>
                        <a:pt x="211" y="8"/>
                      </a:lnTo>
                      <a:lnTo>
                        <a:pt x="210" y="8"/>
                      </a:lnTo>
                      <a:lnTo>
                        <a:pt x="210" y="8"/>
                      </a:lnTo>
                      <a:lnTo>
                        <a:pt x="205" y="3"/>
                      </a:lnTo>
                      <a:lnTo>
                        <a:pt x="198" y="0"/>
                      </a:lnTo>
                      <a:lnTo>
                        <a:pt x="192" y="3"/>
                      </a:lnTo>
                      <a:lnTo>
                        <a:pt x="192" y="3"/>
                      </a:lnTo>
                      <a:lnTo>
                        <a:pt x="189" y="6"/>
                      </a:lnTo>
                      <a:lnTo>
                        <a:pt x="189" y="6"/>
                      </a:lnTo>
                      <a:lnTo>
                        <a:pt x="187" y="7"/>
                      </a:lnTo>
                      <a:lnTo>
                        <a:pt x="187" y="7"/>
                      </a:lnTo>
                      <a:lnTo>
                        <a:pt x="185" y="8"/>
                      </a:lnTo>
                      <a:lnTo>
                        <a:pt x="185" y="8"/>
                      </a:lnTo>
                      <a:lnTo>
                        <a:pt x="184" y="9"/>
                      </a:lnTo>
                      <a:lnTo>
                        <a:pt x="184" y="9"/>
                      </a:lnTo>
                      <a:lnTo>
                        <a:pt x="183" y="10"/>
                      </a:lnTo>
                      <a:lnTo>
                        <a:pt x="183" y="10"/>
                      </a:lnTo>
                      <a:lnTo>
                        <a:pt x="182" y="11"/>
                      </a:lnTo>
                      <a:lnTo>
                        <a:pt x="182" y="11"/>
                      </a:lnTo>
                      <a:lnTo>
                        <a:pt x="181" y="12"/>
                      </a:lnTo>
                      <a:lnTo>
                        <a:pt x="181" y="12"/>
                      </a:lnTo>
                      <a:lnTo>
                        <a:pt x="179" y="14"/>
                      </a:lnTo>
                      <a:lnTo>
                        <a:pt x="179" y="14"/>
                      </a:lnTo>
                      <a:lnTo>
                        <a:pt x="178" y="15"/>
                      </a:lnTo>
                      <a:lnTo>
                        <a:pt x="178" y="15"/>
                      </a:lnTo>
                      <a:lnTo>
                        <a:pt x="177" y="17"/>
                      </a:lnTo>
                      <a:lnTo>
                        <a:pt x="177" y="17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75" y="21"/>
                      </a:lnTo>
                      <a:lnTo>
                        <a:pt x="175" y="21"/>
                      </a:lnTo>
                      <a:lnTo>
                        <a:pt x="172" y="23"/>
                      </a:lnTo>
                      <a:lnTo>
                        <a:pt x="172" y="23"/>
                      </a:lnTo>
                      <a:lnTo>
                        <a:pt x="171" y="25"/>
                      </a:lnTo>
                      <a:lnTo>
                        <a:pt x="171" y="25"/>
                      </a:lnTo>
                      <a:lnTo>
                        <a:pt x="170" y="27"/>
                      </a:lnTo>
                      <a:lnTo>
                        <a:pt x="170" y="27"/>
                      </a:lnTo>
                      <a:lnTo>
                        <a:pt x="169" y="28"/>
                      </a:lnTo>
                      <a:lnTo>
                        <a:pt x="169" y="28"/>
                      </a:lnTo>
                      <a:lnTo>
                        <a:pt x="168" y="31"/>
                      </a:lnTo>
                      <a:lnTo>
                        <a:pt x="168" y="31"/>
                      </a:lnTo>
                      <a:lnTo>
                        <a:pt x="167" y="34"/>
                      </a:lnTo>
                      <a:lnTo>
                        <a:pt x="167" y="34"/>
                      </a:lnTo>
                      <a:lnTo>
                        <a:pt x="166" y="36"/>
                      </a:lnTo>
                      <a:lnTo>
                        <a:pt x="166" y="36"/>
                      </a:lnTo>
                      <a:lnTo>
                        <a:pt x="165" y="38"/>
                      </a:lnTo>
                      <a:lnTo>
                        <a:pt x="165" y="38"/>
                      </a:lnTo>
                      <a:lnTo>
                        <a:pt x="164" y="41"/>
                      </a:lnTo>
                      <a:lnTo>
                        <a:pt x="164" y="41"/>
                      </a:lnTo>
                      <a:lnTo>
                        <a:pt x="163" y="43"/>
                      </a:lnTo>
                      <a:lnTo>
                        <a:pt x="163" y="43"/>
                      </a:lnTo>
                      <a:lnTo>
                        <a:pt x="160" y="47"/>
                      </a:lnTo>
                      <a:lnTo>
                        <a:pt x="160" y="47"/>
                      </a:lnTo>
                      <a:lnTo>
                        <a:pt x="159" y="49"/>
                      </a:lnTo>
                      <a:lnTo>
                        <a:pt x="159" y="49"/>
                      </a:lnTo>
                      <a:lnTo>
                        <a:pt x="158" y="52"/>
                      </a:lnTo>
                      <a:lnTo>
                        <a:pt x="158" y="52"/>
                      </a:lnTo>
                      <a:lnTo>
                        <a:pt x="157" y="55"/>
                      </a:lnTo>
                      <a:lnTo>
                        <a:pt x="157" y="55"/>
                      </a:lnTo>
                      <a:lnTo>
                        <a:pt x="156" y="58"/>
                      </a:lnTo>
                      <a:lnTo>
                        <a:pt x="156" y="58"/>
                      </a:lnTo>
                      <a:lnTo>
                        <a:pt x="155" y="62"/>
                      </a:lnTo>
                      <a:lnTo>
                        <a:pt x="155" y="62"/>
                      </a:lnTo>
                      <a:lnTo>
                        <a:pt x="154" y="64"/>
                      </a:lnTo>
                      <a:lnTo>
                        <a:pt x="154" y="64"/>
                      </a:lnTo>
                      <a:lnTo>
                        <a:pt x="153" y="69"/>
                      </a:lnTo>
                      <a:lnTo>
                        <a:pt x="153" y="69"/>
                      </a:lnTo>
                      <a:lnTo>
                        <a:pt x="152" y="70"/>
                      </a:lnTo>
                      <a:lnTo>
                        <a:pt x="152" y="70"/>
                      </a:lnTo>
                      <a:lnTo>
                        <a:pt x="152" y="71"/>
                      </a:lnTo>
                      <a:lnTo>
                        <a:pt x="152" y="71"/>
                      </a:lnTo>
                      <a:lnTo>
                        <a:pt x="152" y="71"/>
                      </a:lnTo>
                      <a:lnTo>
                        <a:pt x="146" y="90"/>
                      </a:lnTo>
                      <a:lnTo>
                        <a:pt x="148" y="90"/>
                      </a:lnTo>
                      <a:lnTo>
                        <a:pt x="148" y="90"/>
                      </a:lnTo>
                      <a:lnTo>
                        <a:pt x="141" y="120"/>
                      </a:lnTo>
                      <a:lnTo>
                        <a:pt x="139" y="133"/>
                      </a:lnTo>
                      <a:lnTo>
                        <a:pt x="139" y="144"/>
                      </a:lnTo>
                      <a:lnTo>
                        <a:pt x="139" y="162"/>
                      </a:lnTo>
                      <a:lnTo>
                        <a:pt x="139" y="162"/>
                      </a:lnTo>
                      <a:lnTo>
                        <a:pt x="137" y="178"/>
                      </a:lnTo>
                      <a:lnTo>
                        <a:pt x="135" y="193"/>
                      </a:lnTo>
                      <a:lnTo>
                        <a:pt x="131" y="209"/>
                      </a:lnTo>
                      <a:lnTo>
                        <a:pt x="127" y="223"/>
                      </a:lnTo>
                      <a:lnTo>
                        <a:pt x="122" y="237"/>
                      </a:lnTo>
                      <a:lnTo>
                        <a:pt x="116" y="251"/>
                      </a:lnTo>
                      <a:lnTo>
                        <a:pt x="110" y="265"/>
                      </a:lnTo>
                      <a:lnTo>
                        <a:pt x="102" y="278"/>
                      </a:lnTo>
                      <a:lnTo>
                        <a:pt x="95" y="290"/>
                      </a:lnTo>
                      <a:lnTo>
                        <a:pt x="86" y="303"/>
                      </a:lnTo>
                      <a:lnTo>
                        <a:pt x="76" y="313"/>
                      </a:lnTo>
                      <a:lnTo>
                        <a:pt x="67" y="324"/>
                      </a:lnTo>
                      <a:lnTo>
                        <a:pt x="56" y="335"/>
                      </a:lnTo>
                      <a:lnTo>
                        <a:pt x="44" y="344"/>
                      </a:lnTo>
                      <a:lnTo>
                        <a:pt x="32" y="353"/>
                      </a:lnTo>
                      <a:lnTo>
                        <a:pt x="20" y="361"/>
                      </a:lnTo>
                      <a:lnTo>
                        <a:pt x="19" y="362"/>
                      </a:lnTo>
                      <a:lnTo>
                        <a:pt x="19" y="362"/>
                      </a:lnTo>
                      <a:lnTo>
                        <a:pt x="13" y="367"/>
                      </a:lnTo>
                      <a:lnTo>
                        <a:pt x="13" y="367"/>
                      </a:lnTo>
                      <a:lnTo>
                        <a:pt x="8" y="372"/>
                      </a:lnTo>
                      <a:lnTo>
                        <a:pt x="6" y="378"/>
                      </a:lnTo>
                      <a:lnTo>
                        <a:pt x="4" y="386"/>
                      </a:lnTo>
                      <a:lnTo>
                        <a:pt x="2" y="393"/>
                      </a:lnTo>
                      <a:lnTo>
                        <a:pt x="1" y="411"/>
                      </a:lnTo>
                      <a:lnTo>
                        <a:pt x="0" y="426"/>
                      </a:lnTo>
                      <a:lnTo>
                        <a:pt x="0" y="426"/>
                      </a:lnTo>
                      <a:lnTo>
                        <a:pt x="1" y="438"/>
                      </a:lnTo>
                      <a:lnTo>
                        <a:pt x="1" y="444"/>
                      </a:lnTo>
                      <a:lnTo>
                        <a:pt x="2" y="450"/>
                      </a:lnTo>
                      <a:lnTo>
                        <a:pt x="2" y="450"/>
                      </a:lnTo>
                      <a:lnTo>
                        <a:pt x="57" y="450"/>
                      </a:lnTo>
                      <a:lnTo>
                        <a:pt x="57" y="450"/>
                      </a:lnTo>
                      <a:lnTo>
                        <a:pt x="58" y="461"/>
                      </a:lnTo>
                      <a:lnTo>
                        <a:pt x="59" y="474"/>
                      </a:lnTo>
                      <a:lnTo>
                        <a:pt x="72" y="474"/>
                      </a:lnTo>
                      <a:lnTo>
                        <a:pt x="111" y="474"/>
                      </a:lnTo>
                      <a:lnTo>
                        <a:pt x="124" y="474"/>
                      </a:lnTo>
                      <a:lnTo>
                        <a:pt x="125" y="461"/>
                      </a:lnTo>
                      <a:lnTo>
                        <a:pt x="125" y="461"/>
                      </a:lnTo>
                      <a:lnTo>
                        <a:pt x="125" y="450"/>
                      </a:lnTo>
                      <a:lnTo>
                        <a:pt x="138" y="450"/>
                      </a:lnTo>
                      <a:lnTo>
                        <a:pt x="138" y="450"/>
                      </a:lnTo>
                      <a:lnTo>
                        <a:pt x="139" y="469"/>
                      </a:lnTo>
                      <a:lnTo>
                        <a:pt x="140" y="475"/>
                      </a:lnTo>
                      <a:lnTo>
                        <a:pt x="257" y="475"/>
                      </a:lnTo>
                      <a:lnTo>
                        <a:pt x="258" y="469"/>
                      </a:lnTo>
                      <a:lnTo>
                        <a:pt x="258" y="469"/>
                      </a:lnTo>
                      <a:lnTo>
                        <a:pt x="259" y="450"/>
                      </a:lnTo>
                      <a:lnTo>
                        <a:pt x="271" y="450"/>
                      </a:lnTo>
                      <a:lnTo>
                        <a:pt x="271" y="450"/>
                      </a:lnTo>
                      <a:lnTo>
                        <a:pt x="272" y="461"/>
                      </a:lnTo>
                      <a:lnTo>
                        <a:pt x="273" y="474"/>
                      </a:lnTo>
                      <a:lnTo>
                        <a:pt x="286" y="474"/>
                      </a:lnTo>
                      <a:lnTo>
                        <a:pt x="325" y="474"/>
                      </a:lnTo>
                      <a:lnTo>
                        <a:pt x="338" y="474"/>
                      </a:lnTo>
                      <a:lnTo>
                        <a:pt x="339" y="461"/>
                      </a:lnTo>
                      <a:lnTo>
                        <a:pt x="339" y="461"/>
                      </a:lnTo>
                      <a:lnTo>
                        <a:pt x="339" y="450"/>
                      </a:lnTo>
                      <a:lnTo>
                        <a:pt x="395" y="450"/>
                      </a:lnTo>
                      <a:lnTo>
                        <a:pt x="395" y="450"/>
                      </a:lnTo>
                      <a:lnTo>
                        <a:pt x="396" y="444"/>
                      </a:lnTo>
                      <a:lnTo>
                        <a:pt x="396" y="444"/>
                      </a:lnTo>
                      <a:lnTo>
                        <a:pt x="396" y="438"/>
                      </a:lnTo>
                      <a:lnTo>
                        <a:pt x="396" y="427"/>
                      </a:lnTo>
                      <a:lnTo>
                        <a:pt x="396" y="427"/>
                      </a:lnTo>
                      <a:close/>
                      <a:moveTo>
                        <a:pt x="369" y="373"/>
                      </a:moveTo>
                      <a:lnTo>
                        <a:pt x="374" y="378"/>
                      </a:lnTo>
                      <a:lnTo>
                        <a:pt x="374" y="378"/>
                      </a:lnTo>
                      <a:lnTo>
                        <a:pt x="376" y="380"/>
                      </a:lnTo>
                      <a:lnTo>
                        <a:pt x="378" y="384"/>
                      </a:lnTo>
                      <a:lnTo>
                        <a:pt x="376" y="384"/>
                      </a:lnTo>
                      <a:lnTo>
                        <a:pt x="375" y="382"/>
                      </a:lnTo>
                      <a:lnTo>
                        <a:pt x="375" y="382"/>
                      </a:lnTo>
                      <a:lnTo>
                        <a:pt x="362" y="377"/>
                      </a:lnTo>
                      <a:lnTo>
                        <a:pt x="351" y="371"/>
                      </a:lnTo>
                      <a:lnTo>
                        <a:pt x="339" y="363"/>
                      </a:lnTo>
                      <a:lnTo>
                        <a:pt x="328" y="355"/>
                      </a:lnTo>
                      <a:lnTo>
                        <a:pt x="318" y="348"/>
                      </a:lnTo>
                      <a:lnTo>
                        <a:pt x="308" y="339"/>
                      </a:lnTo>
                      <a:lnTo>
                        <a:pt x="300" y="331"/>
                      </a:lnTo>
                      <a:lnTo>
                        <a:pt x="292" y="322"/>
                      </a:lnTo>
                      <a:lnTo>
                        <a:pt x="285" y="312"/>
                      </a:lnTo>
                      <a:lnTo>
                        <a:pt x="279" y="303"/>
                      </a:lnTo>
                      <a:lnTo>
                        <a:pt x="274" y="292"/>
                      </a:lnTo>
                      <a:lnTo>
                        <a:pt x="268" y="281"/>
                      </a:lnTo>
                      <a:lnTo>
                        <a:pt x="265" y="270"/>
                      </a:lnTo>
                      <a:lnTo>
                        <a:pt x="262" y="259"/>
                      </a:lnTo>
                      <a:lnTo>
                        <a:pt x="260" y="249"/>
                      </a:lnTo>
                      <a:lnTo>
                        <a:pt x="259" y="237"/>
                      </a:lnTo>
                      <a:lnTo>
                        <a:pt x="259" y="237"/>
                      </a:lnTo>
                      <a:lnTo>
                        <a:pt x="267" y="257"/>
                      </a:lnTo>
                      <a:lnTo>
                        <a:pt x="278" y="278"/>
                      </a:lnTo>
                      <a:lnTo>
                        <a:pt x="289" y="296"/>
                      </a:lnTo>
                      <a:lnTo>
                        <a:pt x="302" y="314"/>
                      </a:lnTo>
                      <a:lnTo>
                        <a:pt x="317" y="331"/>
                      </a:lnTo>
                      <a:lnTo>
                        <a:pt x="333" y="347"/>
                      </a:lnTo>
                      <a:lnTo>
                        <a:pt x="351" y="360"/>
                      </a:lnTo>
                      <a:lnTo>
                        <a:pt x="369" y="373"/>
                      </a:lnTo>
                      <a:lnTo>
                        <a:pt x="369" y="373"/>
                      </a:lnTo>
                      <a:close/>
                      <a:moveTo>
                        <a:pt x="166" y="75"/>
                      </a:moveTo>
                      <a:lnTo>
                        <a:pt x="166" y="75"/>
                      </a:lnTo>
                      <a:lnTo>
                        <a:pt x="166" y="74"/>
                      </a:lnTo>
                      <a:lnTo>
                        <a:pt x="166" y="74"/>
                      </a:lnTo>
                      <a:lnTo>
                        <a:pt x="167" y="70"/>
                      </a:lnTo>
                      <a:lnTo>
                        <a:pt x="167" y="70"/>
                      </a:lnTo>
                      <a:lnTo>
                        <a:pt x="168" y="68"/>
                      </a:lnTo>
                      <a:lnTo>
                        <a:pt x="168" y="68"/>
                      </a:lnTo>
                      <a:lnTo>
                        <a:pt x="169" y="65"/>
                      </a:lnTo>
                      <a:lnTo>
                        <a:pt x="169" y="65"/>
                      </a:lnTo>
                      <a:lnTo>
                        <a:pt x="170" y="63"/>
                      </a:lnTo>
                      <a:lnTo>
                        <a:pt x="170" y="63"/>
                      </a:lnTo>
                      <a:lnTo>
                        <a:pt x="170" y="61"/>
                      </a:lnTo>
                      <a:lnTo>
                        <a:pt x="170" y="61"/>
                      </a:lnTo>
                      <a:lnTo>
                        <a:pt x="171" y="57"/>
                      </a:lnTo>
                      <a:lnTo>
                        <a:pt x="171" y="57"/>
                      </a:lnTo>
                      <a:lnTo>
                        <a:pt x="172" y="55"/>
                      </a:lnTo>
                      <a:lnTo>
                        <a:pt x="172" y="55"/>
                      </a:lnTo>
                      <a:lnTo>
                        <a:pt x="173" y="53"/>
                      </a:lnTo>
                      <a:lnTo>
                        <a:pt x="173" y="53"/>
                      </a:lnTo>
                      <a:lnTo>
                        <a:pt x="175" y="51"/>
                      </a:lnTo>
                      <a:lnTo>
                        <a:pt x="175" y="51"/>
                      </a:lnTo>
                      <a:lnTo>
                        <a:pt x="176" y="48"/>
                      </a:lnTo>
                      <a:lnTo>
                        <a:pt x="176" y="48"/>
                      </a:lnTo>
                      <a:lnTo>
                        <a:pt x="177" y="47"/>
                      </a:lnTo>
                      <a:lnTo>
                        <a:pt x="177" y="47"/>
                      </a:lnTo>
                      <a:lnTo>
                        <a:pt x="178" y="43"/>
                      </a:lnTo>
                      <a:lnTo>
                        <a:pt x="178" y="43"/>
                      </a:lnTo>
                      <a:lnTo>
                        <a:pt x="178" y="42"/>
                      </a:lnTo>
                      <a:lnTo>
                        <a:pt x="178" y="42"/>
                      </a:lnTo>
                      <a:lnTo>
                        <a:pt x="180" y="39"/>
                      </a:lnTo>
                      <a:lnTo>
                        <a:pt x="180" y="39"/>
                      </a:lnTo>
                      <a:lnTo>
                        <a:pt x="180" y="38"/>
                      </a:lnTo>
                      <a:lnTo>
                        <a:pt x="180" y="38"/>
                      </a:lnTo>
                      <a:lnTo>
                        <a:pt x="182" y="36"/>
                      </a:lnTo>
                      <a:lnTo>
                        <a:pt x="182" y="36"/>
                      </a:lnTo>
                      <a:lnTo>
                        <a:pt x="182" y="35"/>
                      </a:lnTo>
                      <a:lnTo>
                        <a:pt x="182" y="35"/>
                      </a:lnTo>
                      <a:lnTo>
                        <a:pt x="183" y="31"/>
                      </a:lnTo>
                      <a:lnTo>
                        <a:pt x="183" y="31"/>
                      </a:lnTo>
                      <a:lnTo>
                        <a:pt x="184" y="30"/>
                      </a:lnTo>
                      <a:lnTo>
                        <a:pt x="184" y="30"/>
                      </a:lnTo>
                      <a:lnTo>
                        <a:pt x="185" y="28"/>
                      </a:lnTo>
                      <a:lnTo>
                        <a:pt x="185" y="28"/>
                      </a:lnTo>
                      <a:lnTo>
                        <a:pt x="186" y="27"/>
                      </a:lnTo>
                      <a:lnTo>
                        <a:pt x="186" y="27"/>
                      </a:lnTo>
                      <a:lnTo>
                        <a:pt x="187" y="26"/>
                      </a:lnTo>
                      <a:lnTo>
                        <a:pt x="187" y="26"/>
                      </a:lnTo>
                      <a:lnTo>
                        <a:pt x="189" y="25"/>
                      </a:lnTo>
                      <a:lnTo>
                        <a:pt x="189" y="25"/>
                      </a:lnTo>
                      <a:lnTo>
                        <a:pt x="191" y="23"/>
                      </a:lnTo>
                      <a:lnTo>
                        <a:pt x="191" y="23"/>
                      </a:lnTo>
                      <a:lnTo>
                        <a:pt x="191" y="22"/>
                      </a:lnTo>
                      <a:lnTo>
                        <a:pt x="191" y="22"/>
                      </a:lnTo>
                      <a:lnTo>
                        <a:pt x="193" y="21"/>
                      </a:lnTo>
                      <a:lnTo>
                        <a:pt x="193" y="21"/>
                      </a:lnTo>
                      <a:lnTo>
                        <a:pt x="194" y="20"/>
                      </a:lnTo>
                      <a:lnTo>
                        <a:pt x="194" y="20"/>
                      </a:lnTo>
                      <a:lnTo>
                        <a:pt x="195" y="18"/>
                      </a:lnTo>
                      <a:lnTo>
                        <a:pt x="195" y="18"/>
                      </a:lnTo>
                      <a:lnTo>
                        <a:pt x="196" y="17"/>
                      </a:lnTo>
                      <a:lnTo>
                        <a:pt x="196" y="17"/>
                      </a:lnTo>
                      <a:lnTo>
                        <a:pt x="198" y="16"/>
                      </a:lnTo>
                      <a:lnTo>
                        <a:pt x="198" y="16"/>
                      </a:lnTo>
                      <a:lnTo>
                        <a:pt x="200" y="17"/>
                      </a:lnTo>
                      <a:lnTo>
                        <a:pt x="200" y="17"/>
                      </a:lnTo>
                      <a:lnTo>
                        <a:pt x="203" y="20"/>
                      </a:lnTo>
                      <a:lnTo>
                        <a:pt x="203" y="20"/>
                      </a:lnTo>
                      <a:lnTo>
                        <a:pt x="203" y="20"/>
                      </a:lnTo>
                      <a:lnTo>
                        <a:pt x="203" y="20"/>
                      </a:lnTo>
                      <a:lnTo>
                        <a:pt x="205" y="22"/>
                      </a:lnTo>
                      <a:lnTo>
                        <a:pt x="205" y="22"/>
                      </a:lnTo>
                      <a:lnTo>
                        <a:pt x="205" y="22"/>
                      </a:lnTo>
                      <a:lnTo>
                        <a:pt x="205" y="22"/>
                      </a:lnTo>
                      <a:lnTo>
                        <a:pt x="207" y="24"/>
                      </a:lnTo>
                      <a:lnTo>
                        <a:pt x="207" y="24"/>
                      </a:lnTo>
                      <a:lnTo>
                        <a:pt x="208" y="25"/>
                      </a:lnTo>
                      <a:lnTo>
                        <a:pt x="208" y="25"/>
                      </a:lnTo>
                      <a:lnTo>
                        <a:pt x="209" y="27"/>
                      </a:lnTo>
                      <a:lnTo>
                        <a:pt x="209" y="27"/>
                      </a:lnTo>
                      <a:lnTo>
                        <a:pt x="210" y="27"/>
                      </a:lnTo>
                      <a:lnTo>
                        <a:pt x="210" y="27"/>
                      </a:lnTo>
                      <a:lnTo>
                        <a:pt x="211" y="30"/>
                      </a:lnTo>
                      <a:lnTo>
                        <a:pt x="211" y="30"/>
                      </a:lnTo>
                      <a:lnTo>
                        <a:pt x="212" y="30"/>
                      </a:lnTo>
                      <a:lnTo>
                        <a:pt x="212" y="30"/>
                      </a:lnTo>
                      <a:lnTo>
                        <a:pt x="213" y="34"/>
                      </a:lnTo>
                      <a:lnTo>
                        <a:pt x="213" y="34"/>
                      </a:lnTo>
                      <a:lnTo>
                        <a:pt x="214" y="35"/>
                      </a:lnTo>
                      <a:lnTo>
                        <a:pt x="214" y="35"/>
                      </a:lnTo>
                      <a:lnTo>
                        <a:pt x="216" y="37"/>
                      </a:lnTo>
                      <a:lnTo>
                        <a:pt x="216" y="37"/>
                      </a:lnTo>
                      <a:lnTo>
                        <a:pt x="217" y="38"/>
                      </a:lnTo>
                      <a:lnTo>
                        <a:pt x="217" y="38"/>
                      </a:lnTo>
                      <a:lnTo>
                        <a:pt x="218" y="41"/>
                      </a:lnTo>
                      <a:lnTo>
                        <a:pt x="218" y="41"/>
                      </a:lnTo>
                      <a:lnTo>
                        <a:pt x="218" y="42"/>
                      </a:lnTo>
                      <a:lnTo>
                        <a:pt x="218" y="42"/>
                      </a:lnTo>
                      <a:lnTo>
                        <a:pt x="220" y="45"/>
                      </a:lnTo>
                      <a:lnTo>
                        <a:pt x="220" y="45"/>
                      </a:lnTo>
                      <a:lnTo>
                        <a:pt x="220" y="47"/>
                      </a:lnTo>
                      <a:lnTo>
                        <a:pt x="220" y="47"/>
                      </a:lnTo>
                      <a:lnTo>
                        <a:pt x="222" y="50"/>
                      </a:lnTo>
                      <a:lnTo>
                        <a:pt x="222" y="50"/>
                      </a:lnTo>
                      <a:lnTo>
                        <a:pt x="222" y="51"/>
                      </a:lnTo>
                      <a:lnTo>
                        <a:pt x="222" y="51"/>
                      </a:lnTo>
                      <a:lnTo>
                        <a:pt x="223" y="55"/>
                      </a:lnTo>
                      <a:lnTo>
                        <a:pt x="223" y="55"/>
                      </a:lnTo>
                      <a:lnTo>
                        <a:pt x="224" y="55"/>
                      </a:lnTo>
                      <a:lnTo>
                        <a:pt x="224" y="55"/>
                      </a:lnTo>
                      <a:lnTo>
                        <a:pt x="225" y="60"/>
                      </a:lnTo>
                      <a:lnTo>
                        <a:pt x="225" y="60"/>
                      </a:lnTo>
                      <a:lnTo>
                        <a:pt x="225" y="61"/>
                      </a:lnTo>
                      <a:lnTo>
                        <a:pt x="225" y="61"/>
                      </a:lnTo>
                      <a:lnTo>
                        <a:pt x="231" y="76"/>
                      </a:lnTo>
                      <a:lnTo>
                        <a:pt x="166" y="76"/>
                      </a:lnTo>
                      <a:lnTo>
                        <a:pt x="166" y="76"/>
                      </a:lnTo>
                      <a:lnTo>
                        <a:pt x="166" y="75"/>
                      </a:lnTo>
                      <a:lnTo>
                        <a:pt x="166" y="75"/>
                      </a:lnTo>
                      <a:close/>
                      <a:moveTo>
                        <a:pt x="166" y="90"/>
                      </a:moveTo>
                      <a:lnTo>
                        <a:pt x="231" y="90"/>
                      </a:lnTo>
                      <a:lnTo>
                        <a:pt x="235" y="90"/>
                      </a:lnTo>
                      <a:lnTo>
                        <a:pt x="235" y="90"/>
                      </a:lnTo>
                      <a:lnTo>
                        <a:pt x="238" y="105"/>
                      </a:lnTo>
                      <a:lnTo>
                        <a:pt x="241" y="119"/>
                      </a:lnTo>
                      <a:lnTo>
                        <a:pt x="243" y="132"/>
                      </a:lnTo>
                      <a:lnTo>
                        <a:pt x="244" y="142"/>
                      </a:lnTo>
                      <a:lnTo>
                        <a:pt x="243" y="142"/>
                      </a:lnTo>
                      <a:lnTo>
                        <a:pt x="243" y="142"/>
                      </a:lnTo>
                      <a:lnTo>
                        <a:pt x="244" y="163"/>
                      </a:lnTo>
                      <a:lnTo>
                        <a:pt x="244" y="434"/>
                      </a:lnTo>
                      <a:lnTo>
                        <a:pt x="153" y="434"/>
                      </a:lnTo>
                      <a:lnTo>
                        <a:pt x="153" y="163"/>
                      </a:lnTo>
                      <a:lnTo>
                        <a:pt x="153" y="163"/>
                      </a:lnTo>
                      <a:lnTo>
                        <a:pt x="154" y="142"/>
                      </a:lnTo>
                      <a:lnTo>
                        <a:pt x="153" y="142"/>
                      </a:lnTo>
                      <a:lnTo>
                        <a:pt x="153" y="142"/>
                      </a:lnTo>
                      <a:lnTo>
                        <a:pt x="154" y="132"/>
                      </a:lnTo>
                      <a:lnTo>
                        <a:pt x="155" y="119"/>
                      </a:lnTo>
                      <a:lnTo>
                        <a:pt x="158" y="105"/>
                      </a:lnTo>
                      <a:lnTo>
                        <a:pt x="162" y="90"/>
                      </a:lnTo>
                      <a:lnTo>
                        <a:pt x="166" y="90"/>
                      </a:lnTo>
                      <a:close/>
                      <a:moveTo>
                        <a:pt x="22" y="378"/>
                      </a:moveTo>
                      <a:lnTo>
                        <a:pt x="22" y="378"/>
                      </a:lnTo>
                      <a:lnTo>
                        <a:pt x="28" y="373"/>
                      </a:lnTo>
                      <a:lnTo>
                        <a:pt x="28" y="373"/>
                      </a:lnTo>
                      <a:lnTo>
                        <a:pt x="46" y="361"/>
                      </a:lnTo>
                      <a:lnTo>
                        <a:pt x="62" y="347"/>
                      </a:lnTo>
                      <a:lnTo>
                        <a:pt x="78" y="333"/>
                      </a:lnTo>
                      <a:lnTo>
                        <a:pt x="92" y="317"/>
                      </a:lnTo>
                      <a:lnTo>
                        <a:pt x="105" y="298"/>
                      </a:lnTo>
                      <a:lnTo>
                        <a:pt x="117" y="280"/>
                      </a:lnTo>
                      <a:lnTo>
                        <a:pt x="127" y="260"/>
                      </a:lnTo>
                      <a:lnTo>
                        <a:pt x="136" y="241"/>
                      </a:lnTo>
                      <a:lnTo>
                        <a:pt x="136" y="241"/>
                      </a:lnTo>
                      <a:lnTo>
                        <a:pt x="135" y="252"/>
                      </a:lnTo>
                      <a:lnTo>
                        <a:pt x="132" y="263"/>
                      </a:lnTo>
                      <a:lnTo>
                        <a:pt x="129" y="273"/>
                      </a:lnTo>
                      <a:lnTo>
                        <a:pt x="125" y="284"/>
                      </a:lnTo>
                      <a:lnTo>
                        <a:pt x="121" y="295"/>
                      </a:lnTo>
                      <a:lnTo>
                        <a:pt x="115" y="305"/>
                      </a:lnTo>
                      <a:lnTo>
                        <a:pt x="109" y="314"/>
                      </a:lnTo>
                      <a:lnTo>
                        <a:pt x="102" y="323"/>
                      </a:lnTo>
                      <a:lnTo>
                        <a:pt x="95" y="333"/>
                      </a:lnTo>
                      <a:lnTo>
                        <a:pt x="86" y="341"/>
                      </a:lnTo>
                      <a:lnTo>
                        <a:pt x="76" y="349"/>
                      </a:lnTo>
                      <a:lnTo>
                        <a:pt x="67" y="357"/>
                      </a:lnTo>
                      <a:lnTo>
                        <a:pt x="56" y="364"/>
                      </a:lnTo>
                      <a:lnTo>
                        <a:pt x="45" y="371"/>
                      </a:lnTo>
                      <a:lnTo>
                        <a:pt x="33" y="377"/>
                      </a:lnTo>
                      <a:lnTo>
                        <a:pt x="21" y="382"/>
                      </a:lnTo>
                      <a:lnTo>
                        <a:pt x="20" y="384"/>
                      </a:lnTo>
                      <a:lnTo>
                        <a:pt x="20" y="384"/>
                      </a:lnTo>
                      <a:lnTo>
                        <a:pt x="19" y="384"/>
                      </a:lnTo>
                      <a:lnTo>
                        <a:pt x="19" y="384"/>
                      </a:lnTo>
                      <a:lnTo>
                        <a:pt x="20" y="380"/>
                      </a:lnTo>
                      <a:lnTo>
                        <a:pt x="22" y="378"/>
                      </a:lnTo>
                      <a:lnTo>
                        <a:pt x="22" y="378"/>
                      </a:lnTo>
                      <a:close/>
                      <a:moveTo>
                        <a:pt x="15" y="428"/>
                      </a:moveTo>
                      <a:lnTo>
                        <a:pt x="15" y="428"/>
                      </a:lnTo>
                      <a:lnTo>
                        <a:pt x="15" y="418"/>
                      </a:lnTo>
                      <a:lnTo>
                        <a:pt x="16" y="409"/>
                      </a:lnTo>
                      <a:lnTo>
                        <a:pt x="18" y="403"/>
                      </a:lnTo>
                      <a:lnTo>
                        <a:pt x="19" y="401"/>
                      </a:lnTo>
                      <a:lnTo>
                        <a:pt x="21" y="400"/>
                      </a:lnTo>
                      <a:lnTo>
                        <a:pt x="21" y="400"/>
                      </a:lnTo>
                      <a:lnTo>
                        <a:pt x="27" y="395"/>
                      </a:lnTo>
                      <a:lnTo>
                        <a:pt x="27" y="395"/>
                      </a:lnTo>
                      <a:lnTo>
                        <a:pt x="46" y="386"/>
                      </a:lnTo>
                      <a:lnTo>
                        <a:pt x="64" y="375"/>
                      </a:lnTo>
                      <a:lnTo>
                        <a:pt x="82" y="364"/>
                      </a:lnTo>
                      <a:lnTo>
                        <a:pt x="97" y="351"/>
                      </a:lnTo>
                      <a:lnTo>
                        <a:pt x="110" y="337"/>
                      </a:lnTo>
                      <a:lnTo>
                        <a:pt x="121" y="322"/>
                      </a:lnTo>
                      <a:lnTo>
                        <a:pt x="130" y="306"/>
                      </a:lnTo>
                      <a:lnTo>
                        <a:pt x="139" y="290"/>
                      </a:lnTo>
                      <a:lnTo>
                        <a:pt x="139" y="434"/>
                      </a:lnTo>
                      <a:lnTo>
                        <a:pt x="139" y="436"/>
                      </a:lnTo>
                      <a:lnTo>
                        <a:pt x="125" y="436"/>
                      </a:lnTo>
                      <a:lnTo>
                        <a:pt x="125" y="436"/>
                      </a:lnTo>
                      <a:lnTo>
                        <a:pt x="125" y="425"/>
                      </a:lnTo>
                      <a:lnTo>
                        <a:pt x="123" y="413"/>
                      </a:lnTo>
                      <a:lnTo>
                        <a:pt x="121" y="401"/>
                      </a:lnTo>
                      <a:lnTo>
                        <a:pt x="116" y="391"/>
                      </a:lnTo>
                      <a:lnTo>
                        <a:pt x="112" y="382"/>
                      </a:lnTo>
                      <a:lnTo>
                        <a:pt x="106" y="375"/>
                      </a:lnTo>
                      <a:lnTo>
                        <a:pt x="103" y="373"/>
                      </a:lnTo>
                      <a:lnTo>
                        <a:pt x="99" y="371"/>
                      </a:lnTo>
                      <a:lnTo>
                        <a:pt x="96" y="369"/>
                      </a:lnTo>
                      <a:lnTo>
                        <a:pt x="91" y="369"/>
                      </a:lnTo>
                      <a:lnTo>
                        <a:pt x="91" y="369"/>
                      </a:lnTo>
                      <a:lnTo>
                        <a:pt x="87" y="369"/>
                      </a:lnTo>
                      <a:lnTo>
                        <a:pt x="83" y="371"/>
                      </a:lnTo>
                      <a:lnTo>
                        <a:pt x="79" y="373"/>
                      </a:lnTo>
                      <a:lnTo>
                        <a:pt x="76" y="375"/>
                      </a:lnTo>
                      <a:lnTo>
                        <a:pt x="71" y="382"/>
                      </a:lnTo>
                      <a:lnTo>
                        <a:pt x="65" y="391"/>
                      </a:lnTo>
                      <a:lnTo>
                        <a:pt x="62" y="401"/>
                      </a:lnTo>
                      <a:lnTo>
                        <a:pt x="60" y="413"/>
                      </a:lnTo>
                      <a:lnTo>
                        <a:pt x="58" y="425"/>
                      </a:lnTo>
                      <a:lnTo>
                        <a:pt x="57" y="436"/>
                      </a:lnTo>
                      <a:lnTo>
                        <a:pt x="15" y="436"/>
                      </a:lnTo>
                      <a:lnTo>
                        <a:pt x="15" y="436"/>
                      </a:lnTo>
                      <a:lnTo>
                        <a:pt x="15" y="428"/>
                      </a:lnTo>
                      <a:lnTo>
                        <a:pt x="15" y="428"/>
                      </a:lnTo>
                      <a:close/>
                      <a:moveTo>
                        <a:pt x="111" y="436"/>
                      </a:moveTo>
                      <a:lnTo>
                        <a:pt x="72" y="436"/>
                      </a:lnTo>
                      <a:lnTo>
                        <a:pt x="72" y="436"/>
                      </a:lnTo>
                      <a:lnTo>
                        <a:pt x="72" y="426"/>
                      </a:lnTo>
                      <a:lnTo>
                        <a:pt x="74" y="416"/>
                      </a:lnTo>
                      <a:lnTo>
                        <a:pt x="75" y="406"/>
                      </a:lnTo>
                      <a:lnTo>
                        <a:pt x="78" y="399"/>
                      </a:lnTo>
                      <a:lnTo>
                        <a:pt x="81" y="392"/>
                      </a:lnTo>
                      <a:lnTo>
                        <a:pt x="84" y="388"/>
                      </a:lnTo>
                      <a:lnTo>
                        <a:pt x="87" y="385"/>
                      </a:lnTo>
                      <a:lnTo>
                        <a:pt x="91" y="384"/>
                      </a:lnTo>
                      <a:lnTo>
                        <a:pt x="91" y="384"/>
                      </a:lnTo>
                      <a:lnTo>
                        <a:pt x="95" y="385"/>
                      </a:lnTo>
                      <a:lnTo>
                        <a:pt x="99" y="388"/>
                      </a:lnTo>
                      <a:lnTo>
                        <a:pt x="102" y="392"/>
                      </a:lnTo>
                      <a:lnTo>
                        <a:pt x="104" y="399"/>
                      </a:lnTo>
                      <a:lnTo>
                        <a:pt x="108" y="406"/>
                      </a:lnTo>
                      <a:lnTo>
                        <a:pt x="109" y="416"/>
                      </a:lnTo>
                      <a:lnTo>
                        <a:pt x="111" y="426"/>
                      </a:lnTo>
                      <a:lnTo>
                        <a:pt x="111" y="436"/>
                      </a:lnTo>
                      <a:lnTo>
                        <a:pt x="111" y="436"/>
                      </a:lnTo>
                      <a:close/>
                      <a:moveTo>
                        <a:pt x="111" y="460"/>
                      </a:moveTo>
                      <a:lnTo>
                        <a:pt x="72" y="460"/>
                      </a:lnTo>
                      <a:lnTo>
                        <a:pt x="72" y="460"/>
                      </a:lnTo>
                      <a:lnTo>
                        <a:pt x="72" y="450"/>
                      </a:lnTo>
                      <a:lnTo>
                        <a:pt x="111" y="450"/>
                      </a:lnTo>
                      <a:lnTo>
                        <a:pt x="111" y="450"/>
                      </a:lnTo>
                      <a:lnTo>
                        <a:pt x="111" y="460"/>
                      </a:lnTo>
                      <a:lnTo>
                        <a:pt x="111" y="460"/>
                      </a:lnTo>
                      <a:close/>
                      <a:moveTo>
                        <a:pt x="153" y="461"/>
                      </a:moveTo>
                      <a:lnTo>
                        <a:pt x="153" y="461"/>
                      </a:lnTo>
                      <a:lnTo>
                        <a:pt x="152" y="448"/>
                      </a:lnTo>
                      <a:lnTo>
                        <a:pt x="153" y="448"/>
                      </a:lnTo>
                      <a:lnTo>
                        <a:pt x="244" y="448"/>
                      </a:lnTo>
                      <a:lnTo>
                        <a:pt x="245" y="448"/>
                      </a:lnTo>
                      <a:lnTo>
                        <a:pt x="245" y="448"/>
                      </a:lnTo>
                      <a:lnTo>
                        <a:pt x="244" y="461"/>
                      </a:lnTo>
                      <a:lnTo>
                        <a:pt x="153" y="461"/>
                      </a:lnTo>
                      <a:close/>
                      <a:moveTo>
                        <a:pt x="325" y="460"/>
                      </a:moveTo>
                      <a:lnTo>
                        <a:pt x="286" y="460"/>
                      </a:lnTo>
                      <a:lnTo>
                        <a:pt x="286" y="460"/>
                      </a:lnTo>
                      <a:lnTo>
                        <a:pt x="285" y="450"/>
                      </a:lnTo>
                      <a:lnTo>
                        <a:pt x="325" y="450"/>
                      </a:lnTo>
                      <a:lnTo>
                        <a:pt x="325" y="450"/>
                      </a:lnTo>
                      <a:lnTo>
                        <a:pt x="325" y="460"/>
                      </a:lnTo>
                      <a:lnTo>
                        <a:pt x="325" y="460"/>
                      </a:lnTo>
                      <a:close/>
                      <a:moveTo>
                        <a:pt x="286" y="436"/>
                      </a:moveTo>
                      <a:lnTo>
                        <a:pt x="286" y="436"/>
                      </a:lnTo>
                      <a:lnTo>
                        <a:pt x="286" y="426"/>
                      </a:lnTo>
                      <a:lnTo>
                        <a:pt x="288" y="416"/>
                      </a:lnTo>
                      <a:lnTo>
                        <a:pt x="289" y="406"/>
                      </a:lnTo>
                      <a:lnTo>
                        <a:pt x="292" y="399"/>
                      </a:lnTo>
                      <a:lnTo>
                        <a:pt x="294" y="392"/>
                      </a:lnTo>
                      <a:lnTo>
                        <a:pt x="298" y="388"/>
                      </a:lnTo>
                      <a:lnTo>
                        <a:pt x="301" y="385"/>
                      </a:lnTo>
                      <a:lnTo>
                        <a:pt x="305" y="384"/>
                      </a:lnTo>
                      <a:lnTo>
                        <a:pt x="305" y="384"/>
                      </a:lnTo>
                      <a:lnTo>
                        <a:pt x="308" y="385"/>
                      </a:lnTo>
                      <a:lnTo>
                        <a:pt x="313" y="388"/>
                      </a:lnTo>
                      <a:lnTo>
                        <a:pt x="316" y="392"/>
                      </a:lnTo>
                      <a:lnTo>
                        <a:pt x="318" y="399"/>
                      </a:lnTo>
                      <a:lnTo>
                        <a:pt x="320" y="406"/>
                      </a:lnTo>
                      <a:lnTo>
                        <a:pt x="322" y="416"/>
                      </a:lnTo>
                      <a:lnTo>
                        <a:pt x="325" y="426"/>
                      </a:lnTo>
                      <a:lnTo>
                        <a:pt x="325" y="436"/>
                      </a:lnTo>
                      <a:lnTo>
                        <a:pt x="286" y="436"/>
                      </a:lnTo>
                      <a:close/>
                      <a:moveTo>
                        <a:pt x="339" y="436"/>
                      </a:moveTo>
                      <a:lnTo>
                        <a:pt x="339" y="436"/>
                      </a:lnTo>
                      <a:lnTo>
                        <a:pt x="339" y="425"/>
                      </a:lnTo>
                      <a:lnTo>
                        <a:pt x="337" y="413"/>
                      </a:lnTo>
                      <a:lnTo>
                        <a:pt x="334" y="401"/>
                      </a:lnTo>
                      <a:lnTo>
                        <a:pt x="330" y="391"/>
                      </a:lnTo>
                      <a:lnTo>
                        <a:pt x="326" y="382"/>
                      </a:lnTo>
                      <a:lnTo>
                        <a:pt x="320" y="375"/>
                      </a:lnTo>
                      <a:lnTo>
                        <a:pt x="317" y="373"/>
                      </a:lnTo>
                      <a:lnTo>
                        <a:pt x="313" y="371"/>
                      </a:lnTo>
                      <a:lnTo>
                        <a:pt x="310" y="369"/>
                      </a:lnTo>
                      <a:lnTo>
                        <a:pt x="305" y="369"/>
                      </a:lnTo>
                      <a:lnTo>
                        <a:pt x="305" y="369"/>
                      </a:lnTo>
                      <a:lnTo>
                        <a:pt x="301" y="369"/>
                      </a:lnTo>
                      <a:lnTo>
                        <a:pt x="297" y="371"/>
                      </a:lnTo>
                      <a:lnTo>
                        <a:pt x="293" y="373"/>
                      </a:lnTo>
                      <a:lnTo>
                        <a:pt x="290" y="375"/>
                      </a:lnTo>
                      <a:lnTo>
                        <a:pt x="285" y="382"/>
                      </a:lnTo>
                      <a:lnTo>
                        <a:pt x="279" y="391"/>
                      </a:lnTo>
                      <a:lnTo>
                        <a:pt x="276" y="401"/>
                      </a:lnTo>
                      <a:lnTo>
                        <a:pt x="274" y="413"/>
                      </a:lnTo>
                      <a:lnTo>
                        <a:pt x="272" y="425"/>
                      </a:lnTo>
                      <a:lnTo>
                        <a:pt x="271" y="436"/>
                      </a:lnTo>
                      <a:lnTo>
                        <a:pt x="258" y="436"/>
                      </a:lnTo>
                      <a:lnTo>
                        <a:pt x="258" y="434"/>
                      </a:lnTo>
                      <a:lnTo>
                        <a:pt x="258" y="292"/>
                      </a:lnTo>
                      <a:lnTo>
                        <a:pt x="258" y="292"/>
                      </a:lnTo>
                      <a:lnTo>
                        <a:pt x="266" y="308"/>
                      </a:lnTo>
                      <a:lnTo>
                        <a:pt x="276" y="323"/>
                      </a:lnTo>
                      <a:lnTo>
                        <a:pt x="288" y="337"/>
                      </a:lnTo>
                      <a:lnTo>
                        <a:pt x="301" y="351"/>
                      </a:lnTo>
                      <a:lnTo>
                        <a:pt x="316" y="364"/>
                      </a:lnTo>
                      <a:lnTo>
                        <a:pt x="332" y="376"/>
                      </a:lnTo>
                      <a:lnTo>
                        <a:pt x="351" y="386"/>
                      </a:lnTo>
                      <a:lnTo>
                        <a:pt x="370" y="395"/>
                      </a:lnTo>
                      <a:lnTo>
                        <a:pt x="375" y="400"/>
                      </a:lnTo>
                      <a:lnTo>
                        <a:pt x="375" y="400"/>
                      </a:lnTo>
                      <a:lnTo>
                        <a:pt x="379" y="403"/>
                      </a:lnTo>
                      <a:lnTo>
                        <a:pt x="381" y="409"/>
                      </a:lnTo>
                      <a:lnTo>
                        <a:pt x="382" y="418"/>
                      </a:lnTo>
                      <a:lnTo>
                        <a:pt x="382" y="427"/>
                      </a:lnTo>
                      <a:lnTo>
                        <a:pt x="382" y="427"/>
                      </a:lnTo>
                      <a:lnTo>
                        <a:pt x="382" y="436"/>
                      </a:lnTo>
                      <a:lnTo>
                        <a:pt x="339" y="4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1" name="Freeform 87"/>
                <p:cNvSpPr>
                  <a:spLocks/>
                </p:cNvSpPr>
                <p:nvPr/>
              </p:nvSpPr>
              <p:spPr bwMode="auto">
                <a:xfrm>
                  <a:off x="4313238" y="3270250"/>
                  <a:ext cx="106363" cy="34925"/>
                </a:xfrm>
                <a:custGeom>
                  <a:avLst/>
                  <a:gdLst>
                    <a:gd name="T0" fmla="*/ 13 w 67"/>
                    <a:gd name="T1" fmla="*/ 20 h 22"/>
                    <a:gd name="T2" fmla="*/ 13 w 67"/>
                    <a:gd name="T3" fmla="*/ 20 h 22"/>
                    <a:gd name="T4" fmla="*/ 15 w 67"/>
                    <a:gd name="T5" fmla="*/ 18 h 22"/>
                    <a:gd name="T6" fmla="*/ 20 w 67"/>
                    <a:gd name="T7" fmla="*/ 16 h 22"/>
                    <a:gd name="T8" fmla="*/ 26 w 67"/>
                    <a:gd name="T9" fmla="*/ 15 h 22"/>
                    <a:gd name="T10" fmla="*/ 33 w 67"/>
                    <a:gd name="T11" fmla="*/ 14 h 22"/>
                    <a:gd name="T12" fmla="*/ 33 w 67"/>
                    <a:gd name="T13" fmla="*/ 14 h 22"/>
                    <a:gd name="T14" fmla="*/ 41 w 67"/>
                    <a:gd name="T15" fmla="*/ 15 h 22"/>
                    <a:gd name="T16" fmla="*/ 46 w 67"/>
                    <a:gd name="T17" fmla="*/ 16 h 22"/>
                    <a:gd name="T18" fmla="*/ 52 w 67"/>
                    <a:gd name="T19" fmla="*/ 18 h 22"/>
                    <a:gd name="T20" fmla="*/ 54 w 67"/>
                    <a:gd name="T21" fmla="*/ 20 h 22"/>
                    <a:gd name="T22" fmla="*/ 54 w 67"/>
                    <a:gd name="T23" fmla="*/ 20 h 22"/>
                    <a:gd name="T24" fmla="*/ 57 w 67"/>
                    <a:gd name="T25" fmla="*/ 22 h 22"/>
                    <a:gd name="T26" fmla="*/ 59 w 67"/>
                    <a:gd name="T27" fmla="*/ 22 h 22"/>
                    <a:gd name="T28" fmla="*/ 59 w 67"/>
                    <a:gd name="T29" fmla="*/ 22 h 22"/>
                    <a:gd name="T30" fmla="*/ 62 w 67"/>
                    <a:gd name="T31" fmla="*/ 22 h 22"/>
                    <a:gd name="T32" fmla="*/ 65 w 67"/>
                    <a:gd name="T33" fmla="*/ 20 h 22"/>
                    <a:gd name="T34" fmla="*/ 65 w 67"/>
                    <a:gd name="T35" fmla="*/ 20 h 22"/>
                    <a:gd name="T36" fmla="*/ 66 w 67"/>
                    <a:gd name="T37" fmla="*/ 18 h 22"/>
                    <a:gd name="T38" fmla="*/ 67 w 67"/>
                    <a:gd name="T39" fmla="*/ 16 h 22"/>
                    <a:gd name="T40" fmla="*/ 66 w 67"/>
                    <a:gd name="T41" fmla="*/ 13 h 22"/>
                    <a:gd name="T42" fmla="*/ 65 w 67"/>
                    <a:gd name="T43" fmla="*/ 10 h 22"/>
                    <a:gd name="T44" fmla="*/ 65 w 67"/>
                    <a:gd name="T45" fmla="*/ 10 h 22"/>
                    <a:gd name="T46" fmla="*/ 59 w 67"/>
                    <a:gd name="T47" fmla="*/ 6 h 22"/>
                    <a:gd name="T48" fmla="*/ 52 w 67"/>
                    <a:gd name="T49" fmla="*/ 3 h 22"/>
                    <a:gd name="T50" fmla="*/ 43 w 67"/>
                    <a:gd name="T51" fmla="*/ 1 h 22"/>
                    <a:gd name="T52" fmla="*/ 33 w 67"/>
                    <a:gd name="T53" fmla="*/ 0 h 22"/>
                    <a:gd name="T54" fmla="*/ 33 w 67"/>
                    <a:gd name="T55" fmla="*/ 0 h 22"/>
                    <a:gd name="T56" fmla="*/ 24 w 67"/>
                    <a:gd name="T57" fmla="*/ 1 h 22"/>
                    <a:gd name="T58" fmla="*/ 15 w 67"/>
                    <a:gd name="T59" fmla="*/ 3 h 22"/>
                    <a:gd name="T60" fmla="*/ 7 w 67"/>
                    <a:gd name="T61" fmla="*/ 6 h 22"/>
                    <a:gd name="T62" fmla="*/ 2 w 67"/>
                    <a:gd name="T63" fmla="*/ 10 h 22"/>
                    <a:gd name="T64" fmla="*/ 2 w 67"/>
                    <a:gd name="T65" fmla="*/ 10 h 22"/>
                    <a:gd name="T66" fmla="*/ 1 w 67"/>
                    <a:gd name="T67" fmla="*/ 13 h 22"/>
                    <a:gd name="T68" fmla="*/ 0 w 67"/>
                    <a:gd name="T69" fmla="*/ 16 h 22"/>
                    <a:gd name="T70" fmla="*/ 1 w 67"/>
                    <a:gd name="T71" fmla="*/ 18 h 22"/>
                    <a:gd name="T72" fmla="*/ 2 w 67"/>
                    <a:gd name="T73" fmla="*/ 20 h 22"/>
                    <a:gd name="T74" fmla="*/ 2 w 67"/>
                    <a:gd name="T75" fmla="*/ 20 h 22"/>
                    <a:gd name="T76" fmla="*/ 5 w 67"/>
                    <a:gd name="T77" fmla="*/ 22 h 22"/>
                    <a:gd name="T78" fmla="*/ 7 w 67"/>
                    <a:gd name="T79" fmla="*/ 22 h 22"/>
                    <a:gd name="T80" fmla="*/ 10 w 67"/>
                    <a:gd name="T81" fmla="*/ 21 h 22"/>
                    <a:gd name="T82" fmla="*/ 13 w 67"/>
                    <a:gd name="T83" fmla="*/ 20 h 22"/>
                    <a:gd name="T84" fmla="*/ 13 w 67"/>
                    <a:gd name="T85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7" h="22">
                      <a:moveTo>
                        <a:pt x="13" y="20"/>
                      </a:moveTo>
                      <a:lnTo>
                        <a:pt x="13" y="20"/>
                      </a:lnTo>
                      <a:lnTo>
                        <a:pt x="15" y="18"/>
                      </a:lnTo>
                      <a:lnTo>
                        <a:pt x="20" y="16"/>
                      </a:lnTo>
                      <a:lnTo>
                        <a:pt x="26" y="15"/>
                      </a:lnTo>
                      <a:lnTo>
                        <a:pt x="33" y="14"/>
                      </a:lnTo>
                      <a:lnTo>
                        <a:pt x="33" y="14"/>
                      </a:lnTo>
                      <a:lnTo>
                        <a:pt x="41" y="15"/>
                      </a:lnTo>
                      <a:lnTo>
                        <a:pt x="46" y="16"/>
                      </a:lnTo>
                      <a:lnTo>
                        <a:pt x="52" y="18"/>
                      </a:lnTo>
                      <a:lnTo>
                        <a:pt x="54" y="20"/>
                      </a:lnTo>
                      <a:lnTo>
                        <a:pt x="54" y="20"/>
                      </a:lnTo>
                      <a:lnTo>
                        <a:pt x="57" y="22"/>
                      </a:lnTo>
                      <a:lnTo>
                        <a:pt x="59" y="22"/>
                      </a:lnTo>
                      <a:lnTo>
                        <a:pt x="59" y="22"/>
                      </a:lnTo>
                      <a:lnTo>
                        <a:pt x="62" y="22"/>
                      </a:lnTo>
                      <a:lnTo>
                        <a:pt x="65" y="20"/>
                      </a:lnTo>
                      <a:lnTo>
                        <a:pt x="65" y="20"/>
                      </a:lnTo>
                      <a:lnTo>
                        <a:pt x="66" y="18"/>
                      </a:lnTo>
                      <a:lnTo>
                        <a:pt x="67" y="16"/>
                      </a:lnTo>
                      <a:lnTo>
                        <a:pt x="66" y="13"/>
                      </a:lnTo>
                      <a:lnTo>
                        <a:pt x="65" y="10"/>
                      </a:lnTo>
                      <a:lnTo>
                        <a:pt x="65" y="10"/>
                      </a:lnTo>
                      <a:lnTo>
                        <a:pt x="59" y="6"/>
                      </a:lnTo>
                      <a:lnTo>
                        <a:pt x="52" y="3"/>
                      </a:lnTo>
                      <a:lnTo>
                        <a:pt x="43" y="1"/>
                      </a:lnTo>
                      <a:lnTo>
                        <a:pt x="33" y="0"/>
                      </a:lnTo>
                      <a:lnTo>
                        <a:pt x="33" y="0"/>
                      </a:lnTo>
                      <a:lnTo>
                        <a:pt x="24" y="1"/>
                      </a:lnTo>
                      <a:lnTo>
                        <a:pt x="15" y="3"/>
                      </a:lnTo>
                      <a:lnTo>
                        <a:pt x="7" y="6"/>
                      </a:lnTo>
                      <a:lnTo>
                        <a:pt x="2" y="10"/>
                      </a:lnTo>
                      <a:lnTo>
                        <a:pt x="2" y="10"/>
                      </a:lnTo>
                      <a:lnTo>
                        <a:pt x="1" y="13"/>
                      </a:lnTo>
                      <a:lnTo>
                        <a:pt x="0" y="16"/>
                      </a:lnTo>
                      <a:lnTo>
                        <a:pt x="1" y="18"/>
                      </a:lnTo>
                      <a:lnTo>
                        <a:pt x="2" y="20"/>
                      </a:lnTo>
                      <a:lnTo>
                        <a:pt x="2" y="20"/>
                      </a:lnTo>
                      <a:lnTo>
                        <a:pt x="5" y="22"/>
                      </a:lnTo>
                      <a:lnTo>
                        <a:pt x="7" y="22"/>
                      </a:lnTo>
                      <a:lnTo>
                        <a:pt x="10" y="21"/>
                      </a:lnTo>
                      <a:lnTo>
                        <a:pt x="13" y="20"/>
                      </a:lnTo>
                      <a:lnTo>
                        <a:pt x="1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65" name="Group 122"/>
            <p:cNvGrpSpPr/>
            <p:nvPr/>
          </p:nvGrpSpPr>
          <p:grpSpPr>
            <a:xfrm>
              <a:off x="7620642" y="2943882"/>
              <a:ext cx="357498" cy="357498"/>
              <a:chOff x="7620642" y="2943882"/>
              <a:chExt cx="357498" cy="357498"/>
            </a:xfrm>
          </p:grpSpPr>
          <p:sp>
            <p:nvSpPr>
              <p:cNvPr id="300" name="Oval 56"/>
              <p:cNvSpPr/>
              <p:nvPr/>
            </p:nvSpPr>
            <p:spPr>
              <a:xfrm>
                <a:off x="7620642" y="2943882"/>
                <a:ext cx="357498" cy="357498"/>
              </a:xfrm>
              <a:prstGeom prst="ellipse">
                <a:avLst/>
              </a:prstGeom>
              <a:solidFill>
                <a:srgbClr val="7B5A85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cs typeface="+mn-ea"/>
                  <a:sym typeface="+mn-lt"/>
                </a:endParaRPr>
              </a:p>
            </p:txBody>
          </p:sp>
          <p:grpSp>
            <p:nvGrpSpPr>
              <p:cNvPr id="301" name="Group 88"/>
              <p:cNvGrpSpPr/>
              <p:nvPr/>
            </p:nvGrpSpPr>
            <p:grpSpPr>
              <a:xfrm>
                <a:off x="7710642" y="3050714"/>
                <a:ext cx="177498" cy="143834"/>
                <a:chOff x="5145088" y="3205163"/>
                <a:chExt cx="736600" cy="596900"/>
              </a:xfrm>
              <a:solidFill>
                <a:schemeClr val="bg1"/>
              </a:solidFill>
            </p:grpSpPr>
            <p:sp>
              <p:nvSpPr>
                <p:cNvPr id="302" name="Freeform 89"/>
                <p:cNvSpPr>
                  <a:spLocks noEditPoints="1"/>
                </p:cNvSpPr>
                <p:nvPr/>
              </p:nvSpPr>
              <p:spPr bwMode="auto">
                <a:xfrm>
                  <a:off x="5145088" y="3205163"/>
                  <a:ext cx="736600" cy="596900"/>
                </a:xfrm>
                <a:custGeom>
                  <a:avLst/>
                  <a:gdLst>
                    <a:gd name="T0" fmla="*/ 464 w 464"/>
                    <a:gd name="T1" fmla="*/ 52 h 376"/>
                    <a:gd name="T2" fmla="*/ 464 w 464"/>
                    <a:gd name="T3" fmla="*/ 0 h 376"/>
                    <a:gd name="T4" fmla="*/ 0 w 464"/>
                    <a:gd name="T5" fmla="*/ 0 h 376"/>
                    <a:gd name="T6" fmla="*/ 0 w 464"/>
                    <a:gd name="T7" fmla="*/ 52 h 376"/>
                    <a:gd name="T8" fmla="*/ 10 w 464"/>
                    <a:gd name="T9" fmla="*/ 52 h 376"/>
                    <a:gd name="T10" fmla="*/ 10 w 464"/>
                    <a:gd name="T11" fmla="*/ 281 h 376"/>
                    <a:gd name="T12" fmla="*/ 0 w 464"/>
                    <a:gd name="T13" fmla="*/ 281 h 376"/>
                    <a:gd name="T14" fmla="*/ 0 w 464"/>
                    <a:gd name="T15" fmla="*/ 320 h 376"/>
                    <a:gd name="T16" fmla="*/ 153 w 464"/>
                    <a:gd name="T17" fmla="*/ 320 h 376"/>
                    <a:gd name="T18" fmla="*/ 115 w 464"/>
                    <a:gd name="T19" fmla="*/ 368 h 376"/>
                    <a:gd name="T20" fmla="*/ 126 w 464"/>
                    <a:gd name="T21" fmla="*/ 376 h 376"/>
                    <a:gd name="T22" fmla="*/ 171 w 464"/>
                    <a:gd name="T23" fmla="*/ 320 h 376"/>
                    <a:gd name="T24" fmla="*/ 224 w 464"/>
                    <a:gd name="T25" fmla="*/ 320 h 376"/>
                    <a:gd name="T26" fmla="*/ 224 w 464"/>
                    <a:gd name="T27" fmla="*/ 372 h 376"/>
                    <a:gd name="T28" fmla="*/ 238 w 464"/>
                    <a:gd name="T29" fmla="*/ 372 h 376"/>
                    <a:gd name="T30" fmla="*/ 238 w 464"/>
                    <a:gd name="T31" fmla="*/ 320 h 376"/>
                    <a:gd name="T32" fmla="*/ 292 w 464"/>
                    <a:gd name="T33" fmla="*/ 320 h 376"/>
                    <a:gd name="T34" fmla="*/ 337 w 464"/>
                    <a:gd name="T35" fmla="*/ 376 h 376"/>
                    <a:gd name="T36" fmla="*/ 348 w 464"/>
                    <a:gd name="T37" fmla="*/ 368 h 376"/>
                    <a:gd name="T38" fmla="*/ 310 w 464"/>
                    <a:gd name="T39" fmla="*/ 320 h 376"/>
                    <a:gd name="T40" fmla="*/ 464 w 464"/>
                    <a:gd name="T41" fmla="*/ 320 h 376"/>
                    <a:gd name="T42" fmla="*/ 464 w 464"/>
                    <a:gd name="T43" fmla="*/ 281 h 376"/>
                    <a:gd name="T44" fmla="*/ 452 w 464"/>
                    <a:gd name="T45" fmla="*/ 281 h 376"/>
                    <a:gd name="T46" fmla="*/ 452 w 464"/>
                    <a:gd name="T47" fmla="*/ 52 h 376"/>
                    <a:gd name="T48" fmla="*/ 464 w 464"/>
                    <a:gd name="T49" fmla="*/ 52 h 376"/>
                    <a:gd name="T50" fmla="*/ 449 w 464"/>
                    <a:gd name="T51" fmla="*/ 306 h 376"/>
                    <a:gd name="T52" fmla="*/ 14 w 464"/>
                    <a:gd name="T53" fmla="*/ 306 h 376"/>
                    <a:gd name="T54" fmla="*/ 14 w 464"/>
                    <a:gd name="T55" fmla="*/ 295 h 376"/>
                    <a:gd name="T56" fmla="*/ 449 w 464"/>
                    <a:gd name="T57" fmla="*/ 295 h 376"/>
                    <a:gd name="T58" fmla="*/ 449 w 464"/>
                    <a:gd name="T59" fmla="*/ 306 h 376"/>
                    <a:gd name="T60" fmla="*/ 14 w 464"/>
                    <a:gd name="T61" fmla="*/ 14 h 376"/>
                    <a:gd name="T62" fmla="*/ 449 w 464"/>
                    <a:gd name="T63" fmla="*/ 14 h 376"/>
                    <a:gd name="T64" fmla="*/ 449 w 464"/>
                    <a:gd name="T65" fmla="*/ 38 h 376"/>
                    <a:gd name="T66" fmla="*/ 14 w 464"/>
                    <a:gd name="T67" fmla="*/ 38 h 376"/>
                    <a:gd name="T68" fmla="*/ 14 w 464"/>
                    <a:gd name="T69" fmla="*/ 14 h 376"/>
                    <a:gd name="T70" fmla="*/ 438 w 464"/>
                    <a:gd name="T71" fmla="*/ 280 h 376"/>
                    <a:gd name="T72" fmla="*/ 26 w 464"/>
                    <a:gd name="T73" fmla="*/ 280 h 376"/>
                    <a:gd name="T74" fmla="*/ 26 w 464"/>
                    <a:gd name="T75" fmla="*/ 52 h 376"/>
                    <a:gd name="T76" fmla="*/ 438 w 464"/>
                    <a:gd name="T77" fmla="*/ 52 h 376"/>
                    <a:gd name="T78" fmla="*/ 438 w 464"/>
                    <a:gd name="T79" fmla="*/ 280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464" h="376">
                      <a:moveTo>
                        <a:pt x="464" y="52"/>
                      </a:moveTo>
                      <a:lnTo>
                        <a:pt x="464" y="0"/>
                      </a:lnTo>
                      <a:lnTo>
                        <a:pt x="0" y="0"/>
                      </a:lnTo>
                      <a:lnTo>
                        <a:pt x="0" y="52"/>
                      </a:lnTo>
                      <a:lnTo>
                        <a:pt x="10" y="52"/>
                      </a:lnTo>
                      <a:lnTo>
                        <a:pt x="10" y="281"/>
                      </a:lnTo>
                      <a:lnTo>
                        <a:pt x="0" y="281"/>
                      </a:lnTo>
                      <a:lnTo>
                        <a:pt x="0" y="320"/>
                      </a:lnTo>
                      <a:lnTo>
                        <a:pt x="153" y="320"/>
                      </a:lnTo>
                      <a:lnTo>
                        <a:pt x="115" y="368"/>
                      </a:lnTo>
                      <a:lnTo>
                        <a:pt x="126" y="376"/>
                      </a:lnTo>
                      <a:lnTo>
                        <a:pt x="171" y="320"/>
                      </a:lnTo>
                      <a:lnTo>
                        <a:pt x="224" y="320"/>
                      </a:lnTo>
                      <a:lnTo>
                        <a:pt x="224" y="372"/>
                      </a:lnTo>
                      <a:lnTo>
                        <a:pt x="238" y="372"/>
                      </a:lnTo>
                      <a:lnTo>
                        <a:pt x="238" y="320"/>
                      </a:lnTo>
                      <a:lnTo>
                        <a:pt x="292" y="320"/>
                      </a:lnTo>
                      <a:lnTo>
                        <a:pt x="337" y="376"/>
                      </a:lnTo>
                      <a:lnTo>
                        <a:pt x="348" y="368"/>
                      </a:lnTo>
                      <a:lnTo>
                        <a:pt x="310" y="320"/>
                      </a:lnTo>
                      <a:lnTo>
                        <a:pt x="464" y="320"/>
                      </a:lnTo>
                      <a:lnTo>
                        <a:pt x="464" y="281"/>
                      </a:lnTo>
                      <a:lnTo>
                        <a:pt x="452" y="281"/>
                      </a:lnTo>
                      <a:lnTo>
                        <a:pt x="452" y="52"/>
                      </a:lnTo>
                      <a:lnTo>
                        <a:pt x="464" y="52"/>
                      </a:lnTo>
                      <a:close/>
                      <a:moveTo>
                        <a:pt x="449" y="306"/>
                      </a:moveTo>
                      <a:lnTo>
                        <a:pt x="14" y="306"/>
                      </a:lnTo>
                      <a:lnTo>
                        <a:pt x="14" y="295"/>
                      </a:lnTo>
                      <a:lnTo>
                        <a:pt x="449" y="295"/>
                      </a:lnTo>
                      <a:lnTo>
                        <a:pt x="449" y="306"/>
                      </a:lnTo>
                      <a:close/>
                      <a:moveTo>
                        <a:pt x="14" y="14"/>
                      </a:moveTo>
                      <a:lnTo>
                        <a:pt x="449" y="14"/>
                      </a:lnTo>
                      <a:lnTo>
                        <a:pt x="449" y="38"/>
                      </a:lnTo>
                      <a:lnTo>
                        <a:pt x="14" y="38"/>
                      </a:lnTo>
                      <a:lnTo>
                        <a:pt x="14" y="14"/>
                      </a:lnTo>
                      <a:close/>
                      <a:moveTo>
                        <a:pt x="438" y="280"/>
                      </a:moveTo>
                      <a:lnTo>
                        <a:pt x="26" y="280"/>
                      </a:lnTo>
                      <a:lnTo>
                        <a:pt x="26" y="52"/>
                      </a:lnTo>
                      <a:lnTo>
                        <a:pt x="438" y="52"/>
                      </a:lnTo>
                      <a:lnTo>
                        <a:pt x="438" y="2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3" name="Freeform 90"/>
                <p:cNvSpPr>
                  <a:spLocks noEditPoints="1"/>
                </p:cNvSpPr>
                <p:nvPr/>
              </p:nvSpPr>
              <p:spPr bwMode="auto">
                <a:xfrm>
                  <a:off x="5221288" y="3425825"/>
                  <a:ext cx="174625" cy="188913"/>
                </a:xfrm>
                <a:custGeom>
                  <a:avLst/>
                  <a:gdLst>
                    <a:gd name="T0" fmla="*/ 46 w 110"/>
                    <a:gd name="T1" fmla="*/ 119 h 119"/>
                    <a:gd name="T2" fmla="*/ 65 w 110"/>
                    <a:gd name="T3" fmla="*/ 119 h 119"/>
                    <a:gd name="T4" fmla="*/ 78 w 110"/>
                    <a:gd name="T5" fmla="*/ 119 h 119"/>
                    <a:gd name="T6" fmla="*/ 110 w 110"/>
                    <a:gd name="T7" fmla="*/ 119 h 119"/>
                    <a:gd name="T8" fmla="*/ 110 w 110"/>
                    <a:gd name="T9" fmla="*/ 29 h 119"/>
                    <a:gd name="T10" fmla="*/ 78 w 110"/>
                    <a:gd name="T11" fmla="*/ 29 h 119"/>
                    <a:gd name="T12" fmla="*/ 78 w 110"/>
                    <a:gd name="T13" fmla="*/ 0 h 119"/>
                    <a:gd name="T14" fmla="*/ 33 w 110"/>
                    <a:gd name="T15" fmla="*/ 0 h 119"/>
                    <a:gd name="T16" fmla="*/ 33 w 110"/>
                    <a:gd name="T17" fmla="*/ 53 h 119"/>
                    <a:gd name="T18" fmla="*/ 0 w 110"/>
                    <a:gd name="T19" fmla="*/ 53 h 119"/>
                    <a:gd name="T20" fmla="*/ 0 w 110"/>
                    <a:gd name="T21" fmla="*/ 119 h 119"/>
                    <a:gd name="T22" fmla="*/ 33 w 110"/>
                    <a:gd name="T23" fmla="*/ 119 h 119"/>
                    <a:gd name="T24" fmla="*/ 46 w 110"/>
                    <a:gd name="T25" fmla="*/ 119 h 119"/>
                    <a:gd name="T26" fmla="*/ 80 w 110"/>
                    <a:gd name="T27" fmla="*/ 43 h 119"/>
                    <a:gd name="T28" fmla="*/ 96 w 110"/>
                    <a:gd name="T29" fmla="*/ 43 h 119"/>
                    <a:gd name="T30" fmla="*/ 96 w 110"/>
                    <a:gd name="T31" fmla="*/ 105 h 119"/>
                    <a:gd name="T32" fmla="*/ 80 w 110"/>
                    <a:gd name="T33" fmla="*/ 105 h 119"/>
                    <a:gd name="T34" fmla="*/ 80 w 110"/>
                    <a:gd name="T35" fmla="*/ 43 h 119"/>
                    <a:gd name="T36" fmla="*/ 47 w 110"/>
                    <a:gd name="T37" fmla="*/ 14 h 119"/>
                    <a:gd name="T38" fmla="*/ 64 w 110"/>
                    <a:gd name="T39" fmla="*/ 14 h 119"/>
                    <a:gd name="T40" fmla="*/ 64 w 110"/>
                    <a:gd name="T41" fmla="*/ 105 h 119"/>
                    <a:gd name="T42" fmla="*/ 47 w 110"/>
                    <a:gd name="T43" fmla="*/ 105 h 119"/>
                    <a:gd name="T44" fmla="*/ 47 w 110"/>
                    <a:gd name="T45" fmla="*/ 14 h 119"/>
                    <a:gd name="T46" fmla="*/ 32 w 110"/>
                    <a:gd name="T47" fmla="*/ 105 h 119"/>
                    <a:gd name="T48" fmla="*/ 14 w 110"/>
                    <a:gd name="T49" fmla="*/ 105 h 119"/>
                    <a:gd name="T50" fmla="*/ 14 w 110"/>
                    <a:gd name="T51" fmla="*/ 67 h 119"/>
                    <a:gd name="T52" fmla="*/ 32 w 110"/>
                    <a:gd name="T53" fmla="*/ 67 h 119"/>
                    <a:gd name="T54" fmla="*/ 32 w 110"/>
                    <a:gd name="T55" fmla="*/ 105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10" h="119">
                      <a:moveTo>
                        <a:pt x="46" y="119"/>
                      </a:moveTo>
                      <a:lnTo>
                        <a:pt x="65" y="119"/>
                      </a:lnTo>
                      <a:lnTo>
                        <a:pt x="78" y="119"/>
                      </a:lnTo>
                      <a:lnTo>
                        <a:pt x="110" y="119"/>
                      </a:lnTo>
                      <a:lnTo>
                        <a:pt x="110" y="29"/>
                      </a:lnTo>
                      <a:lnTo>
                        <a:pt x="78" y="29"/>
                      </a:lnTo>
                      <a:lnTo>
                        <a:pt x="78" y="0"/>
                      </a:lnTo>
                      <a:lnTo>
                        <a:pt x="33" y="0"/>
                      </a:lnTo>
                      <a:lnTo>
                        <a:pt x="33" y="53"/>
                      </a:lnTo>
                      <a:lnTo>
                        <a:pt x="0" y="53"/>
                      </a:lnTo>
                      <a:lnTo>
                        <a:pt x="0" y="119"/>
                      </a:lnTo>
                      <a:lnTo>
                        <a:pt x="33" y="119"/>
                      </a:lnTo>
                      <a:lnTo>
                        <a:pt x="46" y="119"/>
                      </a:lnTo>
                      <a:close/>
                      <a:moveTo>
                        <a:pt x="80" y="43"/>
                      </a:moveTo>
                      <a:lnTo>
                        <a:pt x="96" y="43"/>
                      </a:lnTo>
                      <a:lnTo>
                        <a:pt x="96" y="105"/>
                      </a:lnTo>
                      <a:lnTo>
                        <a:pt x="80" y="105"/>
                      </a:lnTo>
                      <a:lnTo>
                        <a:pt x="80" y="43"/>
                      </a:lnTo>
                      <a:close/>
                      <a:moveTo>
                        <a:pt x="47" y="14"/>
                      </a:moveTo>
                      <a:lnTo>
                        <a:pt x="64" y="14"/>
                      </a:lnTo>
                      <a:lnTo>
                        <a:pt x="64" y="105"/>
                      </a:lnTo>
                      <a:lnTo>
                        <a:pt x="47" y="105"/>
                      </a:lnTo>
                      <a:lnTo>
                        <a:pt x="47" y="14"/>
                      </a:lnTo>
                      <a:close/>
                      <a:moveTo>
                        <a:pt x="32" y="105"/>
                      </a:moveTo>
                      <a:lnTo>
                        <a:pt x="14" y="105"/>
                      </a:lnTo>
                      <a:lnTo>
                        <a:pt x="14" y="67"/>
                      </a:lnTo>
                      <a:lnTo>
                        <a:pt x="32" y="67"/>
                      </a:lnTo>
                      <a:lnTo>
                        <a:pt x="32" y="10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4" name="Freeform 91"/>
                <p:cNvSpPr>
                  <a:spLocks noEditPoints="1"/>
                </p:cNvSpPr>
                <p:nvPr/>
              </p:nvSpPr>
              <p:spPr bwMode="auto">
                <a:xfrm>
                  <a:off x="5424488" y="3427413"/>
                  <a:ext cx="174625" cy="187325"/>
                </a:xfrm>
                <a:custGeom>
                  <a:avLst/>
                  <a:gdLst>
                    <a:gd name="T0" fmla="*/ 45 w 110"/>
                    <a:gd name="T1" fmla="*/ 118 h 118"/>
                    <a:gd name="T2" fmla="*/ 77 w 110"/>
                    <a:gd name="T3" fmla="*/ 118 h 118"/>
                    <a:gd name="T4" fmla="*/ 77 w 110"/>
                    <a:gd name="T5" fmla="*/ 118 h 118"/>
                    <a:gd name="T6" fmla="*/ 110 w 110"/>
                    <a:gd name="T7" fmla="*/ 118 h 118"/>
                    <a:gd name="T8" fmla="*/ 110 w 110"/>
                    <a:gd name="T9" fmla="*/ 0 h 118"/>
                    <a:gd name="T10" fmla="*/ 64 w 110"/>
                    <a:gd name="T11" fmla="*/ 0 h 118"/>
                    <a:gd name="T12" fmla="*/ 64 w 110"/>
                    <a:gd name="T13" fmla="*/ 39 h 118"/>
                    <a:gd name="T14" fmla="*/ 32 w 110"/>
                    <a:gd name="T15" fmla="*/ 39 h 118"/>
                    <a:gd name="T16" fmla="*/ 32 w 110"/>
                    <a:gd name="T17" fmla="*/ 73 h 118"/>
                    <a:gd name="T18" fmla="*/ 0 w 110"/>
                    <a:gd name="T19" fmla="*/ 73 h 118"/>
                    <a:gd name="T20" fmla="*/ 0 w 110"/>
                    <a:gd name="T21" fmla="*/ 118 h 118"/>
                    <a:gd name="T22" fmla="*/ 32 w 110"/>
                    <a:gd name="T23" fmla="*/ 118 h 118"/>
                    <a:gd name="T24" fmla="*/ 45 w 110"/>
                    <a:gd name="T25" fmla="*/ 118 h 118"/>
                    <a:gd name="T26" fmla="*/ 80 w 110"/>
                    <a:gd name="T27" fmla="*/ 14 h 118"/>
                    <a:gd name="T28" fmla="*/ 96 w 110"/>
                    <a:gd name="T29" fmla="*/ 14 h 118"/>
                    <a:gd name="T30" fmla="*/ 96 w 110"/>
                    <a:gd name="T31" fmla="*/ 104 h 118"/>
                    <a:gd name="T32" fmla="*/ 80 w 110"/>
                    <a:gd name="T33" fmla="*/ 104 h 118"/>
                    <a:gd name="T34" fmla="*/ 80 w 110"/>
                    <a:gd name="T35" fmla="*/ 14 h 118"/>
                    <a:gd name="T36" fmla="*/ 46 w 110"/>
                    <a:gd name="T37" fmla="*/ 53 h 118"/>
                    <a:gd name="T38" fmla="*/ 63 w 110"/>
                    <a:gd name="T39" fmla="*/ 53 h 118"/>
                    <a:gd name="T40" fmla="*/ 63 w 110"/>
                    <a:gd name="T41" fmla="*/ 104 h 118"/>
                    <a:gd name="T42" fmla="*/ 46 w 110"/>
                    <a:gd name="T43" fmla="*/ 104 h 118"/>
                    <a:gd name="T44" fmla="*/ 46 w 110"/>
                    <a:gd name="T45" fmla="*/ 53 h 118"/>
                    <a:gd name="T46" fmla="*/ 31 w 110"/>
                    <a:gd name="T47" fmla="*/ 104 h 118"/>
                    <a:gd name="T48" fmla="*/ 14 w 110"/>
                    <a:gd name="T49" fmla="*/ 104 h 118"/>
                    <a:gd name="T50" fmla="*/ 14 w 110"/>
                    <a:gd name="T51" fmla="*/ 87 h 118"/>
                    <a:gd name="T52" fmla="*/ 31 w 110"/>
                    <a:gd name="T53" fmla="*/ 87 h 118"/>
                    <a:gd name="T54" fmla="*/ 31 w 110"/>
                    <a:gd name="T55" fmla="*/ 104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10" h="118">
                      <a:moveTo>
                        <a:pt x="45" y="118"/>
                      </a:moveTo>
                      <a:lnTo>
                        <a:pt x="77" y="118"/>
                      </a:lnTo>
                      <a:lnTo>
                        <a:pt x="77" y="118"/>
                      </a:lnTo>
                      <a:lnTo>
                        <a:pt x="110" y="118"/>
                      </a:lnTo>
                      <a:lnTo>
                        <a:pt x="110" y="0"/>
                      </a:lnTo>
                      <a:lnTo>
                        <a:pt x="64" y="0"/>
                      </a:lnTo>
                      <a:lnTo>
                        <a:pt x="64" y="39"/>
                      </a:lnTo>
                      <a:lnTo>
                        <a:pt x="32" y="39"/>
                      </a:lnTo>
                      <a:lnTo>
                        <a:pt x="32" y="73"/>
                      </a:lnTo>
                      <a:lnTo>
                        <a:pt x="0" y="73"/>
                      </a:lnTo>
                      <a:lnTo>
                        <a:pt x="0" y="118"/>
                      </a:lnTo>
                      <a:lnTo>
                        <a:pt x="32" y="118"/>
                      </a:lnTo>
                      <a:lnTo>
                        <a:pt x="45" y="118"/>
                      </a:lnTo>
                      <a:close/>
                      <a:moveTo>
                        <a:pt x="80" y="14"/>
                      </a:moveTo>
                      <a:lnTo>
                        <a:pt x="96" y="14"/>
                      </a:lnTo>
                      <a:lnTo>
                        <a:pt x="96" y="104"/>
                      </a:lnTo>
                      <a:lnTo>
                        <a:pt x="80" y="104"/>
                      </a:lnTo>
                      <a:lnTo>
                        <a:pt x="80" y="14"/>
                      </a:lnTo>
                      <a:close/>
                      <a:moveTo>
                        <a:pt x="46" y="53"/>
                      </a:moveTo>
                      <a:lnTo>
                        <a:pt x="63" y="53"/>
                      </a:lnTo>
                      <a:lnTo>
                        <a:pt x="63" y="104"/>
                      </a:lnTo>
                      <a:lnTo>
                        <a:pt x="46" y="104"/>
                      </a:lnTo>
                      <a:lnTo>
                        <a:pt x="46" y="53"/>
                      </a:lnTo>
                      <a:close/>
                      <a:moveTo>
                        <a:pt x="31" y="104"/>
                      </a:moveTo>
                      <a:lnTo>
                        <a:pt x="14" y="104"/>
                      </a:lnTo>
                      <a:lnTo>
                        <a:pt x="14" y="87"/>
                      </a:lnTo>
                      <a:lnTo>
                        <a:pt x="31" y="87"/>
                      </a:lnTo>
                      <a:lnTo>
                        <a:pt x="31" y="1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5" name="Freeform 92"/>
                <p:cNvSpPr>
                  <a:spLocks noEditPoints="1"/>
                </p:cNvSpPr>
                <p:nvPr/>
              </p:nvSpPr>
              <p:spPr bwMode="auto">
                <a:xfrm>
                  <a:off x="5626100" y="3409950"/>
                  <a:ext cx="174625" cy="204788"/>
                </a:xfrm>
                <a:custGeom>
                  <a:avLst/>
                  <a:gdLst>
                    <a:gd name="T0" fmla="*/ 45 w 110"/>
                    <a:gd name="T1" fmla="*/ 129 h 129"/>
                    <a:gd name="T2" fmla="*/ 65 w 110"/>
                    <a:gd name="T3" fmla="*/ 129 h 129"/>
                    <a:gd name="T4" fmla="*/ 78 w 110"/>
                    <a:gd name="T5" fmla="*/ 129 h 129"/>
                    <a:gd name="T6" fmla="*/ 110 w 110"/>
                    <a:gd name="T7" fmla="*/ 129 h 129"/>
                    <a:gd name="T8" fmla="*/ 110 w 110"/>
                    <a:gd name="T9" fmla="*/ 0 h 129"/>
                    <a:gd name="T10" fmla="*/ 65 w 110"/>
                    <a:gd name="T11" fmla="*/ 0 h 129"/>
                    <a:gd name="T12" fmla="*/ 65 w 110"/>
                    <a:gd name="T13" fmla="*/ 80 h 129"/>
                    <a:gd name="T14" fmla="*/ 45 w 110"/>
                    <a:gd name="T15" fmla="*/ 80 h 129"/>
                    <a:gd name="T16" fmla="*/ 45 w 110"/>
                    <a:gd name="T17" fmla="*/ 47 h 129"/>
                    <a:gd name="T18" fmla="*/ 0 w 110"/>
                    <a:gd name="T19" fmla="*/ 47 h 129"/>
                    <a:gd name="T20" fmla="*/ 0 w 110"/>
                    <a:gd name="T21" fmla="*/ 129 h 129"/>
                    <a:gd name="T22" fmla="*/ 32 w 110"/>
                    <a:gd name="T23" fmla="*/ 129 h 129"/>
                    <a:gd name="T24" fmla="*/ 45 w 110"/>
                    <a:gd name="T25" fmla="*/ 129 h 129"/>
                    <a:gd name="T26" fmla="*/ 80 w 110"/>
                    <a:gd name="T27" fmla="*/ 14 h 129"/>
                    <a:gd name="T28" fmla="*/ 96 w 110"/>
                    <a:gd name="T29" fmla="*/ 14 h 129"/>
                    <a:gd name="T30" fmla="*/ 96 w 110"/>
                    <a:gd name="T31" fmla="*/ 115 h 129"/>
                    <a:gd name="T32" fmla="*/ 80 w 110"/>
                    <a:gd name="T33" fmla="*/ 115 h 129"/>
                    <a:gd name="T34" fmla="*/ 80 w 110"/>
                    <a:gd name="T35" fmla="*/ 14 h 129"/>
                    <a:gd name="T36" fmla="*/ 47 w 110"/>
                    <a:gd name="T37" fmla="*/ 94 h 129"/>
                    <a:gd name="T38" fmla="*/ 64 w 110"/>
                    <a:gd name="T39" fmla="*/ 94 h 129"/>
                    <a:gd name="T40" fmla="*/ 64 w 110"/>
                    <a:gd name="T41" fmla="*/ 115 h 129"/>
                    <a:gd name="T42" fmla="*/ 47 w 110"/>
                    <a:gd name="T43" fmla="*/ 115 h 129"/>
                    <a:gd name="T44" fmla="*/ 47 w 110"/>
                    <a:gd name="T45" fmla="*/ 94 h 129"/>
                    <a:gd name="T46" fmla="*/ 31 w 110"/>
                    <a:gd name="T47" fmla="*/ 115 h 129"/>
                    <a:gd name="T48" fmla="*/ 14 w 110"/>
                    <a:gd name="T49" fmla="*/ 115 h 129"/>
                    <a:gd name="T50" fmla="*/ 14 w 110"/>
                    <a:gd name="T51" fmla="*/ 61 h 129"/>
                    <a:gd name="T52" fmla="*/ 31 w 110"/>
                    <a:gd name="T53" fmla="*/ 61 h 129"/>
                    <a:gd name="T54" fmla="*/ 31 w 110"/>
                    <a:gd name="T55" fmla="*/ 115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10" h="129">
                      <a:moveTo>
                        <a:pt x="45" y="129"/>
                      </a:moveTo>
                      <a:lnTo>
                        <a:pt x="65" y="129"/>
                      </a:lnTo>
                      <a:lnTo>
                        <a:pt x="78" y="129"/>
                      </a:lnTo>
                      <a:lnTo>
                        <a:pt x="110" y="129"/>
                      </a:lnTo>
                      <a:lnTo>
                        <a:pt x="110" y="0"/>
                      </a:lnTo>
                      <a:lnTo>
                        <a:pt x="65" y="0"/>
                      </a:lnTo>
                      <a:lnTo>
                        <a:pt x="65" y="80"/>
                      </a:lnTo>
                      <a:lnTo>
                        <a:pt x="45" y="80"/>
                      </a:lnTo>
                      <a:lnTo>
                        <a:pt x="45" y="47"/>
                      </a:lnTo>
                      <a:lnTo>
                        <a:pt x="0" y="47"/>
                      </a:lnTo>
                      <a:lnTo>
                        <a:pt x="0" y="129"/>
                      </a:lnTo>
                      <a:lnTo>
                        <a:pt x="32" y="129"/>
                      </a:lnTo>
                      <a:lnTo>
                        <a:pt x="45" y="129"/>
                      </a:lnTo>
                      <a:close/>
                      <a:moveTo>
                        <a:pt x="80" y="14"/>
                      </a:moveTo>
                      <a:lnTo>
                        <a:pt x="96" y="14"/>
                      </a:lnTo>
                      <a:lnTo>
                        <a:pt x="96" y="115"/>
                      </a:lnTo>
                      <a:lnTo>
                        <a:pt x="80" y="115"/>
                      </a:lnTo>
                      <a:lnTo>
                        <a:pt x="80" y="14"/>
                      </a:lnTo>
                      <a:close/>
                      <a:moveTo>
                        <a:pt x="47" y="94"/>
                      </a:moveTo>
                      <a:lnTo>
                        <a:pt x="64" y="94"/>
                      </a:lnTo>
                      <a:lnTo>
                        <a:pt x="64" y="115"/>
                      </a:lnTo>
                      <a:lnTo>
                        <a:pt x="47" y="115"/>
                      </a:lnTo>
                      <a:lnTo>
                        <a:pt x="47" y="94"/>
                      </a:lnTo>
                      <a:close/>
                      <a:moveTo>
                        <a:pt x="31" y="115"/>
                      </a:moveTo>
                      <a:lnTo>
                        <a:pt x="14" y="115"/>
                      </a:lnTo>
                      <a:lnTo>
                        <a:pt x="14" y="61"/>
                      </a:lnTo>
                      <a:lnTo>
                        <a:pt x="31" y="61"/>
                      </a:lnTo>
                      <a:lnTo>
                        <a:pt x="31" y="1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6" name="Rectangle 93"/>
                <p:cNvSpPr>
                  <a:spLocks noChangeArrowheads="1"/>
                </p:cNvSpPr>
                <p:nvPr/>
              </p:nvSpPr>
              <p:spPr bwMode="auto">
                <a:xfrm>
                  <a:off x="5226050" y="3333750"/>
                  <a:ext cx="176213" cy="222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7" name="Rectangle 94"/>
                <p:cNvSpPr>
                  <a:spLocks noChangeArrowheads="1"/>
                </p:cNvSpPr>
                <p:nvPr/>
              </p:nvSpPr>
              <p:spPr bwMode="auto">
                <a:xfrm>
                  <a:off x="5226050" y="3373438"/>
                  <a:ext cx="71438" cy="254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66" name="Group 127"/>
            <p:cNvGrpSpPr/>
            <p:nvPr/>
          </p:nvGrpSpPr>
          <p:grpSpPr>
            <a:xfrm>
              <a:off x="5737232" y="4521222"/>
              <a:ext cx="466718" cy="466718"/>
              <a:chOff x="5737232" y="4521222"/>
              <a:chExt cx="466718" cy="466718"/>
            </a:xfrm>
          </p:grpSpPr>
          <p:sp>
            <p:nvSpPr>
              <p:cNvPr id="298" name="Oval 52"/>
              <p:cNvSpPr/>
              <p:nvPr/>
            </p:nvSpPr>
            <p:spPr>
              <a:xfrm>
                <a:off x="5737232" y="4521222"/>
                <a:ext cx="466718" cy="466718"/>
              </a:xfrm>
              <a:prstGeom prst="ellipse">
                <a:avLst/>
              </a:prstGeom>
              <a:solidFill>
                <a:srgbClr val="B04474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299" name="Freeform 95"/>
              <p:cNvSpPr>
                <a:spLocks noEditPoints="1"/>
              </p:cNvSpPr>
              <p:nvPr/>
            </p:nvSpPr>
            <p:spPr bwMode="auto">
              <a:xfrm>
                <a:off x="5823450" y="4625175"/>
                <a:ext cx="294282" cy="258813"/>
              </a:xfrm>
              <a:custGeom>
                <a:avLst/>
                <a:gdLst>
                  <a:gd name="T0" fmla="*/ 448 w 531"/>
                  <a:gd name="T1" fmla="*/ 98 h 467"/>
                  <a:gd name="T2" fmla="*/ 461 w 531"/>
                  <a:gd name="T3" fmla="*/ 75 h 467"/>
                  <a:gd name="T4" fmla="*/ 449 w 531"/>
                  <a:gd name="T5" fmla="*/ 72 h 467"/>
                  <a:gd name="T6" fmla="*/ 442 w 531"/>
                  <a:gd name="T7" fmla="*/ 85 h 467"/>
                  <a:gd name="T8" fmla="*/ 430 w 531"/>
                  <a:gd name="T9" fmla="*/ 78 h 467"/>
                  <a:gd name="T10" fmla="*/ 435 w 531"/>
                  <a:gd name="T11" fmla="*/ 67 h 467"/>
                  <a:gd name="T12" fmla="*/ 429 w 531"/>
                  <a:gd name="T13" fmla="*/ 60 h 467"/>
                  <a:gd name="T14" fmla="*/ 286 w 531"/>
                  <a:gd name="T15" fmla="*/ 36 h 467"/>
                  <a:gd name="T16" fmla="*/ 288 w 531"/>
                  <a:gd name="T17" fmla="*/ 15 h 467"/>
                  <a:gd name="T18" fmla="*/ 266 w 531"/>
                  <a:gd name="T19" fmla="*/ 0 h 467"/>
                  <a:gd name="T20" fmla="*/ 247 w 531"/>
                  <a:gd name="T21" fmla="*/ 11 h 467"/>
                  <a:gd name="T22" fmla="*/ 243 w 531"/>
                  <a:gd name="T23" fmla="*/ 31 h 467"/>
                  <a:gd name="T24" fmla="*/ 135 w 531"/>
                  <a:gd name="T25" fmla="*/ 51 h 467"/>
                  <a:gd name="T26" fmla="*/ 97 w 531"/>
                  <a:gd name="T27" fmla="*/ 65 h 467"/>
                  <a:gd name="T28" fmla="*/ 101 w 531"/>
                  <a:gd name="T29" fmla="*/ 78 h 467"/>
                  <a:gd name="T30" fmla="*/ 92 w 531"/>
                  <a:gd name="T31" fmla="*/ 87 h 467"/>
                  <a:gd name="T32" fmla="*/ 84 w 531"/>
                  <a:gd name="T33" fmla="*/ 75 h 467"/>
                  <a:gd name="T34" fmla="*/ 72 w 531"/>
                  <a:gd name="T35" fmla="*/ 72 h 467"/>
                  <a:gd name="T36" fmla="*/ 78 w 531"/>
                  <a:gd name="T37" fmla="*/ 95 h 467"/>
                  <a:gd name="T38" fmla="*/ 0 w 531"/>
                  <a:gd name="T39" fmla="*/ 304 h 467"/>
                  <a:gd name="T40" fmla="*/ 24 w 531"/>
                  <a:gd name="T41" fmla="*/ 328 h 467"/>
                  <a:gd name="T42" fmla="*/ 138 w 531"/>
                  <a:gd name="T43" fmla="*/ 339 h 467"/>
                  <a:gd name="T44" fmla="*/ 173 w 531"/>
                  <a:gd name="T45" fmla="*/ 320 h 467"/>
                  <a:gd name="T46" fmla="*/ 185 w 531"/>
                  <a:gd name="T47" fmla="*/ 300 h 467"/>
                  <a:gd name="T48" fmla="*/ 114 w 531"/>
                  <a:gd name="T49" fmla="*/ 84 h 467"/>
                  <a:gd name="T50" fmla="*/ 178 w 531"/>
                  <a:gd name="T51" fmla="*/ 58 h 467"/>
                  <a:gd name="T52" fmla="*/ 243 w 531"/>
                  <a:gd name="T53" fmla="*/ 233 h 467"/>
                  <a:gd name="T54" fmla="*/ 249 w 531"/>
                  <a:gd name="T55" fmla="*/ 299 h 467"/>
                  <a:gd name="T56" fmla="*/ 248 w 531"/>
                  <a:gd name="T57" fmla="*/ 352 h 467"/>
                  <a:gd name="T58" fmla="*/ 210 w 531"/>
                  <a:gd name="T59" fmla="*/ 385 h 467"/>
                  <a:gd name="T60" fmla="*/ 186 w 531"/>
                  <a:gd name="T61" fmla="*/ 467 h 467"/>
                  <a:gd name="T62" fmla="*/ 327 w 531"/>
                  <a:gd name="T63" fmla="*/ 386 h 467"/>
                  <a:gd name="T64" fmla="*/ 292 w 531"/>
                  <a:gd name="T65" fmla="*/ 371 h 467"/>
                  <a:gd name="T66" fmla="*/ 282 w 531"/>
                  <a:gd name="T67" fmla="*/ 299 h 467"/>
                  <a:gd name="T68" fmla="*/ 289 w 531"/>
                  <a:gd name="T69" fmla="*/ 233 h 467"/>
                  <a:gd name="T70" fmla="*/ 354 w 531"/>
                  <a:gd name="T71" fmla="*/ 58 h 467"/>
                  <a:gd name="T72" fmla="*/ 417 w 531"/>
                  <a:gd name="T73" fmla="*/ 84 h 467"/>
                  <a:gd name="T74" fmla="*/ 346 w 531"/>
                  <a:gd name="T75" fmla="*/ 300 h 467"/>
                  <a:gd name="T76" fmla="*/ 358 w 531"/>
                  <a:gd name="T77" fmla="*/ 320 h 467"/>
                  <a:gd name="T78" fmla="*/ 396 w 531"/>
                  <a:gd name="T79" fmla="*/ 339 h 467"/>
                  <a:gd name="T80" fmla="*/ 507 w 531"/>
                  <a:gd name="T81" fmla="*/ 328 h 467"/>
                  <a:gd name="T82" fmla="*/ 531 w 531"/>
                  <a:gd name="T83" fmla="*/ 303 h 467"/>
                  <a:gd name="T84" fmla="*/ 275 w 531"/>
                  <a:gd name="T85" fmla="*/ 24 h 467"/>
                  <a:gd name="T86" fmla="*/ 266 w 531"/>
                  <a:gd name="T87" fmla="*/ 34 h 467"/>
                  <a:gd name="T88" fmla="*/ 257 w 531"/>
                  <a:gd name="T89" fmla="*/ 21 h 467"/>
                  <a:gd name="T90" fmla="*/ 51 w 531"/>
                  <a:gd name="T91" fmla="*/ 325 h 467"/>
                  <a:gd name="T92" fmla="*/ 166 w 531"/>
                  <a:gd name="T93" fmla="*/ 308 h 467"/>
                  <a:gd name="T94" fmla="*/ 134 w 531"/>
                  <a:gd name="T95" fmla="*/ 325 h 467"/>
                  <a:gd name="T96" fmla="*/ 270 w 531"/>
                  <a:gd name="T97" fmla="*/ 217 h 467"/>
                  <a:gd name="T98" fmla="*/ 275 w 531"/>
                  <a:gd name="T99" fmla="*/ 274 h 467"/>
                  <a:gd name="T100" fmla="*/ 256 w 531"/>
                  <a:gd name="T101" fmla="*/ 274 h 467"/>
                  <a:gd name="T102" fmla="*/ 262 w 531"/>
                  <a:gd name="T103" fmla="*/ 217 h 467"/>
                  <a:gd name="T104" fmla="*/ 331 w 531"/>
                  <a:gd name="T105" fmla="*/ 453 h 467"/>
                  <a:gd name="T106" fmla="*/ 296 w 531"/>
                  <a:gd name="T107" fmla="*/ 391 h 467"/>
                  <a:gd name="T108" fmla="*/ 256 w 531"/>
                  <a:gd name="T109" fmla="*/ 368 h 467"/>
                  <a:gd name="T110" fmla="*/ 268 w 531"/>
                  <a:gd name="T111" fmla="*/ 307 h 467"/>
                  <a:gd name="T112" fmla="*/ 274 w 531"/>
                  <a:gd name="T113" fmla="*/ 368 h 467"/>
                  <a:gd name="T114" fmla="*/ 268 w 531"/>
                  <a:gd name="T115" fmla="*/ 203 h 467"/>
                  <a:gd name="T116" fmla="*/ 268 w 531"/>
                  <a:gd name="T117" fmla="*/ 53 h 467"/>
                  <a:gd name="T118" fmla="*/ 480 w 531"/>
                  <a:gd name="T119" fmla="*/ 325 h 467"/>
                  <a:gd name="T120" fmla="*/ 367 w 531"/>
                  <a:gd name="T121" fmla="*/ 308 h 467"/>
                  <a:gd name="T122" fmla="*/ 480 w 531"/>
                  <a:gd name="T123" fmla="*/ 325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31" h="467">
                    <a:moveTo>
                      <a:pt x="531" y="303"/>
                    </a:moveTo>
                    <a:lnTo>
                      <a:pt x="531" y="303"/>
                    </a:lnTo>
                    <a:lnTo>
                      <a:pt x="531" y="300"/>
                    </a:lnTo>
                    <a:lnTo>
                      <a:pt x="530" y="298"/>
                    </a:lnTo>
                    <a:lnTo>
                      <a:pt x="448" y="98"/>
                    </a:lnTo>
                    <a:lnTo>
                      <a:pt x="448" y="98"/>
                    </a:lnTo>
                    <a:lnTo>
                      <a:pt x="453" y="95"/>
                    </a:lnTo>
                    <a:lnTo>
                      <a:pt x="457" y="91"/>
                    </a:lnTo>
                    <a:lnTo>
                      <a:pt x="461" y="84"/>
                    </a:lnTo>
                    <a:lnTo>
                      <a:pt x="462" y="78"/>
                    </a:lnTo>
                    <a:lnTo>
                      <a:pt x="462" y="78"/>
                    </a:lnTo>
                    <a:lnTo>
                      <a:pt x="461" y="75"/>
                    </a:lnTo>
                    <a:lnTo>
                      <a:pt x="459" y="72"/>
                    </a:lnTo>
                    <a:lnTo>
                      <a:pt x="457" y="71"/>
                    </a:lnTo>
                    <a:lnTo>
                      <a:pt x="454" y="70"/>
                    </a:lnTo>
                    <a:lnTo>
                      <a:pt x="454" y="70"/>
                    </a:lnTo>
                    <a:lnTo>
                      <a:pt x="452" y="71"/>
                    </a:lnTo>
                    <a:lnTo>
                      <a:pt x="449" y="72"/>
                    </a:lnTo>
                    <a:lnTo>
                      <a:pt x="448" y="75"/>
                    </a:lnTo>
                    <a:lnTo>
                      <a:pt x="448" y="78"/>
                    </a:lnTo>
                    <a:lnTo>
                      <a:pt x="448" y="78"/>
                    </a:lnTo>
                    <a:lnTo>
                      <a:pt x="446" y="81"/>
                    </a:lnTo>
                    <a:lnTo>
                      <a:pt x="444" y="83"/>
                    </a:lnTo>
                    <a:lnTo>
                      <a:pt x="442" y="85"/>
                    </a:lnTo>
                    <a:lnTo>
                      <a:pt x="439" y="87"/>
                    </a:lnTo>
                    <a:lnTo>
                      <a:pt x="439" y="87"/>
                    </a:lnTo>
                    <a:lnTo>
                      <a:pt x="436" y="85"/>
                    </a:lnTo>
                    <a:lnTo>
                      <a:pt x="434" y="83"/>
                    </a:lnTo>
                    <a:lnTo>
                      <a:pt x="431" y="81"/>
                    </a:lnTo>
                    <a:lnTo>
                      <a:pt x="430" y="78"/>
                    </a:lnTo>
                    <a:lnTo>
                      <a:pt x="430" y="78"/>
                    </a:lnTo>
                    <a:lnTo>
                      <a:pt x="431" y="75"/>
                    </a:lnTo>
                    <a:lnTo>
                      <a:pt x="434" y="72"/>
                    </a:lnTo>
                    <a:lnTo>
                      <a:pt x="434" y="72"/>
                    </a:lnTo>
                    <a:lnTo>
                      <a:pt x="435" y="70"/>
                    </a:lnTo>
                    <a:lnTo>
                      <a:pt x="435" y="67"/>
                    </a:lnTo>
                    <a:lnTo>
                      <a:pt x="435" y="65"/>
                    </a:lnTo>
                    <a:lnTo>
                      <a:pt x="434" y="63"/>
                    </a:lnTo>
                    <a:lnTo>
                      <a:pt x="434" y="63"/>
                    </a:lnTo>
                    <a:lnTo>
                      <a:pt x="431" y="61"/>
                    </a:lnTo>
                    <a:lnTo>
                      <a:pt x="429" y="60"/>
                    </a:lnTo>
                    <a:lnTo>
                      <a:pt x="429" y="60"/>
                    </a:lnTo>
                    <a:lnTo>
                      <a:pt x="396" y="51"/>
                    </a:lnTo>
                    <a:lnTo>
                      <a:pt x="360" y="44"/>
                    </a:lnTo>
                    <a:lnTo>
                      <a:pt x="323" y="41"/>
                    </a:lnTo>
                    <a:lnTo>
                      <a:pt x="283" y="39"/>
                    </a:lnTo>
                    <a:lnTo>
                      <a:pt x="283" y="39"/>
                    </a:lnTo>
                    <a:lnTo>
                      <a:pt x="286" y="36"/>
                    </a:lnTo>
                    <a:lnTo>
                      <a:pt x="288" y="31"/>
                    </a:lnTo>
                    <a:lnTo>
                      <a:pt x="289" y="28"/>
                    </a:lnTo>
                    <a:lnTo>
                      <a:pt x="289" y="24"/>
                    </a:lnTo>
                    <a:lnTo>
                      <a:pt x="289" y="24"/>
                    </a:lnTo>
                    <a:lnTo>
                      <a:pt x="289" y="20"/>
                    </a:lnTo>
                    <a:lnTo>
                      <a:pt x="288" y="15"/>
                    </a:lnTo>
                    <a:lnTo>
                      <a:pt x="286" y="11"/>
                    </a:lnTo>
                    <a:lnTo>
                      <a:pt x="282" y="8"/>
                    </a:lnTo>
                    <a:lnTo>
                      <a:pt x="279" y="4"/>
                    </a:lnTo>
                    <a:lnTo>
                      <a:pt x="275" y="2"/>
                    </a:lnTo>
                    <a:lnTo>
                      <a:pt x="270" y="1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61" y="1"/>
                    </a:lnTo>
                    <a:lnTo>
                      <a:pt x="256" y="2"/>
                    </a:lnTo>
                    <a:lnTo>
                      <a:pt x="253" y="4"/>
                    </a:lnTo>
                    <a:lnTo>
                      <a:pt x="249" y="8"/>
                    </a:lnTo>
                    <a:lnTo>
                      <a:pt x="247" y="11"/>
                    </a:lnTo>
                    <a:lnTo>
                      <a:pt x="245" y="15"/>
                    </a:lnTo>
                    <a:lnTo>
                      <a:pt x="242" y="20"/>
                    </a:lnTo>
                    <a:lnTo>
                      <a:pt x="242" y="24"/>
                    </a:lnTo>
                    <a:lnTo>
                      <a:pt x="242" y="24"/>
                    </a:lnTo>
                    <a:lnTo>
                      <a:pt x="242" y="28"/>
                    </a:lnTo>
                    <a:lnTo>
                      <a:pt x="243" y="31"/>
                    </a:lnTo>
                    <a:lnTo>
                      <a:pt x="246" y="36"/>
                    </a:lnTo>
                    <a:lnTo>
                      <a:pt x="248" y="39"/>
                    </a:lnTo>
                    <a:lnTo>
                      <a:pt x="248" y="39"/>
                    </a:lnTo>
                    <a:lnTo>
                      <a:pt x="209" y="41"/>
                    </a:lnTo>
                    <a:lnTo>
                      <a:pt x="171" y="44"/>
                    </a:lnTo>
                    <a:lnTo>
                      <a:pt x="135" y="51"/>
                    </a:lnTo>
                    <a:lnTo>
                      <a:pt x="102" y="60"/>
                    </a:lnTo>
                    <a:lnTo>
                      <a:pt x="102" y="60"/>
                    </a:lnTo>
                    <a:lnTo>
                      <a:pt x="100" y="61"/>
                    </a:lnTo>
                    <a:lnTo>
                      <a:pt x="98" y="63"/>
                    </a:lnTo>
                    <a:lnTo>
                      <a:pt x="98" y="63"/>
                    </a:lnTo>
                    <a:lnTo>
                      <a:pt x="97" y="65"/>
                    </a:lnTo>
                    <a:lnTo>
                      <a:pt x="97" y="67"/>
                    </a:lnTo>
                    <a:lnTo>
                      <a:pt x="97" y="70"/>
                    </a:lnTo>
                    <a:lnTo>
                      <a:pt x="99" y="72"/>
                    </a:lnTo>
                    <a:lnTo>
                      <a:pt x="99" y="72"/>
                    </a:lnTo>
                    <a:lnTo>
                      <a:pt x="100" y="75"/>
                    </a:lnTo>
                    <a:lnTo>
                      <a:pt x="101" y="78"/>
                    </a:lnTo>
                    <a:lnTo>
                      <a:pt x="101" y="78"/>
                    </a:lnTo>
                    <a:lnTo>
                      <a:pt x="100" y="81"/>
                    </a:lnTo>
                    <a:lnTo>
                      <a:pt x="99" y="83"/>
                    </a:lnTo>
                    <a:lnTo>
                      <a:pt x="95" y="85"/>
                    </a:lnTo>
                    <a:lnTo>
                      <a:pt x="92" y="87"/>
                    </a:lnTo>
                    <a:lnTo>
                      <a:pt x="92" y="87"/>
                    </a:lnTo>
                    <a:lnTo>
                      <a:pt x="89" y="85"/>
                    </a:lnTo>
                    <a:lnTo>
                      <a:pt x="87" y="83"/>
                    </a:lnTo>
                    <a:lnTo>
                      <a:pt x="85" y="81"/>
                    </a:lnTo>
                    <a:lnTo>
                      <a:pt x="85" y="78"/>
                    </a:lnTo>
                    <a:lnTo>
                      <a:pt x="85" y="78"/>
                    </a:lnTo>
                    <a:lnTo>
                      <a:pt x="84" y="75"/>
                    </a:lnTo>
                    <a:lnTo>
                      <a:pt x="83" y="72"/>
                    </a:lnTo>
                    <a:lnTo>
                      <a:pt x="80" y="71"/>
                    </a:lnTo>
                    <a:lnTo>
                      <a:pt x="77" y="70"/>
                    </a:lnTo>
                    <a:lnTo>
                      <a:pt x="77" y="70"/>
                    </a:lnTo>
                    <a:lnTo>
                      <a:pt x="75" y="71"/>
                    </a:lnTo>
                    <a:lnTo>
                      <a:pt x="72" y="72"/>
                    </a:lnTo>
                    <a:lnTo>
                      <a:pt x="71" y="75"/>
                    </a:lnTo>
                    <a:lnTo>
                      <a:pt x="71" y="78"/>
                    </a:lnTo>
                    <a:lnTo>
                      <a:pt x="71" y="78"/>
                    </a:lnTo>
                    <a:lnTo>
                      <a:pt x="71" y="84"/>
                    </a:lnTo>
                    <a:lnTo>
                      <a:pt x="74" y="91"/>
                    </a:lnTo>
                    <a:lnTo>
                      <a:pt x="78" y="95"/>
                    </a:lnTo>
                    <a:lnTo>
                      <a:pt x="84" y="98"/>
                    </a:lnTo>
                    <a:lnTo>
                      <a:pt x="2" y="298"/>
                    </a:lnTo>
                    <a:lnTo>
                      <a:pt x="2" y="298"/>
                    </a:lnTo>
                    <a:lnTo>
                      <a:pt x="2" y="300"/>
                    </a:lnTo>
                    <a:lnTo>
                      <a:pt x="2" y="303"/>
                    </a:lnTo>
                    <a:lnTo>
                      <a:pt x="0" y="304"/>
                    </a:lnTo>
                    <a:lnTo>
                      <a:pt x="0" y="304"/>
                    </a:lnTo>
                    <a:lnTo>
                      <a:pt x="4" y="310"/>
                    </a:lnTo>
                    <a:lnTo>
                      <a:pt x="8" y="314"/>
                    </a:lnTo>
                    <a:lnTo>
                      <a:pt x="12" y="320"/>
                    </a:lnTo>
                    <a:lnTo>
                      <a:pt x="18" y="324"/>
                    </a:lnTo>
                    <a:lnTo>
                      <a:pt x="24" y="328"/>
                    </a:lnTo>
                    <a:lnTo>
                      <a:pt x="32" y="333"/>
                    </a:lnTo>
                    <a:lnTo>
                      <a:pt x="39" y="336"/>
                    </a:lnTo>
                    <a:lnTo>
                      <a:pt x="48" y="339"/>
                    </a:lnTo>
                    <a:lnTo>
                      <a:pt x="50" y="339"/>
                    </a:lnTo>
                    <a:lnTo>
                      <a:pt x="135" y="339"/>
                    </a:lnTo>
                    <a:lnTo>
                      <a:pt x="138" y="339"/>
                    </a:lnTo>
                    <a:lnTo>
                      <a:pt x="138" y="339"/>
                    </a:lnTo>
                    <a:lnTo>
                      <a:pt x="146" y="336"/>
                    </a:lnTo>
                    <a:lnTo>
                      <a:pt x="154" y="333"/>
                    </a:lnTo>
                    <a:lnTo>
                      <a:pt x="161" y="328"/>
                    </a:lnTo>
                    <a:lnTo>
                      <a:pt x="168" y="324"/>
                    </a:lnTo>
                    <a:lnTo>
                      <a:pt x="173" y="320"/>
                    </a:lnTo>
                    <a:lnTo>
                      <a:pt x="179" y="314"/>
                    </a:lnTo>
                    <a:lnTo>
                      <a:pt x="183" y="310"/>
                    </a:lnTo>
                    <a:lnTo>
                      <a:pt x="186" y="304"/>
                    </a:lnTo>
                    <a:lnTo>
                      <a:pt x="185" y="303"/>
                    </a:lnTo>
                    <a:lnTo>
                      <a:pt x="185" y="303"/>
                    </a:lnTo>
                    <a:lnTo>
                      <a:pt x="185" y="300"/>
                    </a:lnTo>
                    <a:lnTo>
                      <a:pt x="184" y="298"/>
                    </a:lnTo>
                    <a:lnTo>
                      <a:pt x="102" y="98"/>
                    </a:lnTo>
                    <a:lnTo>
                      <a:pt x="102" y="98"/>
                    </a:lnTo>
                    <a:lnTo>
                      <a:pt x="107" y="95"/>
                    </a:lnTo>
                    <a:lnTo>
                      <a:pt x="112" y="90"/>
                    </a:lnTo>
                    <a:lnTo>
                      <a:pt x="114" y="84"/>
                    </a:lnTo>
                    <a:lnTo>
                      <a:pt x="115" y="78"/>
                    </a:lnTo>
                    <a:lnTo>
                      <a:pt x="115" y="78"/>
                    </a:lnTo>
                    <a:lnTo>
                      <a:pt x="114" y="70"/>
                    </a:lnTo>
                    <a:lnTo>
                      <a:pt x="114" y="70"/>
                    </a:lnTo>
                    <a:lnTo>
                      <a:pt x="145" y="64"/>
                    </a:lnTo>
                    <a:lnTo>
                      <a:pt x="178" y="58"/>
                    </a:lnTo>
                    <a:lnTo>
                      <a:pt x="212" y="54"/>
                    </a:lnTo>
                    <a:lnTo>
                      <a:pt x="249" y="53"/>
                    </a:lnTo>
                    <a:lnTo>
                      <a:pt x="249" y="211"/>
                    </a:lnTo>
                    <a:lnTo>
                      <a:pt x="249" y="211"/>
                    </a:lnTo>
                    <a:lnTo>
                      <a:pt x="246" y="222"/>
                    </a:lnTo>
                    <a:lnTo>
                      <a:pt x="243" y="233"/>
                    </a:lnTo>
                    <a:lnTo>
                      <a:pt x="241" y="244"/>
                    </a:lnTo>
                    <a:lnTo>
                      <a:pt x="241" y="255"/>
                    </a:lnTo>
                    <a:lnTo>
                      <a:pt x="241" y="267"/>
                    </a:lnTo>
                    <a:lnTo>
                      <a:pt x="243" y="278"/>
                    </a:lnTo>
                    <a:lnTo>
                      <a:pt x="246" y="288"/>
                    </a:lnTo>
                    <a:lnTo>
                      <a:pt x="249" y="299"/>
                    </a:lnTo>
                    <a:lnTo>
                      <a:pt x="249" y="299"/>
                    </a:lnTo>
                    <a:lnTo>
                      <a:pt x="249" y="300"/>
                    </a:lnTo>
                    <a:lnTo>
                      <a:pt x="249" y="341"/>
                    </a:lnTo>
                    <a:lnTo>
                      <a:pt x="249" y="341"/>
                    </a:lnTo>
                    <a:lnTo>
                      <a:pt x="249" y="346"/>
                    </a:lnTo>
                    <a:lnTo>
                      <a:pt x="248" y="352"/>
                    </a:lnTo>
                    <a:lnTo>
                      <a:pt x="246" y="358"/>
                    </a:lnTo>
                    <a:lnTo>
                      <a:pt x="242" y="364"/>
                    </a:lnTo>
                    <a:lnTo>
                      <a:pt x="238" y="371"/>
                    </a:lnTo>
                    <a:lnTo>
                      <a:pt x="230" y="376"/>
                    </a:lnTo>
                    <a:lnTo>
                      <a:pt x="222" y="381"/>
                    </a:lnTo>
                    <a:lnTo>
                      <a:pt x="210" y="385"/>
                    </a:lnTo>
                    <a:lnTo>
                      <a:pt x="206" y="386"/>
                    </a:lnTo>
                    <a:lnTo>
                      <a:pt x="205" y="391"/>
                    </a:lnTo>
                    <a:lnTo>
                      <a:pt x="192" y="391"/>
                    </a:lnTo>
                    <a:lnTo>
                      <a:pt x="192" y="429"/>
                    </a:lnTo>
                    <a:lnTo>
                      <a:pt x="186" y="429"/>
                    </a:lnTo>
                    <a:lnTo>
                      <a:pt x="186" y="467"/>
                    </a:lnTo>
                    <a:lnTo>
                      <a:pt x="345" y="467"/>
                    </a:lnTo>
                    <a:lnTo>
                      <a:pt x="345" y="429"/>
                    </a:lnTo>
                    <a:lnTo>
                      <a:pt x="340" y="429"/>
                    </a:lnTo>
                    <a:lnTo>
                      <a:pt x="340" y="391"/>
                    </a:lnTo>
                    <a:lnTo>
                      <a:pt x="327" y="391"/>
                    </a:lnTo>
                    <a:lnTo>
                      <a:pt x="327" y="386"/>
                    </a:lnTo>
                    <a:lnTo>
                      <a:pt x="321" y="385"/>
                    </a:lnTo>
                    <a:lnTo>
                      <a:pt x="321" y="385"/>
                    </a:lnTo>
                    <a:lnTo>
                      <a:pt x="311" y="382"/>
                    </a:lnTo>
                    <a:lnTo>
                      <a:pt x="304" y="379"/>
                    </a:lnTo>
                    <a:lnTo>
                      <a:pt x="297" y="375"/>
                    </a:lnTo>
                    <a:lnTo>
                      <a:pt x="292" y="371"/>
                    </a:lnTo>
                    <a:lnTo>
                      <a:pt x="288" y="364"/>
                    </a:lnTo>
                    <a:lnTo>
                      <a:pt x="286" y="358"/>
                    </a:lnTo>
                    <a:lnTo>
                      <a:pt x="283" y="350"/>
                    </a:lnTo>
                    <a:lnTo>
                      <a:pt x="282" y="341"/>
                    </a:lnTo>
                    <a:lnTo>
                      <a:pt x="282" y="299"/>
                    </a:lnTo>
                    <a:lnTo>
                      <a:pt x="282" y="299"/>
                    </a:lnTo>
                    <a:lnTo>
                      <a:pt x="286" y="288"/>
                    </a:lnTo>
                    <a:lnTo>
                      <a:pt x="289" y="278"/>
                    </a:lnTo>
                    <a:lnTo>
                      <a:pt x="290" y="266"/>
                    </a:lnTo>
                    <a:lnTo>
                      <a:pt x="290" y="255"/>
                    </a:lnTo>
                    <a:lnTo>
                      <a:pt x="290" y="244"/>
                    </a:lnTo>
                    <a:lnTo>
                      <a:pt x="289" y="233"/>
                    </a:lnTo>
                    <a:lnTo>
                      <a:pt x="286" y="222"/>
                    </a:lnTo>
                    <a:lnTo>
                      <a:pt x="282" y="211"/>
                    </a:lnTo>
                    <a:lnTo>
                      <a:pt x="282" y="53"/>
                    </a:lnTo>
                    <a:lnTo>
                      <a:pt x="282" y="53"/>
                    </a:lnTo>
                    <a:lnTo>
                      <a:pt x="319" y="54"/>
                    </a:lnTo>
                    <a:lnTo>
                      <a:pt x="354" y="58"/>
                    </a:lnTo>
                    <a:lnTo>
                      <a:pt x="387" y="64"/>
                    </a:lnTo>
                    <a:lnTo>
                      <a:pt x="417" y="70"/>
                    </a:lnTo>
                    <a:lnTo>
                      <a:pt x="417" y="70"/>
                    </a:lnTo>
                    <a:lnTo>
                      <a:pt x="416" y="78"/>
                    </a:lnTo>
                    <a:lnTo>
                      <a:pt x="416" y="78"/>
                    </a:lnTo>
                    <a:lnTo>
                      <a:pt x="417" y="84"/>
                    </a:lnTo>
                    <a:lnTo>
                      <a:pt x="421" y="90"/>
                    </a:lnTo>
                    <a:lnTo>
                      <a:pt x="424" y="95"/>
                    </a:lnTo>
                    <a:lnTo>
                      <a:pt x="429" y="98"/>
                    </a:lnTo>
                    <a:lnTo>
                      <a:pt x="347" y="298"/>
                    </a:lnTo>
                    <a:lnTo>
                      <a:pt x="347" y="298"/>
                    </a:lnTo>
                    <a:lnTo>
                      <a:pt x="346" y="300"/>
                    </a:lnTo>
                    <a:lnTo>
                      <a:pt x="347" y="303"/>
                    </a:lnTo>
                    <a:lnTo>
                      <a:pt x="346" y="304"/>
                    </a:lnTo>
                    <a:lnTo>
                      <a:pt x="346" y="304"/>
                    </a:lnTo>
                    <a:lnTo>
                      <a:pt x="349" y="310"/>
                    </a:lnTo>
                    <a:lnTo>
                      <a:pt x="354" y="314"/>
                    </a:lnTo>
                    <a:lnTo>
                      <a:pt x="358" y="320"/>
                    </a:lnTo>
                    <a:lnTo>
                      <a:pt x="363" y="324"/>
                    </a:lnTo>
                    <a:lnTo>
                      <a:pt x="370" y="328"/>
                    </a:lnTo>
                    <a:lnTo>
                      <a:pt x="377" y="333"/>
                    </a:lnTo>
                    <a:lnTo>
                      <a:pt x="385" y="336"/>
                    </a:lnTo>
                    <a:lnTo>
                      <a:pt x="394" y="339"/>
                    </a:lnTo>
                    <a:lnTo>
                      <a:pt x="396" y="339"/>
                    </a:lnTo>
                    <a:lnTo>
                      <a:pt x="481" y="339"/>
                    </a:lnTo>
                    <a:lnTo>
                      <a:pt x="483" y="339"/>
                    </a:lnTo>
                    <a:lnTo>
                      <a:pt x="483" y="339"/>
                    </a:lnTo>
                    <a:lnTo>
                      <a:pt x="492" y="336"/>
                    </a:lnTo>
                    <a:lnTo>
                      <a:pt x="499" y="333"/>
                    </a:lnTo>
                    <a:lnTo>
                      <a:pt x="507" y="328"/>
                    </a:lnTo>
                    <a:lnTo>
                      <a:pt x="513" y="324"/>
                    </a:lnTo>
                    <a:lnTo>
                      <a:pt x="519" y="320"/>
                    </a:lnTo>
                    <a:lnTo>
                      <a:pt x="524" y="314"/>
                    </a:lnTo>
                    <a:lnTo>
                      <a:pt x="527" y="310"/>
                    </a:lnTo>
                    <a:lnTo>
                      <a:pt x="531" y="304"/>
                    </a:lnTo>
                    <a:lnTo>
                      <a:pt x="531" y="303"/>
                    </a:lnTo>
                    <a:close/>
                    <a:moveTo>
                      <a:pt x="266" y="15"/>
                    </a:moveTo>
                    <a:lnTo>
                      <a:pt x="266" y="15"/>
                    </a:lnTo>
                    <a:lnTo>
                      <a:pt x="269" y="15"/>
                    </a:lnTo>
                    <a:lnTo>
                      <a:pt x="273" y="17"/>
                    </a:lnTo>
                    <a:lnTo>
                      <a:pt x="275" y="21"/>
                    </a:lnTo>
                    <a:lnTo>
                      <a:pt x="275" y="24"/>
                    </a:lnTo>
                    <a:lnTo>
                      <a:pt x="275" y="24"/>
                    </a:lnTo>
                    <a:lnTo>
                      <a:pt x="275" y="27"/>
                    </a:lnTo>
                    <a:lnTo>
                      <a:pt x="273" y="30"/>
                    </a:lnTo>
                    <a:lnTo>
                      <a:pt x="269" y="33"/>
                    </a:lnTo>
                    <a:lnTo>
                      <a:pt x="266" y="34"/>
                    </a:lnTo>
                    <a:lnTo>
                      <a:pt x="266" y="34"/>
                    </a:lnTo>
                    <a:lnTo>
                      <a:pt x="262" y="33"/>
                    </a:lnTo>
                    <a:lnTo>
                      <a:pt x="260" y="30"/>
                    </a:lnTo>
                    <a:lnTo>
                      <a:pt x="257" y="27"/>
                    </a:lnTo>
                    <a:lnTo>
                      <a:pt x="256" y="24"/>
                    </a:lnTo>
                    <a:lnTo>
                      <a:pt x="256" y="24"/>
                    </a:lnTo>
                    <a:lnTo>
                      <a:pt x="257" y="21"/>
                    </a:lnTo>
                    <a:lnTo>
                      <a:pt x="260" y="17"/>
                    </a:lnTo>
                    <a:lnTo>
                      <a:pt x="262" y="15"/>
                    </a:lnTo>
                    <a:lnTo>
                      <a:pt x="266" y="15"/>
                    </a:lnTo>
                    <a:lnTo>
                      <a:pt x="266" y="15"/>
                    </a:lnTo>
                    <a:close/>
                    <a:moveTo>
                      <a:pt x="134" y="325"/>
                    </a:moveTo>
                    <a:lnTo>
                      <a:pt x="51" y="325"/>
                    </a:lnTo>
                    <a:lnTo>
                      <a:pt x="51" y="325"/>
                    </a:lnTo>
                    <a:lnTo>
                      <a:pt x="41" y="322"/>
                    </a:lnTo>
                    <a:lnTo>
                      <a:pt x="34" y="318"/>
                    </a:lnTo>
                    <a:lnTo>
                      <a:pt x="26" y="313"/>
                    </a:lnTo>
                    <a:lnTo>
                      <a:pt x="21" y="308"/>
                    </a:lnTo>
                    <a:lnTo>
                      <a:pt x="166" y="308"/>
                    </a:lnTo>
                    <a:lnTo>
                      <a:pt x="166" y="308"/>
                    </a:lnTo>
                    <a:lnTo>
                      <a:pt x="159" y="313"/>
                    </a:lnTo>
                    <a:lnTo>
                      <a:pt x="152" y="318"/>
                    </a:lnTo>
                    <a:lnTo>
                      <a:pt x="144" y="322"/>
                    </a:lnTo>
                    <a:lnTo>
                      <a:pt x="134" y="325"/>
                    </a:lnTo>
                    <a:lnTo>
                      <a:pt x="134" y="325"/>
                    </a:lnTo>
                    <a:close/>
                    <a:moveTo>
                      <a:pt x="19" y="294"/>
                    </a:moveTo>
                    <a:lnTo>
                      <a:pt x="93" y="114"/>
                    </a:lnTo>
                    <a:lnTo>
                      <a:pt x="167" y="294"/>
                    </a:lnTo>
                    <a:lnTo>
                      <a:pt x="19" y="294"/>
                    </a:lnTo>
                    <a:close/>
                    <a:moveTo>
                      <a:pt x="270" y="217"/>
                    </a:moveTo>
                    <a:lnTo>
                      <a:pt x="270" y="217"/>
                    </a:lnTo>
                    <a:lnTo>
                      <a:pt x="273" y="227"/>
                    </a:lnTo>
                    <a:lnTo>
                      <a:pt x="275" y="237"/>
                    </a:lnTo>
                    <a:lnTo>
                      <a:pt x="276" y="245"/>
                    </a:lnTo>
                    <a:lnTo>
                      <a:pt x="276" y="255"/>
                    </a:lnTo>
                    <a:lnTo>
                      <a:pt x="276" y="265"/>
                    </a:lnTo>
                    <a:lnTo>
                      <a:pt x="275" y="274"/>
                    </a:lnTo>
                    <a:lnTo>
                      <a:pt x="273" y="283"/>
                    </a:lnTo>
                    <a:lnTo>
                      <a:pt x="270" y="293"/>
                    </a:lnTo>
                    <a:lnTo>
                      <a:pt x="262" y="293"/>
                    </a:lnTo>
                    <a:lnTo>
                      <a:pt x="262" y="293"/>
                    </a:lnTo>
                    <a:lnTo>
                      <a:pt x="259" y="283"/>
                    </a:lnTo>
                    <a:lnTo>
                      <a:pt x="256" y="274"/>
                    </a:lnTo>
                    <a:lnTo>
                      <a:pt x="255" y="265"/>
                    </a:lnTo>
                    <a:lnTo>
                      <a:pt x="255" y="255"/>
                    </a:lnTo>
                    <a:lnTo>
                      <a:pt x="255" y="245"/>
                    </a:lnTo>
                    <a:lnTo>
                      <a:pt x="256" y="237"/>
                    </a:lnTo>
                    <a:lnTo>
                      <a:pt x="259" y="227"/>
                    </a:lnTo>
                    <a:lnTo>
                      <a:pt x="262" y="217"/>
                    </a:lnTo>
                    <a:lnTo>
                      <a:pt x="270" y="217"/>
                    </a:lnTo>
                    <a:close/>
                    <a:moveTo>
                      <a:pt x="331" y="453"/>
                    </a:moveTo>
                    <a:lnTo>
                      <a:pt x="200" y="453"/>
                    </a:lnTo>
                    <a:lnTo>
                      <a:pt x="200" y="443"/>
                    </a:lnTo>
                    <a:lnTo>
                      <a:pt x="331" y="443"/>
                    </a:lnTo>
                    <a:lnTo>
                      <a:pt x="331" y="453"/>
                    </a:lnTo>
                    <a:close/>
                    <a:moveTo>
                      <a:pt x="207" y="429"/>
                    </a:moveTo>
                    <a:lnTo>
                      <a:pt x="207" y="406"/>
                    </a:lnTo>
                    <a:lnTo>
                      <a:pt x="326" y="406"/>
                    </a:lnTo>
                    <a:lnTo>
                      <a:pt x="326" y="429"/>
                    </a:lnTo>
                    <a:lnTo>
                      <a:pt x="207" y="429"/>
                    </a:lnTo>
                    <a:close/>
                    <a:moveTo>
                      <a:pt x="296" y="391"/>
                    </a:moveTo>
                    <a:lnTo>
                      <a:pt x="235" y="391"/>
                    </a:lnTo>
                    <a:lnTo>
                      <a:pt x="235" y="391"/>
                    </a:lnTo>
                    <a:lnTo>
                      <a:pt x="241" y="386"/>
                    </a:lnTo>
                    <a:lnTo>
                      <a:pt x="248" y="380"/>
                    </a:lnTo>
                    <a:lnTo>
                      <a:pt x="252" y="375"/>
                    </a:lnTo>
                    <a:lnTo>
                      <a:pt x="256" y="368"/>
                    </a:lnTo>
                    <a:lnTo>
                      <a:pt x="260" y="362"/>
                    </a:lnTo>
                    <a:lnTo>
                      <a:pt x="262" y="355"/>
                    </a:lnTo>
                    <a:lnTo>
                      <a:pt x="263" y="348"/>
                    </a:lnTo>
                    <a:lnTo>
                      <a:pt x="263" y="341"/>
                    </a:lnTo>
                    <a:lnTo>
                      <a:pt x="263" y="307"/>
                    </a:lnTo>
                    <a:lnTo>
                      <a:pt x="268" y="307"/>
                    </a:lnTo>
                    <a:lnTo>
                      <a:pt x="268" y="341"/>
                    </a:lnTo>
                    <a:lnTo>
                      <a:pt x="268" y="341"/>
                    </a:lnTo>
                    <a:lnTo>
                      <a:pt x="269" y="348"/>
                    </a:lnTo>
                    <a:lnTo>
                      <a:pt x="269" y="354"/>
                    </a:lnTo>
                    <a:lnTo>
                      <a:pt x="272" y="362"/>
                    </a:lnTo>
                    <a:lnTo>
                      <a:pt x="274" y="368"/>
                    </a:lnTo>
                    <a:lnTo>
                      <a:pt x="278" y="375"/>
                    </a:lnTo>
                    <a:lnTo>
                      <a:pt x="282" y="380"/>
                    </a:lnTo>
                    <a:lnTo>
                      <a:pt x="289" y="386"/>
                    </a:lnTo>
                    <a:lnTo>
                      <a:pt x="296" y="391"/>
                    </a:lnTo>
                    <a:lnTo>
                      <a:pt x="296" y="391"/>
                    </a:lnTo>
                    <a:close/>
                    <a:moveTo>
                      <a:pt x="268" y="203"/>
                    </a:moveTo>
                    <a:lnTo>
                      <a:pt x="263" y="203"/>
                    </a:lnTo>
                    <a:lnTo>
                      <a:pt x="263" y="53"/>
                    </a:lnTo>
                    <a:lnTo>
                      <a:pt x="263" y="53"/>
                    </a:lnTo>
                    <a:lnTo>
                      <a:pt x="266" y="53"/>
                    </a:lnTo>
                    <a:lnTo>
                      <a:pt x="266" y="53"/>
                    </a:lnTo>
                    <a:lnTo>
                      <a:pt x="268" y="53"/>
                    </a:lnTo>
                    <a:lnTo>
                      <a:pt x="268" y="203"/>
                    </a:lnTo>
                    <a:close/>
                    <a:moveTo>
                      <a:pt x="512" y="294"/>
                    </a:moveTo>
                    <a:lnTo>
                      <a:pt x="364" y="294"/>
                    </a:lnTo>
                    <a:lnTo>
                      <a:pt x="439" y="114"/>
                    </a:lnTo>
                    <a:lnTo>
                      <a:pt x="512" y="294"/>
                    </a:lnTo>
                    <a:close/>
                    <a:moveTo>
                      <a:pt x="480" y="325"/>
                    </a:moveTo>
                    <a:lnTo>
                      <a:pt x="397" y="325"/>
                    </a:lnTo>
                    <a:lnTo>
                      <a:pt x="397" y="325"/>
                    </a:lnTo>
                    <a:lnTo>
                      <a:pt x="387" y="322"/>
                    </a:lnTo>
                    <a:lnTo>
                      <a:pt x="380" y="318"/>
                    </a:lnTo>
                    <a:lnTo>
                      <a:pt x="372" y="313"/>
                    </a:lnTo>
                    <a:lnTo>
                      <a:pt x="367" y="308"/>
                    </a:lnTo>
                    <a:lnTo>
                      <a:pt x="511" y="308"/>
                    </a:lnTo>
                    <a:lnTo>
                      <a:pt x="511" y="308"/>
                    </a:lnTo>
                    <a:lnTo>
                      <a:pt x="505" y="313"/>
                    </a:lnTo>
                    <a:lnTo>
                      <a:pt x="497" y="318"/>
                    </a:lnTo>
                    <a:lnTo>
                      <a:pt x="490" y="322"/>
                    </a:lnTo>
                    <a:lnTo>
                      <a:pt x="480" y="325"/>
                    </a:lnTo>
                    <a:lnTo>
                      <a:pt x="480" y="3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7" name="Group 124"/>
            <p:cNvGrpSpPr/>
            <p:nvPr/>
          </p:nvGrpSpPr>
          <p:grpSpPr>
            <a:xfrm>
              <a:off x="4959358" y="2281260"/>
              <a:ext cx="317492" cy="317492"/>
              <a:chOff x="4959358" y="2281260"/>
              <a:chExt cx="317492" cy="317492"/>
            </a:xfrm>
          </p:grpSpPr>
          <p:sp>
            <p:nvSpPr>
              <p:cNvPr id="281" name="Oval 43"/>
              <p:cNvSpPr/>
              <p:nvPr/>
            </p:nvSpPr>
            <p:spPr>
              <a:xfrm>
                <a:off x="4959358" y="2281260"/>
                <a:ext cx="317492" cy="317492"/>
              </a:xfrm>
              <a:prstGeom prst="ellipse">
                <a:avLst/>
              </a:prstGeom>
              <a:solidFill>
                <a:srgbClr val="B04474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cs typeface="+mn-ea"/>
                  <a:sym typeface="+mn-lt"/>
                </a:endParaRPr>
              </a:p>
            </p:txBody>
          </p:sp>
          <p:grpSp>
            <p:nvGrpSpPr>
              <p:cNvPr id="282" name="Group 96"/>
              <p:cNvGrpSpPr/>
              <p:nvPr/>
            </p:nvGrpSpPr>
            <p:grpSpPr>
              <a:xfrm>
                <a:off x="5029755" y="2351843"/>
                <a:ext cx="176698" cy="176327"/>
                <a:chOff x="5138738" y="4373563"/>
                <a:chExt cx="755650" cy="754063"/>
              </a:xfrm>
              <a:solidFill>
                <a:schemeClr val="bg1"/>
              </a:solidFill>
            </p:grpSpPr>
            <p:sp>
              <p:nvSpPr>
                <p:cNvPr id="283" name="Freeform 97"/>
                <p:cNvSpPr>
                  <a:spLocks noEditPoints="1"/>
                </p:cNvSpPr>
                <p:nvPr/>
              </p:nvSpPr>
              <p:spPr bwMode="auto">
                <a:xfrm>
                  <a:off x="5138738" y="4373563"/>
                  <a:ext cx="755650" cy="754063"/>
                </a:xfrm>
                <a:custGeom>
                  <a:avLst/>
                  <a:gdLst>
                    <a:gd name="T0" fmla="*/ 214 w 476"/>
                    <a:gd name="T1" fmla="*/ 1 h 475"/>
                    <a:gd name="T2" fmla="*/ 146 w 476"/>
                    <a:gd name="T3" fmla="*/ 20 h 475"/>
                    <a:gd name="T4" fmla="*/ 87 w 476"/>
                    <a:gd name="T5" fmla="*/ 55 h 475"/>
                    <a:gd name="T6" fmla="*/ 41 w 476"/>
                    <a:gd name="T7" fmla="*/ 105 h 475"/>
                    <a:gd name="T8" fmla="*/ 11 w 476"/>
                    <a:gd name="T9" fmla="*/ 167 h 475"/>
                    <a:gd name="T10" fmla="*/ 0 w 476"/>
                    <a:gd name="T11" fmla="*/ 238 h 475"/>
                    <a:gd name="T12" fmla="*/ 6 w 476"/>
                    <a:gd name="T13" fmla="*/ 286 h 475"/>
                    <a:gd name="T14" fmla="*/ 30 w 476"/>
                    <a:gd name="T15" fmla="*/ 351 h 475"/>
                    <a:gd name="T16" fmla="*/ 71 w 476"/>
                    <a:gd name="T17" fmla="*/ 406 h 475"/>
                    <a:gd name="T18" fmla="*/ 125 w 476"/>
                    <a:gd name="T19" fmla="*/ 447 h 475"/>
                    <a:gd name="T20" fmla="*/ 190 w 476"/>
                    <a:gd name="T21" fmla="*/ 471 h 475"/>
                    <a:gd name="T22" fmla="*/ 238 w 476"/>
                    <a:gd name="T23" fmla="*/ 475 h 475"/>
                    <a:gd name="T24" fmla="*/ 309 w 476"/>
                    <a:gd name="T25" fmla="*/ 464 h 475"/>
                    <a:gd name="T26" fmla="*/ 371 w 476"/>
                    <a:gd name="T27" fmla="*/ 435 h 475"/>
                    <a:gd name="T28" fmla="*/ 422 w 476"/>
                    <a:gd name="T29" fmla="*/ 389 h 475"/>
                    <a:gd name="T30" fmla="*/ 457 w 476"/>
                    <a:gd name="T31" fmla="*/ 331 h 475"/>
                    <a:gd name="T32" fmla="*/ 474 w 476"/>
                    <a:gd name="T33" fmla="*/ 263 h 475"/>
                    <a:gd name="T34" fmla="*/ 474 w 476"/>
                    <a:gd name="T35" fmla="*/ 214 h 475"/>
                    <a:gd name="T36" fmla="*/ 457 w 476"/>
                    <a:gd name="T37" fmla="*/ 146 h 475"/>
                    <a:gd name="T38" fmla="*/ 422 w 476"/>
                    <a:gd name="T39" fmla="*/ 86 h 475"/>
                    <a:gd name="T40" fmla="*/ 371 w 476"/>
                    <a:gd name="T41" fmla="*/ 41 h 475"/>
                    <a:gd name="T42" fmla="*/ 309 w 476"/>
                    <a:gd name="T43" fmla="*/ 11 h 475"/>
                    <a:gd name="T44" fmla="*/ 238 w 476"/>
                    <a:gd name="T45" fmla="*/ 0 h 475"/>
                    <a:gd name="T46" fmla="*/ 238 w 476"/>
                    <a:gd name="T47" fmla="*/ 461 h 475"/>
                    <a:gd name="T48" fmla="*/ 172 w 476"/>
                    <a:gd name="T49" fmla="*/ 452 h 475"/>
                    <a:gd name="T50" fmla="*/ 114 w 476"/>
                    <a:gd name="T51" fmla="*/ 423 h 475"/>
                    <a:gd name="T52" fmla="*/ 66 w 476"/>
                    <a:gd name="T53" fmla="*/ 380 h 475"/>
                    <a:gd name="T54" fmla="*/ 33 w 476"/>
                    <a:gd name="T55" fmla="*/ 325 h 475"/>
                    <a:gd name="T56" fmla="*/ 15 w 476"/>
                    <a:gd name="T57" fmla="*/ 260 h 475"/>
                    <a:gd name="T58" fmla="*/ 15 w 476"/>
                    <a:gd name="T59" fmla="*/ 215 h 475"/>
                    <a:gd name="T60" fmla="*/ 33 w 476"/>
                    <a:gd name="T61" fmla="*/ 151 h 475"/>
                    <a:gd name="T62" fmla="*/ 66 w 476"/>
                    <a:gd name="T63" fmla="*/ 96 h 475"/>
                    <a:gd name="T64" fmla="*/ 114 w 476"/>
                    <a:gd name="T65" fmla="*/ 53 h 475"/>
                    <a:gd name="T66" fmla="*/ 172 w 476"/>
                    <a:gd name="T67" fmla="*/ 25 h 475"/>
                    <a:gd name="T68" fmla="*/ 238 w 476"/>
                    <a:gd name="T69" fmla="*/ 14 h 475"/>
                    <a:gd name="T70" fmla="*/ 283 w 476"/>
                    <a:gd name="T71" fmla="*/ 20 h 475"/>
                    <a:gd name="T72" fmla="*/ 345 w 476"/>
                    <a:gd name="T73" fmla="*/ 41 h 475"/>
                    <a:gd name="T74" fmla="*/ 396 w 476"/>
                    <a:gd name="T75" fmla="*/ 80 h 475"/>
                    <a:gd name="T76" fmla="*/ 435 w 476"/>
                    <a:gd name="T77" fmla="*/ 132 h 475"/>
                    <a:gd name="T78" fmla="*/ 457 w 476"/>
                    <a:gd name="T79" fmla="*/ 193 h 475"/>
                    <a:gd name="T80" fmla="*/ 462 w 476"/>
                    <a:gd name="T81" fmla="*/ 238 h 475"/>
                    <a:gd name="T82" fmla="*/ 452 w 476"/>
                    <a:gd name="T83" fmla="*/ 305 h 475"/>
                    <a:gd name="T84" fmla="*/ 424 w 476"/>
                    <a:gd name="T85" fmla="*/ 363 h 475"/>
                    <a:gd name="T86" fmla="*/ 381 w 476"/>
                    <a:gd name="T87" fmla="*/ 410 h 475"/>
                    <a:gd name="T88" fmla="*/ 325 w 476"/>
                    <a:gd name="T89" fmla="*/ 444 h 475"/>
                    <a:gd name="T90" fmla="*/ 261 w 476"/>
                    <a:gd name="T91" fmla="*/ 460 h 4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76" h="475">
                      <a:moveTo>
                        <a:pt x="238" y="0"/>
                      </a:moveTo>
                      <a:lnTo>
                        <a:pt x="238" y="0"/>
                      </a:lnTo>
                      <a:lnTo>
                        <a:pt x="214" y="1"/>
                      </a:lnTo>
                      <a:lnTo>
                        <a:pt x="190" y="5"/>
                      </a:lnTo>
                      <a:lnTo>
                        <a:pt x="168" y="11"/>
                      </a:lnTo>
                      <a:lnTo>
                        <a:pt x="146" y="20"/>
                      </a:lnTo>
                      <a:lnTo>
                        <a:pt x="125" y="29"/>
                      </a:lnTo>
                      <a:lnTo>
                        <a:pt x="105" y="41"/>
                      </a:lnTo>
                      <a:lnTo>
                        <a:pt x="87" y="55"/>
                      </a:lnTo>
                      <a:lnTo>
                        <a:pt x="71" y="70"/>
                      </a:lnTo>
                      <a:lnTo>
                        <a:pt x="54" y="86"/>
                      </a:lnTo>
                      <a:lnTo>
                        <a:pt x="41" y="105"/>
                      </a:lnTo>
                      <a:lnTo>
                        <a:pt x="30" y="125"/>
                      </a:lnTo>
                      <a:lnTo>
                        <a:pt x="19" y="146"/>
                      </a:lnTo>
                      <a:lnTo>
                        <a:pt x="11" y="167"/>
                      </a:lnTo>
                      <a:lnTo>
                        <a:pt x="6" y="190"/>
                      </a:lnTo>
                      <a:lnTo>
                        <a:pt x="1" y="214"/>
                      </a:lnTo>
                      <a:lnTo>
                        <a:pt x="0" y="238"/>
                      </a:lnTo>
                      <a:lnTo>
                        <a:pt x="0" y="238"/>
                      </a:lnTo>
                      <a:lnTo>
                        <a:pt x="1" y="263"/>
                      </a:lnTo>
                      <a:lnTo>
                        <a:pt x="6" y="286"/>
                      </a:lnTo>
                      <a:lnTo>
                        <a:pt x="11" y="309"/>
                      </a:lnTo>
                      <a:lnTo>
                        <a:pt x="19" y="331"/>
                      </a:lnTo>
                      <a:lnTo>
                        <a:pt x="30" y="351"/>
                      </a:lnTo>
                      <a:lnTo>
                        <a:pt x="41" y="371"/>
                      </a:lnTo>
                      <a:lnTo>
                        <a:pt x="54" y="389"/>
                      </a:lnTo>
                      <a:lnTo>
                        <a:pt x="71" y="406"/>
                      </a:lnTo>
                      <a:lnTo>
                        <a:pt x="87" y="421"/>
                      </a:lnTo>
                      <a:lnTo>
                        <a:pt x="105" y="435"/>
                      </a:lnTo>
                      <a:lnTo>
                        <a:pt x="125" y="447"/>
                      </a:lnTo>
                      <a:lnTo>
                        <a:pt x="146" y="457"/>
                      </a:lnTo>
                      <a:lnTo>
                        <a:pt x="168" y="464"/>
                      </a:lnTo>
                      <a:lnTo>
                        <a:pt x="190" y="471"/>
                      </a:lnTo>
                      <a:lnTo>
                        <a:pt x="214" y="474"/>
                      </a:lnTo>
                      <a:lnTo>
                        <a:pt x="238" y="475"/>
                      </a:lnTo>
                      <a:lnTo>
                        <a:pt x="238" y="475"/>
                      </a:lnTo>
                      <a:lnTo>
                        <a:pt x="263" y="474"/>
                      </a:lnTo>
                      <a:lnTo>
                        <a:pt x="285" y="471"/>
                      </a:lnTo>
                      <a:lnTo>
                        <a:pt x="309" y="464"/>
                      </a:lnTo>
                      <a:lnTo>
                        <a:pt x="331" y="457"/>
                      </a:lnTo>
                      <a:lnTo>
                        <a:pt x="351" y="447"/>
                      </a:lnTo>
                      <a:lnTo>
                        <a:pt x="371" y="435"/>
                      </a:lnTo>
                      <a:lnTo>
                        <a:pt x="389" y="421"/>
                      </a:lnTo>
                      <a:lnTo>
                        <a:pt x="406" y="406"/>
                      </a:lnTo>
                      <a:lnTo>
                        <a:pt x="422" y="389"/>
                      </a:lnTo>
                      <a:lnTo>
                        <a:pt x="436" y="371"/>
                      </a:lnTo>
                      <a:lnTo>
                        <a:pt x="447" y="351"/>
                      </a:lnTo>
                      <a:lnTo>
                        <a:pt x="457" y="331"/>
                      </a:lnTo>
                      <a:lnTo>
                        <a:pt x="465" y="309"/>
                      </a:lnTo>
                      <a:lnTo>
                        <a:pt x="471" y="286"/>
                      </a:lnTo>
                      <a:lnTo>
                        <a:pt x="474" y="263"/>
                      </a:lnTo>
                      <a:lnTo>
                        <a:pt x="476" y="238"/>
                      </a:lnTo>
                      <a:lnTo>
                        <a:pt x="476" y="238"/>
                      </a:lnTo>
                      <a:lnTo>
                        <a:pt x="474" y="214"/>
                      </a:lnTo>
                      <a:lnTo>
                        <a:pt x="471" y="190"/>
                      </a:lnTo>
                      <a:lnTo>
                        <a:pt x="465" y="167"/>
                      </a:lnTo>
                      <a:lnTo>
                        <a:pt x="457" y="146"/>
                      </a:lnTo>
                      <a:lnTo>
                        <a:pt x="447" y="125"/>
                      </a:lnTo>
                      <a:lnTo>
                        <a:pt x="436" y="105"/>
                      </a:lnTo>
                      <a:lnTo>
                        <a:pt x="422" y="86"/>
                      </a:lnTo>
                      <a:lnTo>
                        <a:pt x="406" y="70"/>
                      </a:lnTo>
                      <a:lnTo>
                        <a:pt x="389" y="55"/>
                      </a:lnTo>
                      <a:lnTo>
                        <a:pt x="371" y="41"/>
                      </a:lnTo>
                      <a:lnTo>
                        <a:pt x="351" y="29"/>
                      </a:lnTo>
                      <a:lnTo>
                        <a:pt x="331" y="20"/>
                      </a:lnTo>
                      <a:lnTo>
                        <a:pt x="309" y="11"/>
                      </a:lnTo>
                      <a:lnTo>
                        <a:pt x="285" y="5"/>
                      </a:lnTo>
                      <a:lnTo>
                        <a:pt x="263" y="1"/>
                      </a:lnTo>
                      <a:lnTo>
                        <a:pt x="238" y="0"/>
                      </a:lnTo>
                      <a:lnTo>
                        <a:pt x="238" y="0"/>
                      </a:lnTo>
                      <a:close/>
                      <a:moveTo>
                        <a:pt x="238" y="461"/>
                      </a:moveTo>
                      <a:lnTo>
                        <a:pt x="238" y="461"/>
                      </a:lnTo>
                      <a:lnTo>
                        <a:pt x="215" y="460"/>
                      </a:lnTo>
                      <a:lnTo>
                        <a:pt x="194" y="457"/>
                      </a:lnTo>
                      <a:lnTo>
                        <a:pt x="172" y="452"/>
                      </a:lnTo>
                      <a:lnTo>
                        <a:pt x="152" y="444"/>
                      </a:lnTo>
                      <a:lnTo>
                        <a:pt x="132" y="434"/>
                      </a:lnTo>
                      <a:lnTo>
                        <a:pt x="114" y="423"/>
                      </a:lnTo>
                      <a:lnTo>
                        <a:pt x="96" y="410"/>
                      </a:lnTo>
                      <a:lnTo>
                        <a:pt x="80" y="396"/>
                      </a:lnTo>
                      <a:lnTo>
                        <a:pt x="66" y="380"/>
                      </a:lnTo>
                      <a:lnTo>
                        <a:pt x="53" y="363"/>
                      </a:lnTo>
                      <a:lnTo>
                        <a:pt x="41" y="345"/>
                      </a:lnTo>
                      <a:lnTo>
                        <a:pt x="33" y="325"/>
                      </a:lnTo>
                      <a:lnTo>
                        <a:pt x="25" y="305"/>
                      </a:lnTo>
                      <a:lnTo>
                        <a:pt x="19" y="283"/>
                      </a:lnTo>
                      <a:lnTo>
                        <a:pt x="15" y="260"/>
                      </a:lnTo>
                      <a:lnTo>
                        <a:pt x="14" y="238"/>
                      </a:lnTo>
                      <a:lnTo>
                        <a:pt x="14" y="238"/>
                      </a:lnTo>
                      <a:lnTo>
                        <a:pt x="15" y="215"/>
                      </a:lnTo>
                      <a:lnTo>
                        <a:pt x="19" y="193"/>
                      </a:lnTo>
                      <a:lnTo>
                        <a:pt x="25" y="172"/>
                      </a:lnTo>
                      <a:lnTo>
                        <a:pt x="33" y="151"/>
                      </a:lnTo>
                      <a:lnTo>
                        <a:pt x="41" y="132"/>
                      </a:lnTo>
                      <a:lnTo>
                        <a:pt x="53" y="113"/>
                      </a:lnTo>
                      <a:lnTo>
                        <a:pt x="66" y="96"/>
                      </a:lnTo>
                      <a:lnTo>
                        <a:pt x="80" y="80"/>
                      </a:lnTo>
                      <a:lnTo>
                        <a:pt x="96" y="66"/>
                      </a:lnTo>
                      <a:lnTo>
                        <a:pt x="114" y="53"/>
                      </a:lnTo>
                      <a:lnTo>
                        <a:pt x="132" y="41"/>
                      </a:lnTo>
                      <a:lnTo>
                        <a:pt x="152" y="32"/>
                      </a:lnTo>
                      <a:lnTo>
                        <a:pt x="172" y="25"/>
                      </a:lnTo>
                      <a:lnTo>
                        <a:pt x="194" y="20"/>
                      </a:lnTo>
                      <a:lnTo>
                        <a:pt x="215" y="15"/>
                      </a:lnTo>
                      <a:lnTo>
                        <a:pt x="238" y="14"/>
                      </a:lnTo>
                      <a:lnTo>
                        <a:pt x="238" y="14"/>
                      </a:lnTo>
                      <a:lnTo>
                        <a:pt x="261" y="15"/>
                      </a:lnTo>
                      <a:lnTo>
                        <a:pt x="283" y="20"/>
                      </a:lnTo>
                      <a:lnTo>
                        <a:pt x="305" y="25"/>
                      </a:lnTo>
                      <a:lnTo>
                        <a:pt x="325" y="32"/>
                      </a:lnTo>
                      <a:lnTo>
                        <a:pt x="345" y="41"/>
                      </a:lnTo>
                      <a:lnTo>
                        <a:pt x="363" y="53"/>
                      </a:lnTo>
                      <a:lnTo>
                        <a:pt x="381" y="66"/>
                      </a:lnTo>
                      <a:lnTo>
                        <a:pt x="396" y="80"/>
                      </a:lnTo>
                      <a:lnTo>
                        <a:pt x="411" y="96"/>
                      </a:lnTo>
                      <a:lnTo>
                        <a:pt x="424" y="113"/>
                      </a:lnTo>
                      <a:lnTo>
                        <a:pt x="435" y="132"/>
                      </a:lnTo>
                      <a:lnTo>
                        <a:pt x="444" y="151"/>
                      </a:lnTo>
                      <a:lnTo>
                        <a:pt x="452" y="172"/>
                      </a:lnTo>
                      <a:lnTo>
                        <a:pt x="457" y="193"/>
                      </a:lnTo>
                      <a:lnTo>
                        <a:pt x="460" y="215"/>
                      </a:lnTo>
                      <a:lnTo>
                        <a:pt x="462" y="238"/>
                      </a:lnTo>
                      <a:lnTo>
                        <a:pt x="462" y="238"/>
                      </a:lnTo>
                      <a:lnTo>
                        <a:pt x="460" y="260"/>
                      </a:lnTo>
                      <a:lnTo>
                        <a:pt x="457" y="283"/>
                      </a:lnTo>
                      <a:lnTo>
                        <a:pt x="452" y="305"/>
                      </a:lnTo>
                      <a:lnTo>
                        <a:pt x="444" y="325"/>
                      </a:lnTo>
                      <a:lnTo>
                        <a:pt x="435" y="345"/>
                      </a:lnTo>
                      <a:lnTo>
                        <a:pt x="424" y="363"/>
                      </a:lnTo>
                      <a:lnTo>
                        <a:pt x="411" y="380"/>
                      </a:lnTo>
                      <a:lnTo>
                        <a:pt x="396" y="396"/>
                      </a:lnTo>
                      <a:lnTo>
                        <a:pt x="381" y="410"/>
                      </a:lnTo>
                      <a:lnTo>
                        <a:pt x="363" y="423"/>
                      </a:lnTo>
                      <a:lnTo>
                        <a:pt x="345" y="434"/>
                      </a:lnTo>
                      <a:lnTo>
                        <a:pt x="325" y="444"/>
                      </a:lnTo>
                      <a:lnTo>
                        <a:pt x="305" y="452"/>
                      </a:lnTo>
                      <a:lnTo>
                        <a:pt x="283" y="457"/>
                      </a:lnTo>
                      <a:lnTo>
                        <a:pt x="261" y="460"/>
                      </a:lnTo>
                      <a:lnTo>
                        <a:pt x="238" y="461"/>
                      </a:lnTo>
                      <a:lnTo>
                        <a:pt x="238" y="4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4" name="Freeform 98"/>
                <p:cNvSpPr>
                  <a:spLocks noEditPoints="1"/>
                </p:cNvSpPr>
                <p:nvPr/>
              </p:nvSpPr>
              <p:spPr bwMode="auto">
                <a:xfrm>
                  <a:off x="5189538" y="4422775"/>
                  <a:ext cx="654050" cy="655638"/>
                </a:xfrm>
                <a:custGeom>
                  <a:avLst/>
                  <a:gdLst>
                    <a:gd name="T0" fmla="*/ 185 w 412"/>
                    <a:gd name="T1" fmla="*/ 1 h 413"/>
                    <a:gd name="T2" fmla="*/ 126 w 412"/>
                    <a:gd name="T3" fmla="*/ 17 h 413"/>
                    <a:gd name="T4" fmla="*/ 75 w 412"/>
                    <a:gd name="T5" fmla="*/ 48 h 413"/>
                    <a:gd name="T6" fmla="*/ 35 w 412"/>
                    <a:gd name="T7" fmla="*/ 92 h 413"/>
                    <a:gd name="T8" fmla="*/ 9 w 412"/>
                    <a:gd name="T9" fmla="*/ 146 h 413"/>
                    <a:gd name="T10" fmla="*/ 0 w 412"/>
                    <a:gd name="T11" fmla="*/ 207 h 413"/>
                    <a:gd name="T12" fmla="*/ 4 w 412"/>
                    <a:gd name="T13" fmla="*/ 249 h 413"/>
                    <a:gd name="T14" fmla="*/ 25 w 412"/>
                    <a:gd name="T15" fmla="*/ 305 h 413"/>
                    <a:gd name="T16" fmla="*/ 60 w 412"/>
                    <a:gd name="T17" fmla="*/ 352 h 413"/>
                    <a:gd name="T18" fmla="*/ 108 w 412"/>
                    <a:gd name="T19" fmla="*/ 388 h 413"/>
                    <a:gd name="T20" fmla="*/ 165 w 412"/>
                    <a:gd name="T21" fmla="*/ 409 h 413"/>
                    <a:gd name="T22" fmla="*/ 206 w 412"/>
                    <a:gd name="T23" fmla="*/ 413 h 413"/>
                    <a:gd name="T24" fmla="*/ 268 w 412"/>
                    <a:gd name="T25" fmla="*/ 404 h 413"/>
                    <a:gd name="T26" fmla="*/ 322 w 412"/>
                    <a:gd name="T27" fmla="*/ 378 h 413"/>
                    <a:gd name="T28" fmla="*/ 365 w 412"/>
                    <a:gd name="T29" fmla="*/ 338 h 413"/>
                    <a:gd name="T30" fmla="*/ 396 w 412"/>
                    <a:gd name="T31" fmla="*/ 288 h 413"/>
                    <a:gd name="T32" fmla="*/ 411 w 412"/>
                    <a:gd name="T33" fmla="*/ 228 h 413"/>
                    <a:gd name="T34" fmla="*/ 411 w 412"/>
                    <a:gd name="T35" fmla="*/ 186 h 413"/>
                    <a:gd name="T36" fmla="*/ 396 w 412"/>
                    <a:gd name="T37" fmla="*/ 127 h 413"/>
                    <a:gd name="T38" fmla="*/ 365 w 412"/>
                    <a:gd name="T39" fmla="*/ 76 h 413"/>
                    <a:gd name="T40" fmla="*/ 322 w 412"/>
                    <a:gd name="T41" fmla="*/ 36 h 413"/>
                    <a:gd name="T42" fmla="*/ 268 w 412"/>
                    <a:gd name="T43" fmla="*/ 10 h 413"/>
                    <a:gd name="T44" fmla="*/ 206 w 412"/>
                    <a:gd name="T45" fmla="*/ 0 h 413"/>
                    <a:gd name="T46" fmla="*/ 206 w 412"/>
                    <a:gd name="T47" fmla="*/ 399 h 413"/>
                    <a:gd name="T48" fmla="*/ 149 w 412"/>
                    <a:gd name="T49" fmla="*/ 390 h 413"/>
                    <a:gd name="T50" fmla="*/ 99 w 412"/>
                    <a:gd name="T51" fmla="*/ 367 h 413"/>
                    <a:gd name="T52" fmla="*/ 58 w 412"/>
                    <a:gd name="T53" fmla="*/ 329 h 413"/>
                    <a:gd name="T54" fmla="*/ 29 w 412"/>
                    <a:gd name="T55" fmla="*/ 281 h 413"/>
                    <a:gd name="T56" fmla="*/ 15 w 412"/>
                    <a:gd name="T57" fmla="*/ 226 h 413"/>
                    <a:gd name="T58" fmla="*/ 15 w 412"/>
                    <a:gd name="T59" fmla="*/ 187 h 413"/>
                    <a:gd name="T60" fmla="*/ 29 w 412"/>
                    <a:gd name="T61" fmla="*/ 132 h 413"/>
                    <a:gd name="T62" fmla="*/ 58 w 412"/>
                    <a:gd name="T63" fmla="*/ 85 h 413"/>
                    <a:gd name="T64" fmla="*/ 99 w 412"/>
                    <a:gd name="T65" fmla="*/ 48 h 413"/>
                    <a:gd name="T66" fmla="*/ 149 w 412"/>
                    <a:gd name="T67" fmla="*/ 24 h 413"/>
                    <a:gd name="T68" fmla="*/ 206 w 412"/>
                    <a:gd name="T69" fmla="*/ 16 h 413"/>
                    <a:gd name="T70" fmla="*/ 245 w 412"/>
                    <a:gd name="T71" fmla="*/ 19 h 413"/>
                    <a:gd name="T72" fmla="*/ 298 w 412"/>
                    <a:gd name="T73" fmla="*/ 38 h 413"/>
                    <a:gd name="T74" fmla="*/ 342 w 412"/>
                    <a:gd name="T75" fmla="*/ 72 h 413"/>
                    <a:gd name="T76" fmla="*/ 374 w 412"/>
                    <a:gd name="T77" fmla="*/ 116 h 413"/>
                    <a:gd name="T78" fmla="*/ 394 w 412"/>
                    <a:gd name="T79" fmla="*/ 169 h 413"/>
                    <a:gd name="T80" fmla="*/ 398 w 412"/>
                    <a:gd name="T81" fmla="*/ 207 h 413"/>
                    <a:gd name="T82" fmla="*/ 390 w 412"/>
                    <a:gd name="T83" fmla="*/ 264 h 413"/>
                    <a:gd name="T84" fmla="*/ 366 w 412"/>
                    <a:gd name="T85" fmla="*/ 315 h 413"/>
                    <a:gd name="T86" fmla="*/ 328 w 412"/>
                    <a:gd name="T87" fmla="*/ 355 h 413"/>
                    <a:gd name="T88" fmla="*/ 280 w 412"/>
                    <a:gd name="T89" fmla="*/ 384 h 413"/>
                    <a:gd name="T90" fmla="*/ 225 w 412"/>
                    <a:gd name="T91" fmla="*/ 398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12" h="413">
                      <a:moveTo>
                        <a:pt x="206" y="0"/>
                      </a:moveTo>
                      <a:lnTo>
                        <a:pt x="206" y="0"/>
                      </a:lnTo>
                      <a:lnTo>
                        <a:pt x="185" y="1"/>
                      </a:lnTo>
                      <a:lnTo>
                        <a:pt x="165" y="5"/>
                      </a:lnTo>
                      <a:lnTo>
                        <a:pt x="144" y="10"/>
                      </a:lnTo>
                      <a:lnTo>
                        <a:pt x="126" y="17"/>
                      </a:lnTo>
                      <a:lnTo>
                        <a:pt x="108" y="26"/>
                      </a:lnTo>
                      <a:lnTo>
                        <a:pt x="91" y="36"/>
                      </a:lnTo>
                      <a:lnTo>
                        <a:pt x="75" y="48"/>
                      </a:lnTo>
                      <a:lnTo>
                        <a:pt x="60" y="61"/>
                      </a:lnTo>
                      <a:lnTo>
                        <a:pt x="47" y="76"/>
                      </a:lnTo>
                      <a:lnTo>
                        <a:pt x="35" y="92"/>
                      </a:lnTo>
                      <a:lnTo>
                        <a:pt x="25" y="108"/>
                      </a:lnTo>
                      <a:lnTo>
                        <a:pt x="16" y="127"/>
                      </a:lnTo>
                      <a:lnTo>
                        <a:pt x="9" y="146"/>
                      </a:lnTo>
                      <a:lnTo>
                        <a:pt x="4" y="166"/>
                      </a:lnTo>
                      <a:lnTo>
                        <a:pt x="1" y="186"/>
                      </a:lnTo>
                      <a:lnTo>
                        <a:pt x="0" y="207"/>
                      </a:lnTo>
                      <a:lnTo>
                        <a:pt x="0" y="207"/>
                      </a:lnTo>
                      <a:lnTo>
                        <a:pt x="1" y="228"/>
                      </a:lnTo>
                      <a:lnTo>
                        <a:pt x="4" y="249"/>
                      </a:lnTo>
                      <a:lnTo>
                        <a:pt x="9" y="268"/>
                      </a:lnTo>
                      <a:lnTo>
                        <a:pt x="16" y="288"/>
                      </a:lnTo>
                      <a:lnTo>
                        <a:pt x="25" y="305"/>
                      </a:lnTo>
                      <a:lnTo>
                        <a:pt x="35" y="322"/>
                      </a:lnTo>
                      <a:lnTo>
                        <a:pt x="47" y="338"/>
                      </a:lnTo>
                      <a:lnTo>
                        <a:pt x="60" y="352"/>
                      </a:lnTo>
                      <a:lnTo>
                        <a:pt x="75" y="367"/>
                      </a:lnTo>
                      <a:lnTo>
                        <a:pt x="91" y="378"/>
                      </a:lnTo>
                      <a:lnTo>
                        <a:pt x="108" y="388"/>
                      </a:lnTo>
                      <a:lnTo>
                        <a:pt x="126" y="397"/>
                      </a:lnTo>
                      <a:lnTo>
                        <a:pt x="144" y="404"/>
                      </a:lnTo>
                      <a:lnTo>
                        <a:pt x="165" y="409"/>
                      </a:lnTo>
                      <a:lnTo>
                        <a:pt x="185" y="412"/>
                      </a:lnTo>
                      <a:lnTo>
                        <a:pt x="206" y="413"/>
                      </a:lnTo>
                      <a:lnTo>
                        <a:pt x="206" y="413"/>
                      </a:lnTo>
                      <a:lnTo>
                        <a:pt x="228" y="412"/>
                      </a:lnTo>
                      <a:lnTo>
                        <a:pt x="248" y="409"/>
                      </a:lnTo>
                      <a:lnTo>
                        <a:pt x="268" y="404"/>
                      </a:lnTo>
                      <a:lnTo>
                        <a:pt x="286" y="397"/>
                      </a:lnTo>
                      <a:lnTo>
                        <a:pt x="304" y="388"/>
                      </a:lnTo>
                      <a:lnTo>
                        <a:pt x="322" y="378"/>
                      </a:lnTo>
                      <a:lnTo>
                        <a:pt x="337" y="367"/>
                      </a:lnTo>
                      <a:lnTo>
                        <a:pt x="352" y="352"/>
                      </a:lnTo>
                      <a:lnTo>
                        <a:pt x="365" y="338"/>
                      </a:lnTo>
                      <a:lnTo>
                        <a:pt x="377" y="322"/>
                      </a:lnTo>
                      <a:lnTo>
                        <a:pt x="387" y="305"/>
                      </a:lnTo>
                      <a:lnTo>
                        <a:pt x="396" y="288"/>
                      </a:lnTo>
                      <a:lnTo>
                        <a:pt x="403" y="268"/>
                      </a:lnTo>
                      <a:lnTo>
                        <a:pt x="408" y="249"/>
                      </a:lnTo>
                      <a:lnTo>
                        <a:pt x="411" y="228"/>
                      </a:lnTo>
                      <a:lnTo>
                        <a:pt x="412" y="207"/>
                      </a:lnTo>
                      <a:lnTo>
                        <a:pt x="412" y="207"/>
                      </a:lnTo>
                      <a:lnTo>
                        <a:pt x="411" y="186"/>
                      </a:lnTo>
                      <a:lnTo>
                        <a:pt x="408" y="166"/>
                      </a:lnTo>
                      <a:lnTo>
                        <a:pt x="403" y="146"/>
                      </a:lnTo>
                      <a:lnTo>
                        <a:pt x="396" y="127"/>
                      </a:lnTo>
                      <a:lnTo>
                        <a:pt x="387" y="108"/>
                      </a:lnTo>
                      <a:lnTo>
                        <a:pt x="377" y="92"/>
                      </a:lnTo>
                      <a:lnTo>
                        <a:pt x="365" y="76"/>
                      </a:lnTo>
                      <a:lnTo>
                        <a:pt x="352" y="61"/>
                      </a:lnTo>
                      <a:lnTo>
                        <a:pt x="337" y="48"/>
                      </a:lnTo>
                      <a:lnTo>
                        <a:pt x="322" y="36"/>
                      </a:lnTo>
                      <a:lnTo>
                        <a:pt x="304" y="26"/>
                      </a:lnTo>
                      <a:lnTo>
                        <a:pt x="286" y="17"/>
                      </a:lnTo>
                      <a:lnTo>
                        <a:pt x="268" y="10"/>
                      </a:lnTo>
                      <a:lnTo>
                        <a:pt x="248" y="5"/>
                      </a:lnTo>
                      <a:lnTo>
                        <a:pt x="228" y="1"/>
                      </a:lnTo>
                      <a:lnTo>
                        <a:pt x="206" y="0"/>
                      </a:lnTo>
                      <a:lnTo>
                        <a:pt x="206" y="0"/>
                      </a:lnTo>
                      <a:close/>
                      <a:moveTo>
                        <a:pt x="206" y="399"/>
                      </a:moveTo>
                      <a:lnTo>
                        <a:pt x="206" y="399"/>
                      </a:lnTo>
                      <a:lnTo>
                        <a:pt x="187" y="398"/>
                      </a:lnTo>
                      <a:lnTo>
                        <a:pt x="167" y="395"/>
                      </a:lnTo>
                      <a:lnTo>
                        <a:pt x="149" y="390"/>
                      </a:lnTo>
                      <a:lnTo>
                        <a:pt x="131" y="384"/>
                      </a:lnTo>
                      <a:lnTo>
                        <a:pt x="114" y="376"/>
                      </a:lnTo>
                      <a:lnTo>
                        <a:pt x="99" y="367"/>
                      </a:lnTo>
                      <a:lnTo>
                        <a:pt x="84" y="355"/>
                      </a:lnTo>
                      <a:lnTo>
                        <a:pt x="71" y="343"/>
                      </a:lnTo>
                      <a:lnTo>
                        <a:pt x="58" y="329"/>
                      </a:lnTo>
                      <a:lnTo>
                        <a:pt x="47" y="315"/>
                      </a:lnTo>
                      <a:lnTo>
                        <a:pt x="37" y="298"/>
                      </a:lnTo>
                      <a:lnTo>
                        <a:pt x="29" y="281"/>
                      </a:lnTo>
                      <a:lnTo>
                        <a:pt x="22" y="264"/>
                      </a:lnTo>
                      <a:lnTo>
                        <a:pt x="18" y="246"/>
                      </a:lnTo>
                      <a:lnTo>
                        <a:pt x="15" y="226"/>
                      </a:lnTo>
                      <a:lnTo>
                        <a:pt x="14" y="207"/>
                      </a:lnTo>
                      <a:lnTo>
                        <a:pt x="14" y="207"/>
                      </a:lnTo>
                      <a:lnTo>
                        <a:pt x="15" y="187"/>
                      </a:lnTo>
                      <a:lnTo>
                        <a:pt x="18" y="169"/>
                      </a:lnTo>
                      <a:lnTo>
                        <a:pt x="22" y="151"/>
                      </a:lnTo>
                      <a:lnTo>
                        <a:pt x="29" y="132"/>
                      </a:lnTo>
                      <a:lnTo>
                        <a:pt x="37" y="116"/>
                      </a:lnTo>
                      <a:lnTo>
                        <a:pt x="47" y="100"/>
                      </a:lnTo>
                      <a:lnTo>
                        <a:pt x="58" y="85"/>
                      </a:lnTo>
                      <a:lnTo>
                        <a:pt x="71" y="72"/>
                      </a:lnTo>
                      <a:lnTo>
                        <a:pt x="84" y="59"/>
                      </a:lnTo>
                      <a:lnTo>
                        <a:pt x="99" y="48"/>
                      </a:lnTo>
                      <a:lnTo>
                        <a:pt x="114" y="38"/>
                      </a:lnTo>
                      <a:lnTo>
                        <a:pt x="131" y="31"/>
                      </a:lnTo>
                      <a:lnTo>
                        <a:pt x="149" y="24"/>
                      </a:lnTo>
                      <a:lnTo>
                        <a:pt x="167" y="19"/>
                      </a:lnTo>
                      <a:lnTo>
                        <a:pt x="187" y="16"/>
                      </a:lnTo>
                      <a:lnTo>
                        <a:pt x="206" y="16"/>
                      </a:lnTo>
                      <a:lnTo>
                        <a:pt x="206" y="16"/>
                      </a:lnTo>
                      <a:lnTo>
                        <a:pt x="225" y="16"/>
                      </a:lnTo>
                      <a:lnTo>
                        <a:pt x="245" y="19"/>
                      </a:lnTo>
                      <a:lnTo>
                        <a:pt x="263" y="24"/>
                      </a:lnTo>
                      <a:lnTo>
                        <a:pt x="280" y="31"/>
                      </a:lnTo>
                      <a:lnTo>
                        <a:pt x="298" y="38"/>
                      </a:lnTo>
                      <a:lnTo>
                        <a:pt x="313" y="48"/>
                      </a:lnTo>
                      <a:lnTo>
                        <a:pt x="328" y="59"/>
                      </a:lnTo>
                      <a:lnTo>
                        <a:pt x="342" y="72"/>
                      </a:lnTo>
                      <a:lnTo>
                        <a:pt x="354" y="85"/>
                      </a:lnTo>
                      <a:lnTo>
                        <a:pt x="366" y="100"/>
                      </a:lnTo>
                      <a:lnTo>
                        <a:pt x="374" y="116"/>
                      </a:lnTo>
                      <a:lnTo>
                        <a:pt x="383" y="132"/>
                      </a:lnTo>
                      <a:lnTo>
                        <a:pt x="390" y="151"/>
                      </a:lnTo>
                      <a:lnTo>
                        <a:pt x="394" y="169"/>
                      </a:lnTo>
                      <a:lnTo>
                        <a:pt x="397" y="187"/>
                      </a:lnTo>
                      <a:lnTo>
                        <a:pt x="398" y="207"/>
                      </a:lnTo>
                      <a:lnTo>
                        <a:pt x="398" y="207"/>
                      </a:lnTo>
                      <a:lnTo>
                        <a:pt x="397" y="226"/>
                      </a:lnTo>
                      <a:lnTo>
                        <a:pt x="394" y="246"/>
                      </a:lnTo>
                      <a:lnTo>
                        <a:pt x="390" y="264"/>
                      </a:lnTo>
                      <a:lnTo>
                        <a:pt x="383" y="281"/>
                      </a:lnTo>
                      <a:lnTo>
                        <a:pt x="374" y="298"/>
                      </a:lnTo>
                      <a:lnTo>
                        <a:pt x="366" y="315"/>
                      </a:lnTo>
                      <a:lnTo>
                        <a:pt x="354" y="329"/>
                      </a:lnTo>
                      <a:lnTo>
                        <a:pt x="342" y="343"/>
                      </a:lnTo>
                      <a:lnTo>
                        <a:pt x="328" y="355"/>
                      </a:lnTo>
                      <a:lnTo>
                        <a:pt x="313" y="367"/>
                      </a:lnTo>
                      <a:lnTo>
                        <a:pt x="298" y="376"/>
                      </a:lnTo>
                      <a:lnTo>
                        <a:pt x="280" y="384"/>
                      </a:lnTo>
                      <a:lnTo>
                        <a:pt x="263" y="390"/>
                      </a:lnTo>
                      <a:lnTo>
                        <a:pt x="245" y="395"/>
                      </a:lnTo>
                      <a:lnTo>
                        <a:pt x="225" y="398"/>
                      </a:lnTo>
                      <a:lnTo>
                        <a:pt x="206" y="399"/>
                      </a:lnTo>
                      <a:lnTo>
                        <a:pt x="206" y="3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5" name="Rectangle 99"/>
                <p:cNvSpPr>
                  <a:spLocks noChangeArrowheads="1"/>
                </p:cNvSpPr>
                <p:nvPr/>
              </p:nvSpPr>
              <p:spPr bwMode="auto">
                <a:xfrm>
                  <a:off x="5505450" y="4470400"/>
                  <a:ext cx="23813" cy="5715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6" name="Freeform 100"/>
                <p:cNvSpPr>
                  <a:spLocks/>
                </p:cNvSpPr>
                <p:nvPr/>
              </p:nvSpPr>
              <p:spPr bwMode="auto">
                <a:xfrm>
                  <a:off x="5365750" y="4502150"/>
                  <a:ext cx="49213" cy="61913"/>
                </a:xfrm>
                <a:custGeom>
                  <a:avLst/>
                  <a:gdLst>
                    <a:gd name="T0" fmla="*/ 31 w 31"/>
                    <a:gd name="T1" fmla="*/ 31 h 39"/>
                    <a:gd name="T2" fmla="*/ 13 w 31"/>
                    <a:gd name="T3" fmla="*/ 0 h 39"/>
                    <a:gd name="T4" fmla="*/ 0 w 31"/>
                    <a:gd name="T5" fmla="*/ 7 h 39"/>
                    <a:gd name="T6" fmla="*/ 18 w 31"/>
                    <a:gd name="T7" fmla="*/ 39 h 39"/>
                    <a:gd name="T8" fmla="*/ 31 w 31"/>
                    <a:gd name="T9" fmla="*/ 3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9">
                      <a:moveTo>
                        <a:pt x="31" y="31"/>
                      </a:moveTo>
                      <a:lnTo>
                        <a:pt x="13" y="0"/>
                      </a:lnTo>
                      <a:lnTo>
                        <a:pt x="0" y="7"/>
                      </a:lnTo>
                      <a:lnTo>
                        <a:pt x="18" y="39"/>
                      </a:lnTo>
                      <a:lnTo>
                        <a:pt x="31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7" name="Freeform 101"/>
                <p:cNvSpPr>
                  <a:spLocks/>
                </p:cNvSpPr>
                <p:nvPr/>
              </p:nvSpPr>
              <p:spPr bwMode="auto">
                <a:xfrm>
                  <a:off x="5265738" y="4600575"/>
                  <a:ext cx="63500" cy="49213"/>
                </a:xfrm>
                <a:custGeom>
                  <a:avLst/>
                  <a:gdLst>
                    <a:gd name="T0" fmla="*/ 0 w 40"/>
                    <a:gd name="T1" fmla="*/ 13 h 31"/>
                    <a:gd name="T2" fmla="*/ 33 w 40"/>
                    <a:gd name="T3" fmla="*/ 31 h 31"/>
                    <a:gd name="T4" fmla="*/ 40 w 40"/>
                    <a:gd name="T5" fmla="*/ 19 h 31"/>
                    <a:gd name="T6" fmla="*/ 8 w 40"/>
                    <a:gd name="T7" fmla="*/ 0 h 31"/>
                    <a:gd name="T8" fmla="*/ 0 w 40"/>
                    <a:gd name="T9" fmla="*/ 1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31">
                      <a:moveTo>
                        <a:pt x="0" y="13"/>
                      </a:moveTo>
                      <a:lnTo>
                        <a:pt x="33" y="31"/>
                      </a:lnTo>
                      <a:lnTo>
                        <a:pt x="40" y="19"/>
                      </a:lnTo>
                      <a:lnTo>
                        <a:pt x="8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8" name="Rectangle 102"/>
                <p:cNvSpPr>
                  <a:spLocks noChangeArrowheads="1"/>
                </p:cNvSpPr>
                <p:nvPr/>
              </p:nvSpPr>
              <p:spPr bwMode="auto">
                <a:xfrm>
                  <a:off x="5235575" y="4740275"/>
                  <a:ext cx="58738" cy="222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9" name="Freeform 103"/>
                <p:cNvSpPr>
                  <a:spLocks/>
                </p:cNvSpPr>
                <p:nvPr/>
              </p:nvSpPr>
              <p:spPr bwMode="auto">
                <a:xfrm>
                  <a:off x="5265738" y="4852988"/>
                  <a:ext cx="63500" cy="49213"/>
                </a:xfrm>
                <a:custGeom>
                  <a:avLst/>
                  <a:gdLst>
                    <a:gd name="T0" fmla="*/ 0 w 40"/>
                    <a:gd name="T1" fmla="*/ 19 h 31"/>
                    <a:gd name="T2" fmla="*/ 8 w 40"/>
                    <a:gd name="T3" fmla="*/ 31 h 31"/>
                    <a:gd name="T4" fmla="*/ 40 w 40"/>
                    <a:gd name="T5" fmla="*/ 12 h 31"/>
                    <a:gd name="T6" fmla="*/ 33 w 40"/>
                    <a:gd name="T7" fmla="*/ 0 h 31"/>
                    <a:gd name="T8" fmla="*/ 0 w 40"/>
                    <a:gd name="T9" fmla="*/ 1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31">
                      <a:moveTo>
                        <a:pt x="0" y="19"/>
                      </a:moveTo>
                      <a:lnTo>
                        <a:pt x="8" y="31"/>
                      </a:lnTo>
                      <a:lnTo>
                        <a:pt x="40" y="12"/>
                      </a:lnTo>
                      <a:lnTo>
                        <a:pt x="3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0" name="Freeform 104"/>
                <p:cNvSpPr>
                  <a:spLocks/>
                </p:cNvSpPr>
                <p:nvPr/>
              </p:nvSpPr>
              <p:spPr bwMode="auto">
                <a:xfrm>
                  <a:off x="5365750" y="4938713"/>
                  <a:ext cx="49213" cy="61913"/>
                </a:xfrm>
                <a:custGeom>
                  <a:avLst/>
                  <a:gdLst>
                    <a:gd name="T0" fmla="*/ 0 w 31"/>
                    <a:gd name="T1" fmla="*/ 32 h 39"/>
                    <a:gd name="T2" fmla="*/ 13 w 31"/>
                    <a:gd name="T3" fmla="*/ 39 h 39"/>
                    <a:gd name="T4" fmla="*/ 31 w 31"/>
                    <a:gd name="T5" fmla="*/ 7 h 39"/>
                    <a:gd name="T6" fmla="*/ 18 w 31"/>
                    <a:gd name="T7" fmla="*/ 0 h 39"/>
                    <a:gd name="T8" fmla="*/ 0 w 31"/>
                    <a:gd name="T9" fmla="*/ 32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9">
                      <a:moveTo>
                        <a:pt x="0" y="32"/>
                      </a:moveTo>
                      <a:lnTo>
                        <a:pt x="13" y="39"/>
                      </a:lnTo>
                      <a:lnTo>
                        <a:pt x="31" y="7"/>
                      </a:lnTo>
                      <a:lnTo>
                        <a:pt x="18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1" name="Rectangle 105"/>
                <p:cNvSpPr>
                  <a:spLocks noChangeArrowheads="1"/>
                </p:cNvSpPr>
                <p:nvPr/>
              </p:nvSpPr>
              <p:spPr bwMode="auto">
                <a:xfrm>
                  <a:off x="5505450" y="4975225"/>
                  <a:ext cx="23813" cy="5873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2" name="Freeform 106"/>
                <p:cNvSpPr>
                  <a:spLocks/>
                </p:cNvSpPr>
                <p:nvPr/>
              </p:nvSpPr>
              <p:spPr bwMode="auto">
                <a:xfrm>
                  <a:off x="5619750" y="4938713"/>
                  <a:ext cx="47625" cy="61913"/>
                </a:xfrm>
                <a:custGeom>
                  <a:avLst/>
                  <a:gdLst>
                    <a:gd name="T0" fmla="*/ 0 w 30"/>
                    <a:gd name="T1" fmla="*/ 7 h 39"/>
                    <a:gd name="T2" fmla="*/ 18 w 30"/>
                    <a:gd name="T3" fmla="*/ 39 h 39"/>
                    <a:gd name="T4" fmla="*/ 30 w 30"/>
                    <a:gd name="T5" fmla="*/ 32 h 39"/>
                    <a:gd name="T6" fmla="*/ 12 w 30"/>
                    <a:gd name="T7" fmla="*/ 0 h 39"/>
                    <a:gd name="T8" fmla="*/ 0 w 30"/>
                    <a:gd name="T9" fmla="*/ 7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39">
                      <a:moveTo>
                        <a:pt x="0" y="7"/>
                      </a:moveTo>
                      <a:lnTo>
                        <a:pt x="18" y="39"/>
                      </a:lnTo>
                      <a:lnTo>
                        <a:pt x="30" y="32"/>
                      </a:lnTo>
                      <a:lnTo>
                        <a:pt x="12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3" name="Freeform 107"/>
                <p:cNvSpPr>
                  <a:spLocks/>
                </p:cNvSpPr>
                <p:nvPr/>
              </p:nvSpPr>
              <p:spPr bwMode="auto">
                <a:xfrm>
                  <a:off x="5705475" y="4852988"/>
                  <a:ext cx="61913" cy="49213"/>
                </a:xfrm>
                <a:custGeom>
                  <a:avLst/>
                  <a:gdLst>
                    <a:gd name="T0" fmla="*/ 0 w 39"/>
                    <a:gd name="T1" fmla="*/ 12 h 31"/>
                    <a:gd name="T2" fmla="*/ 31 w 39"/>
                    <a:gd name="T3" fmla="*/ 31 h 31"/>
                    <a:gd name="T4" fmla="*/ 39 w 39"/>
                    <a:gd name="T5" fmla="*/ 19 h 31"/>
                    <a:gd name="T6" fmla="*/ 6 w 39"/>
                    <a:gd name="T7" fmla="*/ 0 h 31"/>
                    <a:gd name="T8" fmla="*/ 0 w 39"/>
                    <a:gd name="T9" fmla="*/ 12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31">
                      <a:moveTo>
                        <a:pt x="0" y="12"/>
                      </a:moveTo>
                      <a:lnTo>
                        <a:pt x="31" y="31"/>
                      </a:lnTo>
                      <a:lnTo>
                        <a:pt x="39" y="19"/>
                      </a:lnTo>
                      <a:lnTo>
                        <a:pt x="6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4" name="Rectangle 108"/>
                <p:cNvSpPr>
                  <a:spLocks noChangeArrowheads="1"/>
                </p:cNvSpPr>
                <p:nvPr/>
              </p:nvSpPr>
              <p:spPr bwMode="auto">
                <a:xfrm>
                  <a:off x="5738813" y="4740275"/>
                  <a:ext cx="60325" cy="222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5" name="Freeform 109"/>
                <p:cNvSpPr>
                  <a:spLocks/>
                </p:cNvSpPr>
                <p:nvPr/>
              </p:nvSpPr>
              <p:spPr bwMode="auto">
                <a:xfrm>
                  <a:off x="5705475" y="4600575"/>
                  <a:ext cx="61913" cy="49213"/>
                </a:xfrm>
                <a:custGeom>
                  <a:avLst/>
                  <a:gdLst>
                    <a:gd name="T0" fmla="*/ 39 w 39"/>
                    <a:gd name="T1" fmla="*/ 13 h 31"/>
                    <a:gd name="T2" fmla="*/ 31 w 39"/>
                    <a:gd name="T3" fmla="*/ 0 h 31"/>
                    <a:gd name="T4" fmla="*/ 0 w 39"/>
                    <a:gd name="T5" fmla="*/ 19 h 31"/>
                    <a:gd name="T6" fmla="*/ 6 w 39"/>
                    <a:gd name="T7" fmla="*/ 31 h 31"/>
                    <a:gd name="T8" fmla="*/ 39 w 39"/>
                    <a:gd name="T9" fmla="*/ 1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31">
                      <a:moveTo>
                        <a:pt x="39" y="13"/>
                      </a:moveTo>
                      <a:lnTo>
                        <a:pt x="31" y="0"/>
                      </a:lnTo>
                      <a:lnTo>
                        <a:pt x="0" y="19"/>
                      </a:lnTo>
                      <a:lnTo>
                        <a:pt x="6" y="31"/>
                      </a:lnTo>
                      <a:lnTo>
                        <a:pt x="3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6" name="Freeform 110"/>
                <p:cNvSpPr>
                  <a:spLocks/>
                </p:cNvSpPr>
                <p:nvPr/>
              </p:nvSpPr>
              <p:spPr bwMode="auto">
                <a:xfrm>
                  <a:off x="5619750" y="4502150"/>
                  <a:ext cx="47625" cy="61913"/>
                </a:xfrm>
                <a:custGeom>
                  <a:avLst/>
                  <a:gdLst>
                    <a:gd name="T0" fmla="*/ 30 w 30"/>
                    <a:gd name="T1" fmla="*/ 7 h 39"/>
                    <a:gd name="T2" fmla="*/ 18 w 30"/>
                    <a:gd name="T3" fmla="*/ 0 h 39"/>
                    <a:gd name="T4" fmla="*/ 0 w 30"/>
                    <a:gd name="T5" fmla="*/ 31 h 39"/>
                    <a:gd name="T6" fmla="*/ 12 w 30"/>
                    <a:gd name="T7" fmla="*/ 39 h 39"/>
                    <a:gd name="T8" fmla="*/ 30 w 30"/>
                    <a:gd name="T9" fmla="*/ 7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39">
                      <a:moveTo>
                        <a:pt x="30" y="7"/>
                      </a:moveTo>
                      <a:lnTo>
                        <a:pt x="18" y="0"/>
                      </a:lnTo>
                      <a:lnTo>
                        <a:pt x="0" y="31"/>
                      </a:lnTo>
                      <a:lnTo>
                        <a:pt x="12" y="39"/>
                      </a:lnTo>
                      <a:lnTo>
                        <a:pt x="30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7" name="Freeform 111"/>
                <p:cNvSpPr>
                  <a:spLocks noEditPoints="1"/>
                </p:cNvSpPr>
                <p:nvPr/>
              </p:nvSpPr>
              <p:spPr bwMode="auto">
                <a:xfrm>
                  <a:off x="5373688" y="4592638"/>
                  <a:ext cx="277813" cy="187325"/>
                </a:xfrm>
                <a:custGeom>
                  <a:avLst/>
                  <a:gdLst>
                    <a:gd name="T0" fmla="*/ 175 w 175"/>
                    <a:gd name="T1" fmla="*/ 33 h 118"/>
                    <a:gd name="T2" fmla="*/ 167 w 175"/>
                    <a:gd name="T3" fmla="*/ 22 h 118"/>
                    <a:gd name="T4" fmla="*/ 98 w 175"/>
                    <a:gd name="T5" fmla="*/ 83 h 118"/>
                    <a:gd name="T6" fmla="*/ 98 w 175"/>
                    <a:gd name="T7" fmla="*/ 83 h 118"/>
                    <a:gd name="T8" fmla="*/ 94 w 175"/>
                    <a:gd name="T9" fmla="*/ 82 h 118"/>
                    <a:gd name="T10" fmla="*/ 90 w 175"/>
                    <a:gd name="T11" fmla="*/ 81 h 118"/>
                    <a:gd name="T12" fmla="*/ 90 w 175"/>
                    <a:gd name="T13" fmla="*/ 81 h 118"/>
                    <a:gd name="T14" fmla="*/ 85 w 175"/>
                    <a:gd name="T15" fmla="*/ 82 h 118"/>
                    <a:gd name="T16" fmla="*/ 11 w 175"/>
                    <a:gd name="T17" fmla="*/ 0 h 118"/>
                    <a:gd name="T18" fmla="*/ 0 w 175"/>
                    <a:gd name="T19" fmla="*/ 10 h 118"/>
                    <a:gd name="T20" fmla="*/ 74 w 175"/>
                    <a:gd name="T21" fmla="*/ 92 h 118"/>
                    <a:gd name="T22" fmla="*/ 74 w 175"/>
                    <a:gd name="T23" fmla="*/ 92 h 118"/>
                    <a:gd name="T24" fmla="*/ 73 w 175"/>
                    <a:gd name="T25" fmla="*/ 95 h 118"/>
                    <a:gd name="T26" fmla="*/ 72 w 175"/>
                    <a:gd name="T27" fmla="*/ 99 h 118"/>
                    <a:gd name="T28" fmla="*/ 72 w 175"/>
                    <a:gd name="T29" fmla="*/ 99 h 118"/>
                    <a:gd name="T30" fmla="*/ 72 w 175"/>
                    <a:gd name="T31" fmla="*/ 103 h 118"/>
                    <a:gd name="T32" fmla="*/ 73 w 175"/>
                    <a:gd name="T33" fmla="*/ 106 h 118"/>
                    <a:gd name="T34" fmla="*/ 75 w 175"/>
                    <a:gd name="T35" fmla="*/ 109 h 118"/>
                    <a:gd name="T36" fmla="*/ 77 w 175"/>
                    <a:gd name="T37" fmla="*/ 113 h 118"/>
                    <a:gd name="T38" fmla="*/ 77 w 175"/>
                    <a:gd name="T39" fmla="*/ 113 h 118"/>
                    <a:gd name="T40" fmla="*/ 79 w 175"/>
                    <a:gd name="T41" fmla="*/ 115 h 118"/>
                    <a:gd name="T42" fmla="*/ 82 w 175"/>
                    <a:gd name="T43" fmla="*/ 117 h 118"/>
                    <a:gd name="T44" fmla="*/ 87 w 175"/>
                    <a:gd name="T45" fmla="*/ 118 h 118"/>
                    <a:gd name="T46" fmla="*/ 90 w 175"/>
                    <a:gd name="T47" fmla="*/ 118 h 118"/>
                    <a:gd name="T48" fmla="*/ 90 w 175"/>
                    <a:gd name="T49" fmla="*/ 118 h 118"/>
                    <a:gd name="T50" fmla="*/ 96 w 175"/>
                    <a:gd name="T51" fmla="*/ 117 h 118"/>
                    <a:gd name="T52" fmla="*/ 102 w 175"/>
                    <a:gd name="T53" fmla="*/ 114 h 118"/>
                    <a:gd name="T54" fmla="*/ 102 w 175"/>
                    <a:gd name="T55" fmla="*/ 114 h 118"/>
                    <a:gd name="T56" fmla="*/ 106 w 175"/>
                    <a:gd name="T57" fmla="*/ 109 h 118"/>
                    <a:gd name="T58" fmla="*/ 107 w 175"/>
                    <a:gd name="T59" fmla="*/ 104 h 118"/>
                    <a:gd name="T60" fmla="*/ 108 w 175"/>
                    <a:gd name="T61" fmla="*/ 100 h 118"/>
                    <a:gd name="T62" fmla="*/ 107 w 175"/>
                    <a:gd name="T63" fmla="*/ 94 h 118"/>
                    <a:gd name="T64" fmla="*/ 175 w 175"/>
                    <a:gd name="T65" fmla="*/ 33 h 118"/>
                    <a:gd name="T66" fmla="*/ 93 w 175"/>
                    <a:gd name="T67" fmla="*/ 103 h 118"/>
                    <a:gd name="T68" fmla="*/ 93 w 175"/>
                    <a:gd name="T69" fmla="*/ 103 h 118"/>
                    <a:gd name="T70" fmla="*/ 91 w 175"/>
                    <a:gd name="T71" fmla="*/ 104 h 118"/>
                    <a:gd name="T72" fmla="*/ 90 w 175"/>
                    <a:gd name="T73" fmla="*/ 104 h 118"/>
                    <a:gd name="T74" fmla="*/ 90 w 175"/>
                    <a:gd name="T75" fmla="*/ 104 h 118"/>
                    <a:gd name="T76" fmla="*/ 89 w 175"/>
                    <a:gd name="T77" fmla="*/ 104 h 118"/>
                    <a:gd name="T78" fmla="*/ 87 w 175"/>
                    <a:gd name="T79" fmla="*/ 103 h 118"/>
                    <a:gd name="T80" fmla="*/ 87 w 175"/>
                    <a:gd name="T81" fmla="*/ 103 h 118"/>
                    <a:gd name="T82" fmla="*/ 86 w 175"/>
                    <a:gd name="T83" fmla="*/ 100 h 118"/>
                    <a:gd name="T84" fmla="*/ 86 w 175"/>
                    <a:gd name="T85" fmla="*/ 100 h 118"/>
                    <a:gd name="T86" fmla="*/ 88 w 175"/>
                    <a:gd name="T87" fmla="*/ 98 h 118"/>
                    <a:gd name="T88" fmla="*/ 88 w 175"/>
                    <a:gd name="T89" fmla="*/ 98 h 118"/>
                    <a:gd name="T90" fmla="*/ 89 w 175"/>
                    <a:gd name="T91" fmla="*/ 96 h 118"/>
                    <a:gd name="T92" fmla="*/ 90 w 175"/>
                    <a:gd name="T93" fmla="*/ 96 h 118"/>
                    <a:gd name="T94" fmla="*/ 90 w 175"/>
                    <a:gd name="T95" fmla="*/ 96 h 118"/>
                    <a:gd name="T96" fmla="*/ 91 w 175"/>
                    <a:gd name="T97" fmla="*/ 96 h 118"/>
                    <a:gd name="T98" fmla="*/ 93 w 175"/>
                    <a:gd name="T99" fmla="*/ 98 h 118"/>
                    <a:gd name="T100" fmla="*/ 93 w 175"/>
                    <a:gd name="T101" fmla="*/ 98 h 118"/>
                    <a:gd name="T102" fmla="*/ 94 w 175"/>
                    <a:gd name="T103" fmla="*/ 101 h 118"/>
                    <a:gd name="T104" fmla="*/ 93 w 175"/>
                    <a:gd name="T105" fmla="*/ 103 h 118"/>
                    <a:gd name="T106" fmla="*/ 93 w 175"/>
                    <a:gd name="T107" fmla="*/ 103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5" h="118">
                      <a:moveTo>
                        <a:pt x="175" y="33"/>
                      </a:moveTo>
                      <a:lnTo>
                        <a:pt x="167" y="22"/>
                      </a:lnTo>
                      <a:lnTo>
                        <a:pt x="98" y="83"/>
                      </a:lnTo>
                      <a:lnTo>
                        <a:pt x="98" y="83"/>
                      </a:lnTo>
                      <a:lnTo>
                        <a:pt x="94" y="82"/>
                      </a:lnTo>
                      <a:lnTo>
                        <a:pt x="90" y="81"/>
                      </a:lnTo>
                      <a:lnTo>
                        <a:pt x="90" y="81"/>
                      </a:lnTo>
                      <a:lnTo>
                        <a:pt x="85" y="82"/>
                      </a:lnTo>
                      <a:lnTo>
                        <a:pt x="11" y="0"/>
                      </a:lnTo>
                      <a:lnTo>
                        <a:pt x="0" y="10"/>
                      </a:lnTo>
                      <a:lnTo>
                        <a:pt x="74" y="92"/>
                      </a:lnTo>
                      <a:lnTo>
                        <a:pt x="74" y="92"/>
                      </a:lnTo>
                      <a:lnTo>
                        <a:pt x="73" y="95"/>
                      </a:lnTo>
                      <a:lnTo>
                        <a:pt x="72" y="99"/>
                      </a:lnTo>
                      <a:lnTo>
                        <a:pt x="72" y="99"/>
                      </a:lnTo>
                      <a:lnTo>
                        <a:pt x="72" y="103"/>
                      </a:lnTo>
                      <a:lnTo>
                        <a:pt x="73" y="106"/>
                      </a:lnTo>
                      <a:lnTo>
                        <a:pt x="75" y="109"/>
                      </a:lnTo>
                      <a:lnTo>
                        <a:pt x="77" y="113"/>
                      </a:lnTo>
                      <a:lnTo>
                        <a:pt x="77" y="113"/>
                      </a:lnTo>
                      <a:lnTo>
                        <a:pt x="79" y="115"/>
                      </a:lnTo>
                      <a:lnTo>
                        <a:pt x="82" y="117"/>
                      </a:lnTo>
                      <a:lnTo>
                        <a:pt x="87" y="118"/>
                      </a:lnTo>
                      <a:lnTo>
                        <a:pt x="90" y="118"/>
                      </a:lnTo>
                      <a:lnTo>
                        <a:pt x="90" y="118"/>
                      </a:lnTo>
                      <a:lnTo>
                        <a:pt x="96" y="117"/>
                      </a:lnTo>
                      <a:lnTo>
                        <a:pt x="102" y="114"/>
                      </a:lnTo>
                      <a:lnTo>
                        <a:pt x="102" y="114"/>
                      </a:lnTo>
                      <a:lnTo>
                        <a:pt x="106" y="109"/>
                      </a:lnTo>
                      <a:lnTo>
                        <a:pt x="107" y="104"/>
                      </a:lnTo>
                      <a:lnTo>
                        <a:pt x="108" y="100"/>
                      </a:lnTo>
                      <a:lnTo>
                        <a:pt x="107" y="94"/>
                      </a:lnTo>
                      <a:lnTo>
                        <a:pt x="175" y="33"/>
                      </a:lnTo>
                      <a:close/>
                      <a:moveTo>
                        <a:pt x="93" y="103"/>
                      </a:moveTo>
                      <a:lnTo>
                        <a:pt x="93" y="103"/>
                      </a:lnTo>
                      <a:lnTo>
                        <a:pt x="91" y="104"/>
                      </a:lnTo>
                      <a:lnTo>
                        <a:pt x="90" y="104"/>
                      </a:lnTo>
                      <a:lnTo>
                        <a:pt x="90" y="104"/>
                      </a:lnTo>
                      <a:lnTo>
                        <a:pt x="89" y="104"/>
                      </a:lnTo>
                      <a:lnTo>
                        <a:pt x="87" y="103"/>
                      </a:lnTo>
                      <a:lnTo>
                        <a:pt x="87" y="103"/>
                      </a:lnTo>
                      <a:lnTo>
                        <a:pt x="86" y="100"/>
                      </a:lnTo>
                      <a:lnTo>
                        <a:pt x="86" y="100"/>
                      </a:lnTo>
                      <a:lnTo>
                        <a:pt x="88" y="98"/>
                      </a:lnTo>
                      <a:lnTo>
                        <a:pt x="88" y="98"/>
                      </a:lnTo>
                      <a:lnTo>
                        <a:pt x="89" y="96"/>
                      </a:lnTo>
                      <a:lnTo>
                        <a:pt x="90" y="96"/>
                      </a:lnTo>
                      <a:lnTo>
                        <a:pt x="90" y="96"/>
                      </a:lnTo>
                      <a:lnTo>
                        <a:pt x="91" y="96"/>
                      </a:lnTo>
                      <a:lnTo>
                        <a:pt x="93" y="98"/>
                      </a:lnTo>
                      <a:lnTo>
                        <a:pt x="93" y="98"/>
                      </a:lnTo>
                      <a:lnTo>
                        <a:pt x="94" y="101"/>
                      </a:lnTo>
                      <a:lnTo>
                        <a:pt x="93" y="103"/>
                      </a:lnTo>
                      <a:lnTo>
                        <a:pt x="93" y="1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68" name="Group 126"/>
            <p:cNvGrpSpPr/>
            <p:nvPr/>
          </p:nvGrpSpPr>
          <p:grpSpPr>
            <a:xfrm>
              <a:off x="5088900" y="5513571"/>
              <a:ext cx="306060" cy="306060"/>
              <a:chOff x="5088900" y="5513571"/>
              <a:chExt cx="306060" cy="306060"/>
            </a:xfrm>
          </p:grpSpPr>
          <p:sp>
            <p:nvSpPr>
              <p:cNvPr id="279" name="Oval 65"/>
              <p:cNvSpPr/>
              <p:nvPr/>
            </p:nvSpPr>
            <p:spPr>
              <a:xfrm>
                <a:off x="5088900" y="5513571"/>
                <a:ext cx="306060" cy="306060"/>
              </a:xfrm>
              <a:prstGeom prst="ellipse">
                <a:avLst/>
              </a:prstGeom>
              <a:solidFill>
                <a:srgbClr val="B04474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280" name="Freeform 112"/>
              <p:cNvSpPr>
                <a:spLocks noEditPoints="1"/>
              </p:cNvSpPr>
              <p:nvPr/>
            </p:nvSpPr>
            <p:spPr bwMode="auto">
              <a:xfrm>
                <a:off x="5155246" y="5587749"/>
                <a:ext cx="173369" cy="157704"/>
              </a:xfrm>
              <a:custGeom>
                <a:avLst/>
                <a:gdLst>
                  <a:gd name="T0" fmla="*/ 348 w 498"/>
                  <a:gd name="T1" fmla="*/ 251 h 453"/>
                  <a:gd name="T2" fmla="*/ 340 w 498"/>
                  <a:gd name="T3" fmla="*/ 252 h 453"/>
                  <a:gd name="T4" fmla="*/ 376 w 498"/>
                  <a:gd name="T5" fmla="*/ 185 h 453"/>
                  <a:gd name="T6" fmla="*/ 407 w 498"/>
                  <a:gd name="T7" fmla="*/ 194 h 453"/>
                  <a:gd name="T8" fmla="*/ 470 w 498"/>
                  <a:gd name="T9" fmla="*/ 103 h 453"/>
                  <a:gd name="T10" fmla="*/ 495 w 498"/>
                  <a:gd name="T11" fmla="*/ 93 h 453"/>
                  <a:gd name="T12" fmla="*/ 484 w 498"/>
                  <a:gd name="T13" fmla="*/ 68 h 453"/>
                  <a:gd name="T14" fmla="*/ 459 w 498"/>
                  <a:gd name="T15" fmla="*/ 79 h 453"/>
                  <a:gd name="T16" fmla="*/ 394 w 498"/>
                  <a:gd name="T17" fmla="*/ 162 h 453"/>
                  <a:gd name="T18" fmla="*/ 356 w 498"/>
                  <a:gd name="T19" fmla="*/ 140 h 453"/>
                  <a:gd name="T20" fmla="*/ 300 w 498"/>
                  <a:gd name="T21" fmla="*/ 34 h 453"/>
                  <a:gd name="T22" fmla="*/ 185 w 498"/>
                  <a:gd name="T23" fmla="*/ 0 h 453"/>
                  <a:gd name="T24" fmla="*/ 79 w 498"/>
                  <a:gd name="T25" fmla="*/ 57 h 453"/>
                  <a:gd name="T26" fmla="*/ 44 w 498"/>
                  <a:gd name="T27" fmla="*/ 175 h 453"/>
                  <a:gd name="T28" fmla="*/ 88 w 498"/>
                  <a:gd name="T29" fmla="*/ 306 h 453"/>
                  <a:gd name="T30" fmla="*/ 38 w 498"/>
                  <a:gd name="T31" fmla="*/ 280 h 453"/>
                  <a:gd name="T32" fmla="*/ 15 w 498"/>
                  <a:gd name="T33" fmla="*/ 266 h 453"/>
                  <a:gd name="T34" fmla="*/ 0 w 498"/>
                  <a:gd name="T35" fmla="*/ 288 h 453"/>
                  <a:gd name="T36" fmla="*/ 25 w 498"/>
                  <a:gd name="T37" fmla="*/ 302 h 453"/>
                  <a:gd name="T38" fmla="*/ 69 w 498"/>
                  <a:gd name="T39" fmla="*/ 338 h 453"/>
                  <a:gd name="T40" fmla="*/ 96 w 498"/>
                  <a:gd name="T41" fmla="*/ 338 h 453"/>
                  <a:gd name="T42" fmla="*/ 117 w 498"/>
                  <a:gd name="T43" fmla="*/ 289 h 453"/>
                  <a:gd name="T44" fmla="*/ 201 w 498"/>
                  <a:gd name="T45" fmla="*/ 313 h 453"/>
                  <a:gd name="T46" fmla="*/ 292 w 498"/>
                  <a:gd name="T47" fmla="*/ 284 h 453"/>
                  <a:gd name="T48" fmla="*/ 295 w 498"/>
                  <a:gd name="T49" fmla="*/ 301 h 453"/>
                  <a:gd name="T50" fmla="*/ 297 w 498"/>
                  <a:gd name="T51" fmla="*/ 305 h 453"/>
                  <a:gd name="T52" fmla="*/ 447 w 498"/>
                  <a:gd name="T53" fmla="*/ 453 h 453"/>
                  <a:gd name="T54" fmla="*/ 497 w 498"/>
                  <a:gd name="T55" fmla="*/ 413 h 453"/>
                  <a:gd name="T56" fmla="*/ 481 w 498"/>
                  <a:gd name="T57" fmla="*/ 83 h 453"/>
                  <a:gd name="T58" fmla="*/ 346 w 498"/>
                  <a:gd name="T59" fmla="*/ 268 h 453"/>
                  <a:gd name="T60" fmla="*/ 68 w 498"/>
                  <a:gd name="T61" fmla="*/ 101 h 453"/>
                  <a:gd name="T62" fmla="*/ 146 w 498"/>
                  <a:gd name="T63" fmla="*/ 25 h 453"/>
                  <a:gd name="T64" fmla="*/ 255 w 498"/>
                  <a:gd name="T65" fmla="*/ 25 h 453"/>
                  <a:gd name="T66" fmla="*/ 333 w 498"/>
                  <a:gd name="T67" fmla="*/ 101 h 453"/>
                  <a:gd name="T68" fmla="*/ 329 w 498"/>
                  <a:gd name="T69" fmla="*/ 156 h 453"/>
                  <a:gd name="T70" fmla="*/ 292 w 498"/>
                  <a:gd name="T71" fmla="*/ 64 h 453"/>
                  <a:gd name="T72" fmla="*/ 201 w 498"/>
                  <a:gd name="T73" fmla="*/ 27 h 453"/>
                  <a:gd name="T74" fmla="*/ 109 w 498"/>
                  <a:gd name="T75" fmla="*/ 66 h 453"/>
                  <a:gd name="T76" fmla="*/ 71 w 498"/>
                  <a:gd name="T77" fmla="*/ 156 h 453"/>
                  <a:gd name="T78" fmla="*/ 109 w 498"/>
                  <a:gd name="T79" fmla="*/ 247 h 453"/>
                  <a:gd name="T80" fmla="*/ 67 w 498"/>
                  <a:gd name="T81" fmla="*/ 205 h 453"/>
                  <a:gd name="T82" fmla="*/ 204 w 498"/>
                  <a:gd name="T83" fmla="*/ 175 h 453"/>
                  <a:gd name="T84" fmla="*/ 294 w 498"/>
                  <a:gd name="T85" fmla="*/ 224 h 453"/>
                  <a:gd name="T86" fmla="*/ 212 w 498"/>
                  <a:gd name="T87" fmla="*/ 271 h 453"/>
                  <a:gd name="T88" fmla="*/ 140 w 498"/>
                  <a:gd name="T89" fmla="*/ 255 h 453"/>
                  <a:gd name="T90" fmla="*/ 197 w 498"/>
                  <a:gd name="T91" fmla="*/ 139 h 453"/>
                  <a:gd name="T92" fmla="*/ 187 w 498"/>
                  <a:gd name="T93" fmla="*/ 164 h 453"/>
                  <a:gd name="T94" fmla="*/ 91 w 498"/>
                  <a:gd name="T95" fmla="*/ 190 h 453"/>
                  <a:gd name="T96" fmla="*/ 99 w 498"/>
                  <a:gd name="T97" fmla="*/ 102 h 453"/>
                  <a:gd name="T98" fmla="*/ 167 w 498"/>
                  <a:gd name="T99" fmla="*/ 46 h 453"/>
                  <a:gd name="T100" fmla="*/ 255 w 498"/>
                  <a:gd name="T101" fmla="*/ 55 h 453"/>
                  <a:gd name="T102" fmla="*/ 311 w 498"/>
                  <a:gd name="T103" fmla="*/ 123 h 453"/>
                  <a:gd name="T104" fmla="*/ 201 w 498"/>
                  <a:gd name="T105" fmla="*/ 299 h 453"/>
                  <a:gd name="T106" fmla="*/ 125 w 498"/>
                  <a:gd name="T107" fmla="*/ 277 h 453"/>
                  <a:gd name="T108" fmla="*/ 214 w 498"/>
                  <a:gd name="T109" fmla="*/ 285 h 453"/>
                  <a:gd name="T110" fmla="*/ 299 w 498"/>
                  <a:gd name="T111" fmla="*/ 239 h 453"/>
                  <a:gd name="T112" fmla="*/ 341 w 498"/>
                  <a:gd name="T113" fmla="*/ 181 h 453"/>
                  <a:gd name="T114" fmla="*/ 308 w 498"/>
                  <a:gd name="T115" fmla="*/ 250 h 453"/>
                  <a:gd name="T116" fmla="*/ 288 w 498"/>
                  <a:gd name="T117" fmla="*/ 269 h 453"/>
                  <a:gd name="T118" fmla="*/ 225 w 498"/>
                  <a:gd name="T119" fmla="*/ 297 h 453"/>
                  <a:gd name="T120" fmla="*/ 307 w 498"/>
                  <a:gd name="T121" fmla="*/ 272 h 453"/>
                  <a:gd name="T122" fmla="*/ 310 w 498"/>
                  <a:gd name="T123" fmla="*/ 283 h 453"/>
                  <a:gd name="T124" fmla="*/ 483 w 498"/>
                  <a:gd name="T125" fmla="*/ 412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98" h="453">
                    <a:moveTo>
                      <a:pt x="496" y="398"/>
                    </a:moveTo>
                    <a:lnTo>
                      <a:pt x="496" y="398"/>
                    </a:lnTo>
                    <a:lnTo>
                      <a:pt x="485" y="387"/>
                    </a:lnTo>
                    <a:lnTo>
                      <a:pt x="485" y="387"/>
                    </a:lnTo>
                    <a:lnTo>
                      <a:pt x="485" y="387"/>
                    </a:lnTo>
                    <a:lnTo>
                      <a:pt x="350" y="252"/>
                    </a:lnTo>
                    <a:lnTo>
                      <a:pt x="350" y="252"/>
                    </a:lnTo>
                    <a:lnTo>
                      <a:pt x="348" y="251"/>
                    </a:lnTo>
                    <a:lnTo>
                      <a:pt x="348" y="251"/>
                    </a:lnTo>
                    <a:lnTo>
                      <a:pt x="348" y="251"/>
                    </a:lnTo>
                    <a:lnTo>
                      <a:pt x="348" y="251"/>
                    </a:lnTo>
                    <a:lnTo>
                      <a:pt x="346" y="250"/>
                    </a:lnTo>
                    <a:lnTo>
                      <a:pt x="346" y="250"/>
                    </a:lnTo>
                    <a:lnTo>
                      <a:pt x="342" y="251"/>
                    </a:lnTo>
                    <a:lnTo>
                      <a:pt x="342" y="251"/>
                    </a:lnTo>
                    <a:lnTo>
                      <a:pt x="342" y="251"/>
                    </a:lnTo>
                    <a:lnTo>
                      <a:pt x="342" y="251"/>
                    </a:lnTo>
                    <a:lnTo>
                      <a:pt x="340" y="252"/>
                    </a:lnTo>
                    <a:lnTo>
                      <a:pt x="337" y="256"/>
                    </a:lnTo>
                    <a:lnTo>
                      <a:pt x="328" y="247"/>
                    </a:lnTo>
                    <a:lnTo>
                      <a:pt x="328" y="247"/>
                    </a:lnTo>
                    <a:lnTo>
                      <a:pt x="338" y="232"/>
                    </a:lnTo>
                    <a:lnTo>
                      <a:pt x="346" y="217"/>
                    </a:lnTo>
                    <a:lnTo>
                      <a:pt x="351" y="199"/>
                    </a:lnTo>
                    <a:lnTo>
                      <a:pt x="355" y="183"/>
                    </a:lnTo>
                    <a:lnTo>
                      <a:pt x="376" y="185"/>
                    </a:lnTo>
                    <a:lnTo>
                      <a:pt x="376" y="185"/>
                    </a:lnTo>
                    <a:lnTo>
                      <a:pt x="379" y="191"/>
                    </a:lnTo>
                    <a:lnTo>
                      <a:pt x="382" y="195"/>
                    </a:lnTo>
                    <a:lnTo>
                      <a:pt x="388" y="198"/>
                    </a:lnTo>
                    <a:lnTo>
                      <a:pt x="394" y="199"/>
                    </a:lnTo>
                    <a:lnTo>
                      <a:pt x="394" y="199"/>
                    </a:lnTo>
                    <a:lnTo>
                      <a:pt x="399" y="199"/>
                    </a:lnTo>
                    <a:lnTo>
                      <a:pt x="402" y="198"/>
                    </a:lnTo>
                    <a:lnTo>
                      <a:pt x="405" y="196"/>
                    </a:lnTo>
                    <a:lnTo>
                      <a:pt x="407" y="194"/>
                    </a:lnTo>
                    <a:lnTo>
                      <a:pt x="410" y="191"/>
                    </a:lnTo>
                    <a:lnTo>
                      <a:pt x="412" y="188"/>
                    </a:lnTo>
                    <a:lnTo>
                      <a:pt x="413" y="184"/>
                    </a:lnTo>
                    <a:lnTo>
                      <a:pt x="414" y="181"/>
                    </a:lnTo>
                    <a:lnTo>
                      <a:pt x="414" y="181"/>
                    </a:lnTo>
                    <a:lnTo>
                      <a:pt x="413" y="176"/>
                    </a:lnTo>
                    <a:lnTo>
                      <a:pt x="412" y="172"/>
                    </a:lnTo>
                    <a:lnTo>
                      <a:pt x="470" y="103"/>
                    </a:lnTo>
                    <a:lnTo>
                      <a:pt x="470" y="103"/>
                    </a:lnTo>
                    <a:lnTo>
                      <a:pt x="473" y="104"/>
                    </a:lnTo>
                    <a:lnTo>
                      <a:pt x="477" y="104"/>
                    </a:lnTo>
                    <a:lnTo>
                      <a:pt x="477" y="104"/>
                    </a:lnTo>
                    <a:lnTo>
                      <a:pt x="481" y="104"/>
                    </a:lnTo>
                    <a:lnTo>
                      <a:pt x="484" y="103"/>
                    </a:lnTo>
                    <a:lnTo>
                      <a:pt x="487" y="101"/>
                    </a:lnTo>
                    <a:lnTo>
                      <a:pt x="490" y="99"/>
                    </a:lnTo>
                    <a:lnTo>
                      <a:pt x="493" y="96"/>
                    </a:lnTo>
                    <a:lnTo>
                      <a:pt x="495" y="93"/>
                    </a:lnTo>
                    <a:lnTo>
                      <a:pt x="496" y="89"/>
                    </a:lnTo>
                    <a:lnTo>
                      <a:pt x="496" y="86"/>
                    </a:lnTo>
                    <a:lnTo>
                      <a:pt x="496" y="86"/>
                    </a:lnTo>
                    <a:lnTo>
                      <a:pt x="496" y="82"/>
                    </a:lnTo>
                    <a:lnTo>
                      <a:pt x="495" y="79"/>
                    </a:lnTo>
                    <a:lnTo>
                      <a:pt x="493" y="75"/>
                    </a:lnTo>
                    <a:lnTo>
                      <a:pt x="490" y="72"/>
                    </a:lnTo>
                    <a:lnTo>
                      <a:pt x="487" y="70"/>
                    </a:lnTo>
                    <a:lnTo>
                      <a:pt x="484" y="68"/>
                    </a:lnTo>
                    <a:lnTo>
                      <a:pt x="481" y="67"/>
                    </a:lnTo>
                    <a:lnTo>
                      <a:pt x="477" y="67"/>
                    </a:lnTo>
                    <a:lnTo>
                      <a:pt x="477" y="67"/>
                    </a:lnTo>
                    <a:lnTo>
                      <a:pt x="473" y="67"/>
                    </a:lnTo>
                    <a:lnTo>
                      <a:pt x="470" y="68"/>
                    </a:lnTo>
                    <a:lnTo>
                      <a:pt x="467" y="70"/>
                    </a:lnTo>
                    <a:lnTo>
                      <a:pt x="463" y="72"/>
                    </a:lnTo>
                    <a:lnTo>
                      <a:pt x="461" y="75"/>
                    </a:lnTo>
                    <a:lnTo>
                      <a:pt x="459" y="79"/>
                    </a:lnTo>
                    <a:lnTo>
                      <a:pt x="458" y="82"/>
                    </a:lnTo>
                    <a:lnTo>
                      <a:pt x="458" y="86"/>
                    </a:lnTo>
                    <a:lnTo>
                      <a:pt x="458" y="86"/>
                    </a:lnTo>
                    <a:lnTo>
                      <a:pt x="459" y="89"/>
                    </a:lnTo>
                    <a:lnTo>
                      <a:pt x="460" y="94"/>
                    </a:lnTo>
                    <a:lnTo>
                      <a:pt x="401" y="163"/>
                    </a:lnTo>
                    <a:lnTo>
                      <a:pt x="401" y="163"/>
                    </a:lnTo>
                    <a:lnTo>
                      <a:pt x="394" y="162"/>
                    </a:lnTo>
                    <a:lnTo>
                      <a:pt x="394" y="162"/>
                    </a:lnTo>
                    <a:lnTo>
                      <a:pt x="389" y="163"/>
                    </a:lnTo>
                    <a:lnTo>
                      <a:pt x="385" y="165"/>
                    </a:lnTo>
                    <a:lnTo>
                      <a:pt x="381" y="167"/>
                    </a:lnTo>
                    <a:lnTo>
                      <a:pt x="378" y="171"/>
                    </a:lnTo>
                    <a:lnTo>
                      <a:pt x="358" y="169"/>
                    </a:lnTo>
                    <a:lnTo>
                      <a:pt x="358" y="169"/>
                    </a:lnTo>
                    <a:lnTo>
                      <a:pt x="358" y="156"/>
                    </a:lnTo>
                    <a:lnTo>
                      <a:pt x="358" y="156"/>
                    </a:lnTo>
                    <a:lnTo>
                      <a:pt x="356" y="140"/>
                    </a:lnTo>
                    <a:lnTo>
                      <a:pt x="354" y="125"/>
                    </a:lnTo>
                    <a:lnTo>
                      <a:pt x="351" y="111"/>
                    </a:lnTo>
                    <a:lnTo>
                      <a:pt x="346" y="96"/>
                    </a:lnTo>
                    <a:lnTo>
                      <a:pt x="339" y="82"/>
                    </a:lnTo>
                    <a:lnTo>
                      <a:pt x="332" y="69"/>
                    </a:lnTo>
                    <a:lnTo>
                      <a:pt x="322" y="57"/>
                    </a:lnTo>
                    <a:lnTo>
                      <a:pt x="312" y="45"/>
                    </a:lnTo>
                    <a:lnTo>
                      <a:pt x="312" y="45"/>
                    </a:lnTo>
                    <a:lnTo>
                      <a:pt x="300" y="34"/>
                    </a:lnTo>
                    <a:lnTo>
                      <a:pt x="287" y="26"/>
                    </a:lnTo>
                    <a:lnTo>
                      <a:pt x="274" y="18"/>
                    </a:lnTo>
                    <a:lnTo>
                      <a:pt x="260" y="12"/>
                    </a:lnTo>
                    <a:lnTo>
                      <a:pt x="246" y="6"/>
                    </a:lnTo>
                    <a:lnTo>
                      <a:pt x="231" y="2"/>
                    </a:lnTo>
                    <a:lnTo>
                      <a:pt x="216" y="0"/>
                    </a:lnTo>
                    <a:lnTo>
                      <a:pt x="201" y="0"/>
                    </a:lnTo>
                    <a:lnTo>
                      <a:pt x="201" y="0"/>
                    </a:lnTo>
                    <a:lnTo>
                      <a:pt x="185" y="0"/>
                    </a:lnTo>
                    <a:lnTo>
                      <a:pt x="170" y="2"/>
                    </a:lnTo>
                    <a:lnTo>
                      <a:pt x="155" y="6"/>
                    </a:lnTo>
                    <a:lnTo>
                      <a:pt x="140" y="12"/>
                    </a:lnTo>
                    <a:lnTo>
                      <a:pt x="126" y="18"/>
                    </a:lnTo>
                    <a:lnTo>
                      <a:pt x="113" y="26"/>
                    </a:lnTo>
                    <a:lnTo>
                      <a:pt x="102" y="35"/>
                    </a:lnTo>
                    <a:lnTo>
                      <a:pt x="90" y="45"/>
                    </a:lnTo>
                    <a:lnTo>
                      <a:pt x="90" y="45"/>
                    </a:lnTo>
                    <a:lnTo>
                      <a:pt x="79" y="57"/>
                    </a:lnTo>
                    <a:lnTo>
                      <a:pt x="70" y="70"/>
                    </a:lnTo>
                    <a:lnTo>
                      <a:pt x="62" y="83"/>
                    </a:lnTo>
                    <a:lnTo>
                      <a:pt x="55" y="96"/>
                    </a:lnTo>
                    <a:lnTo>
                      <a:pt x="51" y="111"/>
                    </a:lnTo>
                    <a:lnTo>
                      <a:pt x="47" y="125"/>
                    </a:lnTo>
                    <a:lnTo>
                      <a:pt x="44" y="141"/>
                    </a:lnTo>
                    <a:lnTo>
                      <a:pt x="43" y="156"/>
                    </a:lnTo>
                    <a:lnTo>
                      <a:pt x="43" y="156"/>
                    </a:lnTo>
                    <a:lnTo>
                      <a:pt x="44" y="175"/>
                    </a:lnTo>
                    <a:lnTo>
                      <a:pt x="48" y="193"/>
                    </a:lnTo>
                    <a:lnTo>
                      <a:pt x="53" y="210"/>
                    </a:lnTo>
                    <a:lnTo>
                      <a:pt x="61" y="226"/>
                    </a:lnTo>
                    <a:lnTo>
                      <a:pt x="69" y="242"/>
                    </a:lnTo>
                    <a:lnTo>
                      <a:pt x="80" y="256"/>
                    </a:lnTo>
                    <a:lnTo>
                      <a:pt x="92" y="269"/>
                    </a:lnTo>
                    <a:lnTo>
                      <a:pt x="105" y="280"/>
                    </a:lnTo>
                    <a:lnTo>
                      <a:pt x="88" y="306"/>
                    </a:lnTo>
                    <a:lnTo>
                      <a:pt x="88" y="306"/>
                    </a:lnTo>
                    <a:lnTo>
                      <a:pt x="83" y="305"/>
                    </a:lnTo>
                    <a:lnTo>
                      <a:pt x="83" y="305"/>
                    </a:lnTo>
                    <a:lnTo>
                      <a:pt x="77" y="306"/>
                    </a:lnTo>
                    <a:lnTo>
                      <a:pt x="71" y="310"/>
                    </a:lnTo>
                    <a:lnTo>
                      <a:pt x="38" y="288"/>
                    </a:lnTo>
                    <a:lnTo>
                      <a:pt x="38" y="288"/>
                    </a:lnTo>
                    <a:lnTo>
                      <a:pt x="38" y="285"/>
                    </a:lnTo>
                    <a:lnTo>
                      <a:pt x="38" y="285"/>
                    </a:lnTo>
                    <a:lnTo>
                      <a:pt x="38" y="280"/>
                    </a:lnTo>
                    <a:lnTo>
                      <a:pt x="37" y="277"/>
                    </a:lnTo>
                    <a:lnTo>
                      <a:pt x="35" y="274"/>
                    </a:lnTo>
                    <a:lnTo>
                      <a:pt x="32" y="271"/>
                    </a:lnTo>
                    <a:lnTo>
                      <a:pt x="29" y="269"/>
                    </a:lnTo>
                    <a:lnTo>
                      <a:pt x="26" y="268"/>
                    </a:lnTo>
                    <a:lnTo>
                      <a:pt x="23" y="266"/>
                    </a:lnTo>
                    <a:lnTo>
                      <a:pt x="20" y="265"/>
                    </a:lnTo>
                    <a:lnTo>
                      <a:pt x="20" y="265"/>
                    </a:lnTo>
                    <a:lnTo>
                      <a:pt x="15" y="266"/>
                    </a:lnTo>
                    <a:lnTo>
                      <a:pt x="12" y="268"/>
                    </a:lnTo>
                    <a:lnTo>
                      <a:pt x="9" y="269"/>
                    </a:lnTo>
                    <a:lnTo>
                      <a:pt x="5" y="271"/>
                    </a:lnTo>
                    <a:lnTo>
                      <a:pt x="3" y="274"/>
                    </a:lnTo>
                    <a:lnTo>
                      <a:pt x="1" y="277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0" y="285"/>
                    </a:lnTo>
                    <a:lnTo>
                      <a:pt x="0" y="288"/>
                    </a:lnTo>
                    <a:lnTo>
                      <a:pt x="1" y="292"/>
                    </a:lnTo>
                    <a:lnTo>
                      <a:pt x="3" y="295"/>
                    </a:lnTo>
                    <a:lnTo>
                      <a:pt x="5" y="298"/>
                    </a:lnTo>
                    <a:lnTo>
                      <a:pt x="9" y="300"/>
                    </a:lnTo>
                    <a:lnTo>
                      <a:pt x="12" y="302"/>
                    </a:lnTo>
                    <a:lnTo>
                      <a:pt x="15" y="303"/>
                    </a:lnTo>
                    <a:lnTo>
                      <a:pt x="20" y="303"/>
                    </a:lnTo>
                    <a:lnTo>
                      <a:pt x="20" y="303"/>
                    </a:lnTo>
                    <a:lnTo>
                      <a:pt x="25" y="302"/>
                    </a:lnTo>
                    <a:lnTo>
                      <a:pt x="29" y="300"/>
                    </a:lnTo>
                    <a:lnTo>
                      <a:pt x="64" y="322"/>
                    </a:lnTo>
                    <a:lnTo>
                      <a:pt x="64" y="322"/>
                    </a:lnTo>
                    <a:lnTo>
                      <a:pt x="64" y="325"/>
                    </a:lnTo>
                    <a:lnTo>
                      <a:pt x="64" y="325"/>
                    </a:lnTo>
                    <a:lnTo>
                      <a:pt x="64" y="328"/>
                    </a:lnTo>
                    <a:lnTo>
                      <a:pt x="65" y="332"/>
                    </a:lnTo>
                    <a:lnTo>
                      <a:pt x="67" y="336"/>
                    </a:lnTo>
                    <a:lnTo>
                      <a:pt x="69" y="338"/>
                    </a:lnTo>
                    <a:lnTo>
                      <a:pt x="72" y="340"/>
                    </a:lnTo>
                    <a:lnTo>
                      <a:pt x="76" y="342"/>
                    </a:lnTo>
                    <a:lnTo>
                      <a:pt x="79" y="343"/>
                    </a:lnTo>
                    <a:lnTo>
                      <a:pt x="83" y="343"/>
                    </a:lnTo>
                    <a:lnTo>
                      <a:pt x="83" y="343"/>
                    </a:lnTo>
                    <a:lnTo>
                      <a:pt x="86" y="343"/>
                    </a:lnTo>
                    <a:lnTo>
                      <a:pt x="90" y="342"/>
                    </a:lnTo>
                    <a:lnTo>
                      <a:pt x="93" y="340"/>
                    </a:lnTo>
                    <a:lnTo>
                      <a:pt x="96" y="338"/>
                    </a:lnTo>
                    <a:lnTo>
                      <a:pt x="98" y="336"/>
                    </a:lnTo>
                    <a:lnTo>
                      <a:pt x="101" y="332"/>
                    </a:lnTo>
                    <a:lnTo>
                      <a:pt x="102" y="328"/>
                    </a:lnTo>
                    <a:lnTo>
                      <a:pt x="102" y="325"/>
                    </a:lnTo>
                    <a:lnTo>
                      <a:pt x="102" y="325"/>
                    </a:lnTo>
                    <a:lnTo>
                      <a:pt x="101" y="319"/>
                    </a:lnTo>
                    <a:lnTo>
                      <a:pt x="98" y="314"/>
                    </a:lnTo>
                    <a:lnTo>
                      <a:pt x="117" y="289"/>
                    </a:lnTo>
                    <a:lnTo>
                      <a:pt x="117" y="289"/>
                    </a:lnTo>
                    <a:lnTo>
                      <a:pt x="126" y="295"/>
                    </a:lnTo>
                    <a:lnTo>
                      <a:pt x="136" y="299"/>
                    </a:lnTo>
                    <a:lnTo>
                      <a:pt x="146" y="303"/>
                    </a:lnTo>
                    <a:lnTo>
                      <a:pt x="157" y="306"/>
                    </a:lnTo>
                    <a:lnTo>
                      <a:pt x="166" y="310"/>
                    </a:lnTo>
                    <a:lnTo>
                      <a:pt x="178" y="312"/>
                    </a:lnTo>
                    <a:lnTo>
                      <a:pt x="189" y="313"/>
                    </a:lnTo>
                    <a:lnTo>
                      <a:pt x="201" y="313"/>
                    </a:lnTo>
                    <a:lnTo>
                      <a:pt x="201" y="313"/>
                    </a:lnTo>
                    <a:lnTo>
                      <a:pt x="201" y="313"/>
                    </a:lnTo>
                    <a:lnTo>
                      <a:pt x="213" y="313"/>
                    </a:lnTo>
                    <a:lnTo>
                      <a:pt x="225" y="311"/>
                    </a:lnTo>
                    <a:lnTo>
                      <a:pt x="237" y="309"/>
                    </a:lnTo>
                    <a:lnTo>
                      <a:pt x="248" y="305"/>
                    </a:lnTo>
                    <a:lnTo>
                      <a:pt x="260" y="302"/>
                    </a:lnTo>
                    <a:lnTo>
                      <a:pt x="271" y="297"/>
                    </a:lnTo>
                    <a:lnTo>
                      <a:pt x="282" y="291"/>
                    </a:lnTo>
                    <a:lnTo>
                      <a:pt x="292" y="284"/>
                    </a:lnTo>
                    <a:lnTo>
                      <a:pt x="300" y="292"/>
                    </a:lnTo>
                    <a:lnTo>
                      <a:pt x="297" y="296"/>
                    </a:lnTo>
                    <a:lnTo>
                      <a:pt x="297" y="296"/>
                    </a:lnTo>
                    <a:lnTo>
                      <a:pt x="295" y="298"/>
                    </a:lnTo>
                    <a:lnTo>
                      <a:pt x="295" y="298"/>
                    </a:lnTo>
                    <a:lnTo>
                      <a:pt x="295" y="298"/>
                    </a:lnTo>
                    <a:lnTo>
                      <a:pt x="295" y="298"/>
                    </a:lnTo>
                    <a:lnTo>
                      <a:pt x="295" y="301"/>
                    </a:lnTo>
                    <a:lnTo>
                      <a:pt x="295" y="301"/>
                    </a:lnTo>
                    <a:lnTo>
                      <a:pt x="295" y="301"/>
                    </a:lnTo>
                    <a:lnTo>
                      <a:pt x="295" y="301"/>
                    </a:lnTo>
                    <a:lnTo>
                      <a:pt x="295" y="303"/>
                    </a:lnTo>
                    <a:lnTo>
                      <a:pt x="295" y="303"/>
                    </a:lnTo>
                    <a:lnTo>
                      <a:pt x="295" y="303"/>
                    </a:lnTo>
                    <a:lnTo>
                      <a:pt x="295" y="303"/>
                    </a:lnTo>
                    <a:lnTo>
                      <a:pt x="297" y="305"/>
                    </a:lnTo>
                    <a:lnTo>
                      <a:pt x="297" y="305"/>
                    </a:lnTo>
                    <a:lnTo>
                      <a:pt x="297" y="305"/>
                    </a:lnTo>
                    <a:lnTo>
                      <a:pt x="312" y="322"/>
                    </a:lnTo>
                    <a:lnTo>
                      <a:pt x="312" y="322"/>
                    </a:lnTo>
                    <a:lnTo>
                      <a:pt x="312" y="322"/>
                    </a:lnTo>
                    <a:lnTo>
                      <a:pt x="432" y="440"/>
                    </a:lnTo>
                    <a:lnTo>
                      <a:pt x="443" y="451"/>
                    </a:lnTo>
                    <a:lnTo>
                      <a:pt x="443" y="451"/>
                    </a:lnTo>
                    <a:lnTo>
                      <a:pt x="445" y="452"/>
                    </a:lnTo>
                    <a:lnTo>
                      <a:pt x="447" y="453"/>
                    </a:lnTo>
                    <a:lnTo>
                      <a:pt x="447" y="453"/>
                    </a:lnTo>
                    <a:lnTo>
                      <a:pt x="447" y="453"/>
                    </a:lnTo>
                    <a:lnTo>
                      <a:pt x="447" y="453"/>
                    </a:lnTo>
                    <a:lnTo>
                      <a:pt x="458" y="452"/>
                    </a:lnTo>
                    <a:lnTo>
                      <a:pt x="467" y="449"/>
                    </a:lnTo>
                    <a:lnTo>
                      <a:pt x="475" y="445"/>
                    </a:lnTo>
                    <a:lnTo>
                      <a:pt x="483" y="438"/>
                    </a:lnTo>
                    <a:lnTo>
                      <a:pt x="489" y="431"/>
                    </a:lnTo>
                    <a:lnTo>
                      <a:pt x="494" y="422"/>
                    </a:lnTo>
                    <a:lnTo>
                      <a:pt x="497" y="413"/>
                    </a:lnTo>
                    <a:lnTo>
                      <a:pt x="498" y="403"/>
                    </a:lnTo>
                    <a:lnTo>
                      <a:pt x="498" y="403"/>
                    </a:lnTo>
                    <a:lnTo>
                      <a:pt x="497" y="400"/>
                    </a:lnTo>
                    <a:lnTo>
                      <a:pt x="496" y="398"/>
                    </a:lnTo>
                    <a:lnTo>
                      <a:pt x="496" y="398"/>
                    </a:lnTo>
                    <a:close/>
                    <a:moveTo>
                      <a:pt x="481" y="83"/>
                    </a:moveTo>
                    <a:lnTo>
                      <a:pt x="480" y="82"/>
                    </a:lnTo>
                    <a:lnTo>
                      <a:pt x="480" y="82"/>
                    </a:lnTo>
                    <a:lnTo>
                      <a:pt x="481" y="83"/>
                    </a:lnTo>
                    <a:lnTo>
                      <a:pt x="481" y="83"/>
                    </a:lnTo>
                    <a:close/>
                    <a:moveTo>
                      <a:pt x="327" y="316"/>
                    </a:moveTo>
                    <a:lnTo>
                      <a:pt x="361" y="283"/>
                    </a:lnTo>
                    <a:lnTo>
                      <a:pt x="470" y="393"/>
                    </a:lnTo>
                    <a:lnTo>
                      <a:pt x="470" y="393"/>
                    </a:lnTo>
                    <a:lnTo>
                      <a:pt x="437" y="426"/>
                    </a:lnTo>
                    <a:lnTo>
                      <a:pt x="327" y="316"/>
                    </a:lnTo>
                    <a:close/>
                    <a:moveTo>
                      <a:pt x="312" y="301"/>
                    </a:moveTo>
                    <a:lnTo>
                      <a:pt x="346" y="268"/>
                    </a:lnTo>
                    <a:lnTo>
                      <a:pt x="351" y="273"/>
                    </a:lnTo>
                    <a:lnTo>
                      <a:pt x="318" y="306"/>
                    </a:lnTo>
                    <a:lnTo>
                      <a:pt x="312" y="301"/>
                    </a:lnTo>
                    <a:close/>
                    <a:moveTo>
                      <a:pt x="58" y="156"/>
                    </a:moveTo>
                    <a:lnTo>
                      <a:pt x="58" y="156"/>
                    </a:lnTo>
                    <a:lnTo>
                      <a:pt x="58" y="142"/>
                    </a:lnTo>
                    <a:lnTo>
                      <a:pt x="61" y="128"/>
                    </a:lnTo>
                    <a:lnTo>
                      <a:pt x="64" y="115"/>
                    </a:lnTo>
                    <a:lnTo>
                      <a:pt x="68" y="101"/>
                    </a:lnTo>
                    <a:lnTo>
                      <a:pt x="75" y="89"/>
                    </a:lnTo>
                    <a:lnTo>
                      <a:pt x="82" y="77"/>
                    </a:lnTo>
                    <a:lnTo>
                      <a:pt x="90" y="66"/>
                    </a:lnTo>
                    <a:lnTo>
                      <a:pt x="99" y="56"/>
                    </a:lnTo>
                    <a:lnTo>
                      <a:pt x="99" y="56"/>
                    </a:lnTo>
                    <a:lnTo>
                      <a:pt x="110" y="46"/>
                    </a:lnTo>
                    <a:lnTo>
                      <a:pt x="121" y="37"/>
                    </a:lnTo>
                    <a:lnTo>
                      <a:pt x="133" y="30"/>
                    </a:lnTo>
                    <a:lnTo>
                      <a:pt x="146" y="25"/>
                    </a:lnTo>
                    <a:lnTo>
                      <a:pt x="159" y="19"/>
                    </a:lnTo>
                    <a:lnTo>
                      <a:pt x="173" y="16"/>
                    </a:lnTo>
                    <a:lnTo>
                      <a:pt x="187" y="14"/>
                    </a:lnTo>
                    <a:lnTo>
                      <a:pt x="201" y="14"/>
                    </a:lnTo>
                    <a:lnTo>
                      <a:pt x="201" y="14"/>
                    </a:lnTo>
                    <a:lnTo>
                      <a:pt x="215" y="14"/>
                    </a:lnTo>
                    <a:lnTo>
                      <a:pt x="229" y="16"/>
                    </a:lnTo>
                    <a:lnTo>
                      <a:pt x="242" y="19"/>
                    </a:lnTo>
                    <a:lnTo>
                      <a:pt x="255" y="25"/>
                    </a:lnTo>
                    <a:lnTo>
                      <a:pt x="268" y="30"/>
                    </a:lnTo>
                    <a:lnTo>
                      <a:pt x="280" y="37"/>
                    </a:lnTo>
                    <a:lnTo>
                      <a:pt x="291" y="46"/>
                    </a:lnTo>
                    <a:lnTo>
                      <a:pt x="301" y="55"/>
                    </a:lnTo>
                    <a:lnTo>
                      <a:pt x="301" y="55"/>
                    </a:lnTo>
                    <a:lnTo>
                      <a:pt x="311" y="66"/>
                    </a:lnTo>
                    <a:lnTo>
                      <a:pt x="320" y="77"/>
                    </a:lnTo>
                    <a:lnTo>
                      <a:pt x="327" y="89"/>
                    </a:lnTo>
                    <a:lnTo>
                      <a:pt x="333" y="101"/>
                    </a:lnTo>
                    <a:lnTo>
                      <a:pt x="337" y="114"/>
                    </a:lnTo>
                    <a:lnTo>
                      <a:pt x="340" y="128"/>
                    </a:lnTo>
                    <a:lnTo>
                      <a:pt x="342" y="142"/>
                    </a:lnTo>
                    <a:lnTo>
                      <a:pt x="344" y="156"/>
                    </a:lnTo>
                    <a:lnTo>
                      <a:pt x="344" y="156"/>
                    </a:lnTo>
                    <a:lnTo>
                      <a:pt x="344" y="167"/>
                    </a:lnTo>
                    <a:lnTo>
                      <a:pt x="329" y="165"/>
                    </a:lnTo>
                    <a:lnTo>
                      <a:pt x="329" y="165"/>
                    </a:lnTo>
                    <a:lnTo>
                      <a:pt x="329" y="156"/>
                    </a:lnTo>
                    <a:lnTo>
                      <a:pt x="329" y="156"/>
                    </a:lnTo>
                    <a:lnTo>
                      <a:pt x="329" y="143"/>
                    </a:lnTo>
                    <a:lnTo>
                      <a:pt x="327" y="130"/>
                    </a:lnTo>
                    <a:lnTo>
                      <a:pt x="324" y="118"/>
                    </a:lnTo>
                    <a:lnTo>
                      <a:pt x="320" y="107"/>
                    </a:lnTo>
                    <a:lnTo>
                      <a:pt x="314" y="96"/>
                    </a:lnTo>
                    <a:lnTo>
                      <a:pt x="308" y="85"/>
                    </a:lnTo>
                    <a:lnTo>
                      <a:pt x="300" y="74"/>
                    </a:lnTo>
                    <a:lnTo>
                      <a:pt x="292" y="64"/>
                    </a:lnTo>
                    <a:lnTo>
                      <a:pt x="292" y="64"/>
                    </a:lnTo>
                    <a:lnTo>
                      <a:pt x="282" y="56"/>
                    </a:lnTo>
                    <a:lnTo>
                      <a:pt x="272" y="48"/>
                    </a:lnTo>
                    <a:lnTo>
                      <a:pt x="261" y="42"/>
                    </a:lnTo>
                    <a:lnTo>
                      <a:pt x="250" y="36"/>
                    </a:lnTo>
                    <a:lnTo>
                      <a:pt x="239" y="33"/>
                    </a:lnTo>
                    <a:lnTo>
                      <a:pt x="226" y="30"/>
                    </a:lnTo>
                    <a:lnTo>
                      <a:pt x="214" y="28"/>
                    </a:lnTo>
                    <a:lnTo>
                      <a:pt x="201" y="27"/>
                    </a:lnTo>
                    <a:lnTo>
                      <a:pt x="201" y="27"/>
                    </a:lnTo>
                    <a:lnTo>
                      <a:pt x="188" y="28"/>
                    </a:lnTo>
                    <a:lnTo>
                      <a:pt x="175" y="30"/>
                    </a:lnTo>
                    <a:lnTo>
                      <a:pt x="163" y="33"/>
                    </a:lnTo>
                    <a:lnTo>
                      <a:pt x="151" y="37"/>
                    </a:lnTo>
                    <a:lnTo>
                      <a:pt x="139" y="43"/>
                    </a:lnTo>
                    <a:lnTo>
                      <a:pt x="129" y="49"/>
                    </a:lnTo>
                    <a:lnTo>
                      <a:pt x="119" y="57"/>
                    </a:lnTo>
                    <a:lnTo>
                      <a:pt x="109" y="66"/>
                    </a:lnTo>
                    <a:lnTo>
                      <a:pt x="109" y="66"/>
                    </a:lnTo>
                    <a:lnTo>
                      <a:pt x="101" y="74"/>
                    </a:lnTo>
                    <a:lnTo>
                      <a:pt x="93" y="85"/>
                    </a:lnTo>
                    <a:lnTo>
                      <a:pt x="86" y="96"/>
                    </a:lnTo>
                    <a:lnTo>
                      <a:pt x="81" y="107"/>
                    </a:lnTo>
                    <a:lnTo>
                      <a:pt x="77" y="118"/>
                    </a:lnTo>
                    <a:lnTo>
                      <a:pt x="75" y="131"/>
                    </a:lnTo>
                    <a:lnTo>
                      <a:pt x="72" y="143"/>
                    </a:lnTo>
                    <a:lnTo>
                      <a:pt x="71" y="156"/>
                    </a:lnTo>
                    <a:lnTo>
                      <a:pt x="71" y="156"/>
                    </a:lnTo>
                    <a:lnTo>
                      <a:pt x="72" y="169"/>
                    </a:lnTo>
                    <a:lnTo>
                      <a:pt x="75" y="181"/>
                    </a:lnTo>
                    <a:lnTo>
                      <a:pt x="77" y="194"/>
                    </a:lnTo>
                    <a:lnTo>
                      <a:pt x="81" y="206"/>
                    </a:lnTo>
                    <a:lnTo>
                      <a:pt x="86" y="217"/>
                    </a:lnTo>
                    <a:lnTo>
                      <a:pt x="93" y="228"/>
                    </a:lnTo>
                    <a:lnTo>
                      <a:pt x="101" y="238"/>
                    </a:lnTo>
                    <a:lnTo>
                      <a:pt x="109" y="247"/>
                    </a:lnTo>
                    <a:lnTo>
                      <a:pt x="109" y="247"/>
                    </a:lnTo>
                    <a:lnTo>
                      <a:pt x="121" y="258"/>
                    </a:lnTo>
                    <a:lnTo>
                      <a:pt x="113" y="269"/>
                    </a:lnTo>
                    <a:lnTo>
                      <a:pt x="113" y="269"/>
                    </a:lnTo>
                    <a:lnTo>
                      <a:pt x="102" y="259"/>
                    </a:lnTo>
                    <a:lnTo>
                      <a:pt x="91" y="247"/>
                    </a:lnTo>
                    <a:lnTo>
                      <a:pt x="81" y="234"/>
                    </a:lnTo>
                    <a:lnTo>
                      <a:pt x="72" y="220"/>
                    </a:lnTo>
                    <a:lnTo>
                      <a:pt x="67" y="205"/>
                    </a:lnTo>
                    <a:lnTo>
                      <a:pt x="62" y="190"/>
                    </a:lnTo>
                    <a:lnTo>
                      <a:pt x="58" y="174"/>
                    </a:lnTo>
                    <a:lnTo>
                      <a:pt x="58" y="156"/>
                    </a:lnTo>
                    <a:lnTo>
                      <a:pt x="58" y="156"/>
                    </a:lnTo>
                    <a:close/>
                    <a:moveTo>
                      <a:pt x="140" y="255"/>
                    </a:moveTo>
                    <a:lnTo>
                      <a:pt x="198" y="174"/>
                    </a:lnTo>
                    <a:lnTo>
                      <a:pt x="198" y="174"/>
                    </a:lnTo>
                    <a:lnTo>
                      <a:pt x="204" y="175"/>
                    </a:lnTo>
                    <a:lnTo>
                      <a:pt x="204" y="175"/>
                    </a:lnTo>
                    <a:lnTo>
                      <a:pt x="209" y="175"/>
                    </a:lnTo>
                    <a:lnTo>
                      <a:pt x="213" y="172"/>
                    </a:lnTo>
                    <a:lnTo>
                      <a:pt x="217" y="169"/>
                    </a:lnTo>
                    <a:lnTo>
                      <a:pt x="220" y="166"/>
                    </a:lnTo>
                    <a:lnTo>
                      <a:pt x="313" y="178"/>
                    </a:lnTo>
                    <a:lnTo>
                      <a:pt x="313" y="178"/>
                    </a:lnTo>
                    <a:lnTo>
                      <a:pt x="309" y="194"/>
                    </a:lnTo>
                    <a:lnTo>
                      <a:pt x="302" y="209"/>
                    </a:lnTo>
                    <a:lnTo>
                      <a:pt x="294" y="224"/>
                    </a:lnTo>
                    <a:lnTo>
                      <a:pt x="282" y="237"/>
                    </a:lnTo>
                    <a:lnTo>
                      <a:pt x="282" y="237"/>
                    </a:lnTo>
                    <a:lnTo>
                      <a:pt x="273" y="245"/>
                    </a:lnTo>
                    <a:lnTo>
                      <a:pt x="265" y="251"/>
                    </a:lnTo>
                    <a:lnTo>
                      <a:pt x="255" y="258"/>
                    </a:lnTo>
                    <a:lnTo>
                      <a:pt x="245" y="262"/>
                    </a:lnTo>
                    <a:lnTo>
                      <a:pt x="234" y="266"/>
                    </a:lnTo>
                    <a:lnTo>
                      <a:pt x="224" y="269"/>
                    </a:lnTo>
                    <a:lnTo>
                      <a:pt x="212" y="271"/>
                    </a:lnTo>
                    <a:lnTo>
                      <a:pt x="201" y="271"/>
                    </a:lnTo>
                    <a:lnTo>
                      <a:pt x="201" y="278"/>
                    </a:lnTo>
                    <a:lnTo>
                      <a:pt x="201" y="271"/>
                    </a:lnTo>
                    <a:lnTo>
                      <a:pt x="201" y="271"/>
                    </a:lnTo>
                    <a:lnTo>
                      <a:pt x="185" y="270"/>
                    </a:lnTo>
                    <a:lnTo>
                      <a:pt x="170" y="266"/>
                    </a:lnTo>
                    <a:lnTo>
                      <a:pt x="155" y="261"/>
                    </a:lnTo>
                    <a:lnTo>
                      <a:pt x="140" y="255"/>
                    </a:lnTo>
                    <a:lnTo>
                      <a:pt x="140" y="255"/>
                    </a:lnTo>
                    <a:close/>
                    <a:moveTo>
                      <a:pt x="223" y="152"/>
                    </a:moveTo>
                    <a:lnTo>
                      <a:pt x="223" y="152"/>
                    </a:lnTo>
                    <a:lnTo>
                      <a:pt x="220" y="147"/>
                    </a:lnTo>
                    <a:lnTo>
                      <a:pt x="216" y="141"/>
                    </a:lnTo>
                    <a:lnTo>
                      <a:pt x="211" y="139"/>
                    </a:lnTo>
                    <a:lnTo>
                      <a:pt x="204" y="137"/>
                    </a:lnTo>
                    <a:lnTo>
                      <a:pt x="204" y="137"/>
                    </a:lnTo>
                    <a:lnTo>
                      <a:pt x="200" y="138"/>
                    </a:lnTo>
                    <a:lnTo>
                      <a:pt x="197" y="139"/>
                    </a:lnTo>
                    <a:lnTo>
                      <a:pt x="193" y="140"/>
                    </a:lnTo>
                    <a:lnTo>
                      <a:pt x="190" y="143"/>
                    </a:lnTo>
                    <a:lnTo>
                      <a:pt x="188" y="145"/>
                    </a:lnTo>
                    <a:lnTo>
                      <a:pt x="187" y="149"/>
                    </a:lnTo>
                    <a:lnTo>
                      <a:pt x="186" y="152"/>
                    </a:lnTo>
                    <a:lnTo>
                      <a:pt x="185" y="156"/>
                    </a:lnTo>
                    <a:lnTo>
                      <a:pt x="185" y="156"/>
                    </a:lnTo>
                    <a:lnTo>
                      <a:pt x="186" y="161"/>
                    </a:lnTo>
                    <a:lnTo>
                      <a:pt x="187" y="164"/>
                    </a:lnTo>
                    <a:lnTo>
                      <a:pt x="130" y="246"/>
                    </a:lnTo>
                    <a:lnTo>
                      <a:pt x="130" y="246"/>
                    </a:lnTo>
                    <a:lnTo>
                      <a:pt x="120" y="237"/>
                    </a:lnTo>
                    <a:lnTo>
                      <a:pt x="120" y="237"/>
                    </a:lnTo>
                    <a:lnTo>
                      <a:pt x="111" y="229"/>
                    </a:lnTo>
                    <a:lnTo>
                      <a:pt x="105" y="220"/>
                    </a:lnTo>
                    <a:lnTo>
                      <a:pt x="99" y="210"/>
                    </a:lnTo>
                    <a:lnTo>
                      <a:pt x="94" y="201"/>
                    </a:lnTo>
                    <a:lnTo>
                      <a:pt x="91" y="190"/>
                    </a:lnTo>
                    <a:lnTo>
                      <a:pt x="88" y="179"/>
                    </a:lnTo>
                    <a:lnTo>
                      <a:pt x="86" y="167"/>
                    </a:lnTo>
                    <a:lnTo>
                      <a:pt x="85" y="156"/>
                    </a:lnTo>
                    <a:lnTo>
                      <a:pt x="85" y="156"/>
                    </a:lnTo>
                    <a:lnTo>
                      <a:pt x="86" y="144"/>
                    </a:lnTo>
                    <a:lnTo>
                      <a:pt x="88" y="134"/>
                    </a:lnTo>
                    <a:lnTo>
                      <a:pt x="91" y="123"/>
                    </a:lnTo>
                    <a:lnTo>
                      <a:pt x="94" y="112"/>
                    </a:lnTo>
                    <a:lnTo>
                      <a:pt x="99" y="102"/>
                    </a:lnTo>
                    <a:lnTo>
                      <a:pt x="105" y="93"/>
                    </a:lnTo>
                    <a:lnTo>
                      <a:pt x="111" y="84"/>
                    </a:lnTo>
                    <a:lnTo>
                      <a:pt x="119" y="75"/>
                    </a:lnTo>
                    <a:lnTo>
                      <a:pt x="119" y="75"/>
                    </a:lnTo>
                    <a:lnTo>
                      <a:pt x="128" y="68"/>
                    </a:lnTo>
                    <a:lnTo>
                      <a:pt x="137" y="60"/>
                    </a:lnTo>
                    <a:lnTo>
                      <a:pt x="147" y="55"/>
                    </a:lnTo>
                    <a:lnTo>
                      <a:pt x="157" y="50"/>
                    </a:lnTo>
                    <a:lnTo>
                      <a:pt x="167" y="46"/>
                    </a:lnTo>
                    <a:lnTo>
                      <a:pt x="178" y="44"/>
                    </a:lnTo>
                    <a:lnTo>
                      <a:pt x="189" y="42"/>
                    </a:lnTo>
                    <a:lnTo>
                      <a:pt x="201" y="42"/>
                    </a:lnTo>
                    <a:lnTo>
                      <a:pt x="201" y="42"/>
                    </a:lnTo>
                    <a:lnTo>
                      <a:pt x="212" y="42"/>
                    </a:lnTo>
                    <a:lnTo>
                      <a:pt x="224" y="44"/>
                    </a:lnTo>
                    <a:lnTo>
                      <a:pt x="234" y="46"/>
                    </a:lnTo>
                    <a:lnTo>
                      <a:pt x="244" y="50"/>
                    </a:lnTo>
                    <a:lnTo>
                      <a:pt x="255" y="55"/>
                    </a:lnTo>
                    <a:lnTo>
                      <a:pt x="265" y="60"/>
                    </a:lnTo>
                    <a:lnTo>
                      <a:pt x="273" y="68"/>
                    </a:lnTo>
                    <a:lnTo>
                      <a:pt x="282" y="75"/>
                    </a:lnTo>
                    <a:lnTo>
                      <a:pt x="282" y="75"/>
                    </a:lnTo>
                    <a:lnTo>
                      <a:pt x="290" y="84"/>
                    </a:lnTo>
                    <a:lnTo>
                      <a:pt x="296" y="93"/>
                    </a:lnTo>
                    <a:lnTo>
                      <a:pt x="302" y="102"/>
                    </a:lnTo>
                    <a:lnTo>
                      <a:pt x="307" y="112"/>
                    </a:lnTo>
                    <a:lnTo>
                      <a:pt x="311" y="123"/>
                    </a:lnTo>
                    <a:lnTo>
                      <a:pt x="313" y="134"/>
                    </a:lnTo>
                    <a:lnTo>
                      <a:pt x="315" y="144"/>
                    </a:lnTo>
                    <a:lnTo>
                      <a:pt x="315" y="156"/>
                    </a:lnTo>
                    <a:lnTo>
                      <a:pt x="315" y="156"/>
                    </a:lnTo>
                    <a:lnTo>
                      <a:pt x="315" y="164"/>
                    </a:lnTo>
                    <a:lnTo>
                      <a:pt x="223" y="152"/>
                    </a:lnTo>
                    <a:close/>
                    <a:moveTo>
                      <a:pt x="201" y="299"/>
                    </a:moveTo>
                    <a:lnTo>
                      <a:pt x="201" y="306"/>
                    </a:lnTo>
                    <a:lnTo>
                      <a:pt x="201" y="299"/>
                    </a:lnTo>
                    <a:lnTo>
                      <a:pt x="201" y="299"/>
                    </a:lnTo>
                    <a:lnTo>
                      <a:pt x="190" y="299"/>
                    </a:lnTo>
                    <a:lnTo>
                      <a:pt x="180" y="298"/>
                    </a:lnTo>
                    <a:lnTo>
                      <a:pt x="171" y="296"/>
                    </a:lnTo>
                    <a:lnTo>
                      <a:pt x="161" y="293"/>
                    </a:lnTo>
                    <a:lnTo>
                      <a:pt x="151" y="290"/>
                    </a:lnTo>
                    <a:lnTo>
                      <a:pt x="142" y="286"/>
                    </a:lnTo>
                    <a:lnTo>
                      <a:pt x="133" y="282"/>
                    </a:lnTo>
                    <a:lnTo>
                      <a:pt x="125" y="277"/>
                    </a:lnTo>
                    <a:lnTo>
                      <a:pt x="133" y="265"/>
                    </a:lnTo>
                    <a:lnTo>
                      <a:pt x="133" y="265"/>
                    </a:lnTo>
                    <a:lnTo>
                      <a:pt x="148" y="274"/>
                    </a:lnTo>
                    <a:lnTo>
                      <a:pt x="165" y="280"/>
                    </a:lnTo>
                    <a:lnTo>
                      <a:pt x="183" y="284"/>
                    </a:lnTo>
                    <a:lnTo>
                      <a:pt x="201" y="285"/>
                    </a:lnTo>
                    <a:lnTo>
                      <a:pt x="201" y="285"/>
                    </a:lnTo>
                    <a:lnTo>
                      <a:pt x="201" y="285"/>
                    </a:lnTo>
                    <a:lnTo>
                      <a:pt x="214" y="285"/>
                    </a:lnTo>
                    <a:lnTo>
                      <a:pt x="226" y="283"/>
                    </a:lnTo>
                    <a:lnTo>
                      <a:pt x="239" y="279"/>
                    </a:lnTo>
                    <a:lnTo>
                      <a:pt x="251" y="275"/>
                    </a:lnTo>
                    <a:lnTo>
                      <a:pt x="261" y="270"/>
                    </a:lnTo>
                    <a:lnTo>
                      <a:pt x="272" y="263"/>
                    </a:lnTo>
                    <a:lnTo>
                      <a:pt x="283" y="256"/>
                    </a:lnTo>
                    <a:lnTo>
                      <a:pt x="292" y="247"/>
                    </a:lnTo>
                    <a:lnTo>
                      <a:pt x="292" y="247"/>
                    </a:lnTo>
                    <a:lnTo>
                      <a:pt x="299" y="239"/>
                    </a:lnTo>
                    <a:lnTo>
                      <a:pt x="305" y="232"/>
                    </a:lnTo>
                    <a:lnTo>
                      <a:pt x="310" y="224"/>
                    </a:lnTo>
                    <a:lnTo>
                      <a:pt x="315" y="216"/>
                    </a:lnTo>
                    <a:lnTo>
                      <a:pt x="320" y="207"/>
                    </a:lnTo>
                    <a:lnTo>
                      <a:pt x="323" y="198"/>
                    </a:lnTo>
                    <a:lnTo>
                      <a:pt x="325" y="189"/>
                    </a:lnTo>
                    <a:lnTo>
                      <a:pt x="327" y="179"/>
                    </a:lnTo>
                    <a:lnTo>
                      <a:pt x="341" y="181"/>
                    </a:lnTo>
                    <a:lnTo>
                      <a:pt x="341" y="181"/>
                    </a:lnTo>
                    <a:lnTo>
                      <a:pt x="337" y="197"/>
                    </a:lnTo>
                    <a:lnTo>
                      <a:pt x="332" y="214"/>
                    </a:lnTo>
                    <a:lnTo>
                      <a:pt x="324" y="229"/>
                    </a:lnTo>
                    <a:lnTo>
                      <a:pt x="314" y="243"/>
                    </a:lnTo>
                    <a:lnTo>
                      <a:pt x="314" y="243"/>
                    </a:lnTo>
                    <a:lnTo>
                      <a:pt x="314" y="244"/>
                    </a:lnTo>
                    <a:lnTo>
                      <a:pt x="314" y="244"/>
                    </a:lnTo>
                    <a:lnTo>
                      <a:pt x="308" y="250"/>
                    </a:lnTo>
                    <a:lnTo>
                      <a:pt x="308" y="250"/>
                    </a:lnTo>
                    <a:lnTo>
                      <a:pt x="308" y="250"/>
                    </a:lnTo>
                    <a:lnTo>
                      <a:pt x="308" y="250"/>
                    </a:lnTo>
                    <a:lnTo>
                      <a:pt x="301" y="257"/>
                    </a:lnTo>
                    <a:lnTo>
                      <a:pt x="301" y="257"/>
                    </a:lnTo>
                    <a:lnTo>
                      <a:pt x="295" y="263"/>
                    </a:lnTo>
                    <a:lnTo>
                      <a:pt x="295" y="263"/>
                    </a:lnTo>
                    <a:lnTo>
                      <a:pt x="295" y="263"/>
                    </a:lnTo>
                    <a:lnTo>
                      <a:pt x="295" y="263"/>
                    </a:lnTo>
                    <a:lnTo>
                      <a:pt x="288" y="269"/>
                    </a:lnTo>
                    <a:lnTo>
                      <a:pt x="288" y="269"/>
                    </a:lnTo>
                    <a:lnTo>
                      <a:pt x="288" y="270"/>
                    </a:lnTo>
                    <a:lnTo>
                      <a:pt x="288" y="270"/>
                    </a:lnTo>
                    <a:lnTo>
                      <a:pt x="279" y="276"/>
                    </a:lnTo>
                    <a:lnTo>
                      <a:pt x="268" y="282"/>
                    </a:lnTo>
                    <a:lnTo>
                      <a:pt x="258" y="287"/>
                    </a:lnTo>
                    <a:lnTo>
                      <a:pt x="247" y="291"/>
                    </a:lnTo>
                    <a:lnTo>
                      <a:pt x="236" y="295"/>
                    </a:lnTo>
                    <a:lnTo>
                      <a:pt x="225" y="297"/>
                    </a:lnTo>
                    <a:lnTo>
                      <a:pt x="213" y="299"/>
                    </a:lnTo>
                    <a:lnTo>
                      <a:pt x="201" y="299"/>
                    </a:lnTo>
                    <a:lnTo>
                      <a:pt x="201" y="299"/>
                    </a:lnTo>
                    <a:close/>
                    <a:moveTo>
                      <a:pt x="302" y="275"/>
                    </a:moveTo>
                    <a:lnTo>
                      <a:pt x="302" y="275"/>
                    </a:lnTo>
                    <a:lnTo>
                      <a:pt x="304" y="275"/>
                    </a:lnTo>
                    <a:lnTo>
                      <a:pt x="304" y="275"/>
                    </a:lnTo>
                    <a:lnTo>
                      <a:pt x="307" y="272"/>
                    </a:lnTo>
                    <a:lnTo>
                      <a:pt x="307" y="272"/>
                    </a:lnTo>
                    <a:lnTo>
                      <a:pt x="311" y="268"/>
                    </a:lnTo>
                    <a:lnTo>
                      <a:pt x="311" y="268"/>
                    </a:lnTo>
                    <a:lnTo>
                      <a:pt x="312" y="266"/>
                    </a:lnTo>
                    <a:lnTo>
                      <a:pt x="312" y="266"/>
                    </a:lnTo>
                    <a:lnTo>
                      <a:pt x="320" y="259"/>
                    </a:lnTo>
                    <a:lnTo>
                      <a:pt x="320" y="259"/>
                    </a:lnTo>
                    <a:lnTo>
                      <a:pt x="320" y="258"/>
                    </a:lnTo>
                    <a:lnTo>
                      <a:pt x="327" y="265"/>
                    </a:lnTo>
                    <a:lnTo>
                      <a:pt x="310" y="283"/>
                    </a:lnTo>
                    <a:lnTo>
                      <a:pt x="302" y="275"/>
                    </a:lnTo>
                    <a:close/>
                    <a:moveTo>
                      <a:pt x="450" y="439"/>
                    </a:moveTo>
                    <a:lnTo>
                      <a:pt x="447" y="436"/>
                    </a:lnTo>
                    <a:lnTo>
                      <a:pt x="447" y="436"/>
                    </a:lnTo>
                    <a:lnTo>
                      <a:pt x="481" y="403"/>
                    </a:lnTo>
                    <a:lnTo>
                      <a:pt x="481" y="403"/>
                    </a:lnTo>
                    <a:lnTo>
                      <a:pt x="484" y="406"/>
                    </a:lnTo>
                    <a:lnTo>
                      <a:pt x="484" y="406"/>
                    </a:lnTo>
                    <a:lnTo>
                      <a:pt x="483" y="412"/>
                    </a:lnTo>
                    <a:lnTo>
                      <a:pt x="481" y="418"/>
                    </a:lnTo>
                    <a:lnTo>
                      <a:pt x="477" y="424"/>
                    </a:lnTo>
                    <a:lnTo>
                      <a:pt x="473" y="428"/>
                    </a:lnTo>
                    <a:lnTo>
                      <a:pt x="468" y="433"/>
                    </a:lnTo>
                    <a:lnTo>
                      <a:pt x="462" y="436"/>
                    </a:lnTo>
                    <a:lnTo>
                      <a:pt x="457" y="438"/>
                    </a:lnTo>
                    <a:lnTo>
                      <a:pt x="450" y="439"/>
                    </a:lnTo>
                    <a:lnTo>
                      <a:pt x="450" y="4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9" name="Group 128"/>
            <p:cNvGrpSpPr/>
            <p:nvPr/>
          </p:nvGrpSpPr>
          <p:grpSpPr>
            <a:xfrm>
              <a:off x="7496182" y="4699022"/>
              <a:ext cx="473068" cy="473068"/>
              <a:chOff x="7496182" y="4699022"/>
              <a:chExt cx="473068" cy="473068"/>
            </a:xfrm>
          </p:grpSpPr>
          <p:sp>
            <p:nvSpPr>
              <p:cNvPr id="270" name="Oval 59"/>
              <p:cNvSpPr/>
              <p:nvPr/>
            </p:nvSpPr>
            <p:spPr>
              <a:xfrm>
                <a:off x="7496182" y="4699022"/>
                <a:ext cx="473068" cy="473068"/>
              </a:xfrm>
              <a:prstGeom prst="ellipse">
                <a:avLst/>
              </a:prstGeom>
              <a:solidFill>
                <a:srgbClr val="7B5A85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cs typeface="+mn-ea"/>
                  <a:sym typeface="+mn-lt"/>
                </a:endParaRPr>
              </a:p>
            </p:txBody>
          </p:sp>
          <p:grpSp>
            <p:nvGrpSpPr>
              <p:cNvPr id="271" name="Group 114"/>
              <p:cNvGrpSpPr/>
              <p:nvPr/>
            </p:nvGrpSpPr>
            <p:grpSpPr>
              <a:xfrm>
                <a:off x="7599439" y="4809384"/>
                <a:ext cx="266554" cy="252345"/>
                <a:chOff x="2835275" y="3127375"/>
                <a:chExt cx="744538" cy="704850"/>
              </a:xfrm>
              <a:solidFill>
                <a:schemeClr val="bg1"/>
              </a:solidFill>
            </p:grpSpPr>
            <p:sp>
              <p:nvSpPr>
                <p:cNvPr id="272" name="Freeform 115"/>
                <p:cNvSpPr>
                  <a:spLocks noEditPoints="1"/>
                </p:cNvSpPr>
                <p:nvPr/>
              </p:nvSpPr>
              <p:spPr bwMode="auto">
                <a:xfrm>
                  <a:off x="2835275" y="3324225"/>
                  <a:ext cx="504825" cy="508000"/>
                </a:xfrm>
                <a:custGeom>
                  <a:avLst/>
                  <a:gdLst>
                    <a:gd name="T0" fmla="*/ 284 w 318"/>
                    <a:gd name="T1" fmla="*/ 55 h 320"/>
                    <a:gd name="T2" fmla="*/ 253 w 318"/>
                    <a:gd name="T3" fmla="*/ 61 h 320"/>
                    <a:gd name="T4" fmla="*/ 195 w 318"/>
                    <a:gd name="T5" fmla="*/ 28 h 320"/>
                    <a:gd name="T6" fmla="*/ 185 w 318"/>
                    <a:gd name="T7" fmla="*/ 0 h 320"/>
                    <a:gd name="T8" fmla="*/ 125 w 318"/>
                    <a:gd name="T9" fmla="*/ 27 h 320"/>
                    <a:gd name="T10" fmla="*/ 55 w 318"/>
                    <a:gd name="T11" fmla="*/ 36 h 320"/>
                    <a:gd name="T12" fmla="*/ 57 w 318"/>
                    <a:gd name="T13" fmla="*/ 66 h 320"/>
                    <a:gd name="T14" fmla="*/ 25 w 318"/>
                    <a:gd name="T15" fmla="*/ 120 h 320"/>
                    <a:gd name="T16" fmla="*/ 0 w 318"/>
                    <a:gd name="T17" fmla="*/ 135 h 320"/>
                    <a:gd name="T18" fmla="*/ 20 w 318"/>
                    <a:gd name="T19" fmla="*/ 192 h 320"/>
                    <a:gd name="T20" fmla="*/ 35 w 318"/>
                    <a:gd name="T21" fmla="*/ 264 h 320"/>
                    <a:gd name="T22" fmla="*/ 64 w 318"/>
                    <a:gd name="T23" fmla="*/ 268 h 320"/>
                    <a:gd name="T24" fmla="*/ 116 w 318"/>
                    <a:gd name="T25" fmla="*/ 298 h 320"/>
                    <a:gd name="T26" fmla="*/ 135 w 318"/>
                    <a:gd name="T27" fmla="*/ 320 h 320"/>
                    <a:gd name="T28" fmla="*/ 192 w 318"/>
                    <a:gd name="T29" fmla="*/ 300 h 320"/>
                    <a:gd name="T30" fmla="*/ 263 w 318"/>
                    <a:gd name="T31" fmla="*/ 284 h 320"/>
                    <a:gd name="T32" fmla="*/ 264 w 318"/>
                    <a:gd name="T33" fmla="*/ 255 h 320"/>
                    <a:gd name="T34" fmla="*/ 294 w 318"/>
                    <a:gd name="T35" fmla="*/ 199 h 320"/>
                    <a:gd name="T36" fmla="*/ 318 w 318"/>
                    <a:gd name="T37" fmla="*/ 185 h 320"/>
                    <a:gd name="T38" fmla="*/ 293 w 318"/>
                    <a:gd name="T39" fmla="*/ 126 h 320"/>
                    <a:gd name="T40" fmla="*/ 304 w 318"/>
                    <a:gd name="T41" fmla="*/ 173 h 320"/>
                    <a:gd name="T42" fmla="*/ 283 w 318"/>
                    <a:gd name="T43" fmla="*/ 183 h 320"/>
                    <a:gd name="T44" fmla="*/ 294 w 318"/>
                    <a:gd name="T45" fmla="*/ 218 h 320"/>
                    <a:gd name="T46" fmla="*/ 257 w 318"/>
                    <a:gd name="T47" fmla="*/ 242 h 320"/>
                    <a:gd name="T48" fmla="*/ 244 w 318"/>
                    <a:gd name="T49" fmla="*/ 256 h 320"/>
                    <a:gd name="T50" fmla="*/ 220 w 318"/>
                    <a:gd name="T51" fmla="*/ 293 h 320"/>
                    <a:gd name="T52" fmla="*/ 204 w 318"/>
                    <a:gd name="T53" fmla="*/ 281 h 320"/>
                    <a:gd name="T54" fmla="*/ 180 w 318"/>
                    <a:gd name="T55" fmla="*/ 288 h 320"/>
                    <a:gd name="T56" fmla="*/ 142 w 318"/>
                    <a:gd name="T57" fmla="*/ 290 h 320"/>
                    <a:gd name="T58" fmla="*/ 127 w 318"/>
                    <a:gd name="T59" fmla="*/ 286 h 320"/>
                    <a:gd name="T60" fmla="*/ 101 w 318"/>
                    <a:gd name="T61" fmla="*/ 294 h 320"/>
                    <a:gd name="T62" fmla="*/ 77 w 318"/>
                    <a:gd name="T63" fmla="*/ 260 h 320"/>
                    <a:gd name="T64" fmla="*/ 61 w 318"/>
                    <a:gd name="T65" fmla="*/ 245 h 320"/>
                    <a:gd name="T66" fmla="*/ 27 w 318"/>
                    <a:gd name="T67" fmla="*/ 220 h 320"/>
                    <a:gd name="T68" fmla="*/ 38 w 318"/>
                    <a:gd name="T69" fmla="*/ 204 h 320"/>
                    <a:gd name="T70" fmla="*/ 32 w 318"/>
                    <a:gd name="T71" fmla="*/ 180 h 320"/>
                    <a:gd name="T72" fmla="*/ 33 w 318"/>
                    <a:gd name="T73" fmla="*/ 143 h 320"/>
                    <a:gd name="T74" fmla="*/ 37 w 318"/>
                    <a:gd name="T75" fmla="*/ 129 h 320"/>
                    <a:gd name="T76" fmla="*/ 25 w 318"/>
                    <a:gd name="T77" fmla="*/ 102 h 320"/>
                    <a:gd name="T78" fmla="*/ 65 w 318"/>
                    <a:gd name="T79" fmla="*/ 79 h 320"/>
                    <a:gd name="T80" fmla="*/ 80 w 318"/>
                    <a:gd name="T81" fmla="*/ 65 h 320"/>
                    <a:gd name="T82" fmla="*/ 114 w 318"/>
                    <a:gd name="T83" fmla="*/ 45 h 320"/>
                    <a:gd name="T84" fmla="*/ 133 w 318"/>
                    <a:gd name="T85" fmla="*/ 40 h 320"/>
                    <a:gd name="T86" fmla="*/ 173 w 318"/>
                    <a:gd name="T87" fmla="*/ 14 h 320"/>
                    <a:gd name="T88" fmla="*/ 182 w 318"/>
                    <a:gd name="T89" fmla="*/ 40 h 320"/>
                    <a:gd name="T90" fmla="*/ 218 w 318"/>
                    <a:gd name="T91" fmla="*/ 25 h 320"/>
                    <a:gd name="T92" fmla="*/ 240 w 318"/>
                    <a:gd name="T93" fmla="*/ 68 h 320"/>
                    <a:gd name="T94" fmla="*/ 253 w 318"/>
                    <a:gd name="T95" fmla="*/ 80 h 320"/>
                    <a:gd name="T96" fmla="*/ 274 w 318"/>
                    <a:gd name="T97" fmla="*/ 115 h 320"/>
                    <a:gd name="T98" fmla="*/ 281 w 318"/>
                    <a:gd name="T99" fmla="*/ 134 h 320"/>
                    <a:gd name="T100" fmla="*/ 304 w 318"/>
                    <a:gd name="T101" fmla="*/ 173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18" h="320">
                      <a:moveTo>
                        <a:pt x="290" y="119"/>
                      </a:moveTo>
                      <a:lnTo>
                        <a:pt x="310" y="102"/>
                      </a:lnTo>
                      <a:lnTo>
                        <a:pt x="284" y="55"/>
                      </a:lnTo>
                      <a:lnTo>
                        <a:pt x="257" y="64"/>
                      </a:lnTo>
                      <a:lnTo>
                        <a:pt x="257" y="64"/>
                      </a:lnTo>
                      <a:lnTo>
                        <a:pt x="253" y="61"/>
                      </a:lnTo>
                      <a:lnTo>
                        <a:pt x="260" y="34"/>
                      </a:lnTo>
                      <a:lnTo>
                        <a:pt x="215" y="8"/>
                      </a:lnTo>
                      <a:lnTo>
                        <a:pt x="195" y="28"/>
                      </a:lnTo>
                      <a:lnTo>
                        <a:pt x="195" y="28"/>
                      </a:lnTo>
                      <a:lnTo>
                        <a:pt x="190" y="27"/>
                      </a:lnTo>
                      <a:lnTo>
                        <a:pt x="185" y="0"/>
                      </a:lnTo>
                      <a:lnTo>
                        <a:pt x="131" y="0"/>
                      </a:lnTo>
                      <a:lnTo>
                        <a:pt x="125" y="27"/>
                      </a:lnTo>
                      <a:lnTo>
                        <a:pt x="125" y="27"/>
                      </a:lnTo>
                      <a:lnTo>
                        <a:pt x="119" y="29"/>
                      </a:lnTo>
                      <a:lnTo>
                        <a:pt x="101" y="9"/>
                      </a:lnTo>
                      <a:lnTo>
                        <a:pt x="55" y="36"/>
                      </a:lnTo>
                      <a:lnTo>
                        <a:pt x="62" y="61"/>
                      </a:lnTo>
                      <a:lnTo>
                        <a:pt x="62" y="61"/>
                      </a:lnTo>
                      <a:lnTo>
                        <a:pt x="57" y="66"/>
                      </a:lnTo>
                      <a:lnTo>
                        <a:pt x="33" y="58"/>
                      </a:lnTo>
                      <a:lnTo>
                        <a:pt x="7" y="105"/>
                      </a:lnTo>
                      <a:lnTo>
                        <a:pt x="25" y="120"/>
                      </a:lnTo>
                      <a:lnTo>
                        <a:pt x="25" y="120"/>
                      </a:lnTo>
                      <a:lnTo>
                        <a:pt x="21" y="131"/>
                      </a:lnTo>
                      <a:lnTo>
                        <a:pt x="0" y="135"/>
                      </a:lnTo>
                      <a:lnTo>
                        <a:pt x="0" y="188"/>
                      </a:lnTo>
                      <a:lnTo>
                        <a:pt x="20" y="192"/>
                      </a:lnTo>
                      <a:lnTo>
                        <a:pt x="20" y="192"/>
                      </a:lnTo>
                      <a:lnTo>
                        <a:pt x="24" y="205"/>
                      </a:lnTo>
                      <a:lnTo>
                        <a:pt x="8" y="218"/>
                      </a:lnTo>
                      <a:lnTo>
                        <a:pt x="35" y="264"/>
                      </a:lnTo>
                      <a:lnTo>
                        <a:pt x="54" y="258"/>
                      </a:lnTo>
                      <a:lnTo>
                        <a:pt x="54" y="258"/>
                      </a:lnTo>
                      <a:lnTo>
                        <a:pt x="64" y="268"/>
                      </a:lnTo>
                      <a:lnTo>
                        <a:pt x="58" y="285"/>
                      </a:lnTo>
                      <a:lnTo>
                        <a:pt x="104" y="312"/>
                      </a:lnTo>
                      <a:lnTo>
                        <a:pt x="116" y="298"/>
                      </a:lnTo>
                      <a:lnTo>
                        <a:pt x="116" y="298"/>
                      </a:lnTo>
                      <a:lnTo>
                        <a:pt x="131" y="301"/>
                      </a:lnTo>
                      <a:lnTo>
                        <a:pt x="135" y="320"/>
                      </a:lnTo>
                      <a:lnTo>
                        <a:pt x="188" y="320"/>
                      </a:lnTo>
                      <a:lnTo>
                        <a:pt x="192" y="300"/>
                      </a:lnTo>
                      <a:lnTo>
                        <a:pt x="192" y="300"/>
                      </a:lnTo>
                      <a:lnTo>
                        <a:pt x="205" y="296"/>
                      </a:lnTo>
                      <a:lnTo>
                        <a:pt x="218" y="310"/>
                      </a:lnTo>
                      <a:lnTo>
                        <a:pt x="263" y="284"/>
                      </a:lnTo>
                      <a:lnTo>
                        <a:pt x="257" y="264"/>
                      </a:lnTo>
                      <a:lnTo>
                        <a:pt x="257" y="264"/>
                      </a:lnTo>
                      <a:lnTo>
                        <a:pt x="264" y="255"/>
                      </a:lnTo>
                      <a:lnTo>
                        <a:pt x="285" y="261"/>
                      </a:lnTo>
                      <a:lnTo>
                        <a:pt x="312" y="215"/>
                      </a:lnTo>
                      <a:lnTo>
                        <a:pt x="294" y="199"/>
                      </a:lnTo>
                      <a:lnTo>
                        <a:pt x="294" y="199"/>
                      </a:lnTo>
                      <a:lnTo>
                        <a:pt x="296" y="190"/>
                      </a:lnTo>
                      <a:lnTo>
                        <a:pt x="318" y="185"/>
                      </a:lnTo>
                      <a:lnTo>
                        <a:pt x="318" y="132"/>
                      </a:lnTo>
                      <a:lnTo>
                        <a:pt x="293" y="126"/>
                      </a:lnTo>
                      <a:lnTo>
                        <a:pt x="293" y="126"/>
                      </a:lnTo>
                      <a:lnTo>
                        <a:pt x="290" y="119"/>
                      </a:lnTo>
                      <a:lnTo>
                        <a:pt x="290" y="119"/>
                      </a:lnTo>
                      <a:close/>
                      <a:moveTo>
                        <a:pt x="304" y="173"/>
                      </a:moveTo>
                      <a:lnTo>
                        <a:pt x="283" y="178"/>
                      </a:lnTo>
                      <a:lnTo>
                        <a:pt x="283" y="183"/>
                      </a:lnTo>
                      <a:lnTo>
                        <a:pt x="283" y="183"/>
                      </a:lnTo>
                      <a:lnTo>
                        <a:pt x="278" y="199"/>
                      </a:lnTo>
                      <a:lnTo>
                        <a:pt x="277" y="203"/>
                      </a:lnTo>
                      <a:lnTo>
                        <a:pt x="294" y="218"/>
                      </a:lnTo>
                      <a:lnTo>
                        <a:pt x="278" y="244"/>
                      </a:lnTo>
                      <a:lnTo>
                        <a:pt x="260" y="238"/>
                      </a:lnTo>
                      <a:lnTo>
                        <a:pt x="257" y="242"/>
                      </a:lnTo>
                      <a:lnTo>
                        <a:pt x="257" y="242"/>
                      </a:lnTo>
                      <a:lnTo>
                        <a:pt x="250" y="250"/>
                      </a:lnTo>
                      <a:lnTo>
                        <a:pt x="244" y="256"/>
                      </a:lnTo>
                      <a:lnTo>
                        <a:pt x="241" y="259"/>
                      </a:lnTo>
                      <a:lnTo>
                        <a:pt x="246" y="278"/>
                      </a:lnTo>
                      <a:lnTo>
                        <a:pt x="220" y="293"/>
                      </a:lnTo>
                      <a:lnTo>
                        <a:pt x="208" y="280"/>
                      </a:lnTo>
                      <a:lnTo>
                        <a:pt x="204" y="281"/>
                      </a:lnTo>
                      <a:lnTo>
                        <a:pt x="204" y="281"/>
                      </a:lnTo>
                      <a:lnTo>
                        <a:pt x="194" y="285"/>
                      </a:lnTo>
                      <a:lnTo>
                        <a:pt x="185" y="287"/>
                      </a:lnTo>
                      <a:lnTo>
                        <a:pt x="180" y="288"/>
                      </a:lnTo>
                      <a:lnTo>
                        <a:pt x="176" y="306"/>
                      </a:lnTo>
                      <a:lnTo>
                        <a:pt x="146" y="306"/>
                      </a:lnTo>
                      <a:lnTo>
                        <a:pt x="142" y="290"/>
                      </a:lnTo>
                      <a:lnTo>
                        <a:pt x="138" y="288"/>
                      </a:lnTo>
                      <a:lnTo>
                        <a:pt x="138" y="288"/>
                      </a:lnTo>
                      <a:lnTo>
                        <a:pt x="127" y="286"/>
                      </a:lnTo>
                      <a:lnTo>
                        <a:pt x="116" y="283"/>
                      </a:lnTo>
                      <a:lnTo>
                        <a:pt x="112" y="282"/>
                      </a:lnTo>
                      <a:lnTo>
                        <a:pt x="101" y="294"/>
                      </a:lnTo>
                      <a:lnTo>
                        <a:pt x="74" y="279"/>
                      </a:lnTo>
                      <a:lnTo>
                        <a:pt x="80" y="264"/>
                      </a:lnTo>
                      <a:lnTo>
                        <a:pt x="77" y="260"/>
                      </a:lnTo>
                      <a:lnTo>
                        <a:pt x="77" y="260"/>
                      </a:lnTo>
                      <a:lnTo>
                        <a:pt x="68" y="253"/>
                      </a:lnTo>
                      <a:lnTo>
                        <a:pt x="61" y="245"/>
                      </a:lnTo>
                      <a:lnTo>
                        <a:pt x="58" y="242"/>
                      </a:lnTo>
                      <a:lnTo>
                        <a:pt x="42" y="247"/>
                      </a:lnTo>
                      <a:lnTo>
                        <a:pt x="27" y="220"/>
                      </a:lnTo>
                      <a:lnTo>
                        <a:pt x="40" y="210"/>
                      </a:lnTo>
                      <a:lnTo>
                        <a:pt x="38" y="204"/>
                      </a:lnTo>
                      <a:lnTo>
                        <a:pt x="38" y="204"/>
                      </a:lnTo>
                      <a:lnTo>
                        <a:pt x="35" y="196"/>
                      </a:lnTo>
                      <a:lnTo>
                        <a:pt x="33" y="185"/>
                      </a:lnTo>
                      <a:lnTo>
                        <a:pt x="32" y="180"/>
                      </a:lnTo>
                      <a:lnTo>
                        <a:pt x="14" y="176"/>
                      </a:lnTo>
                      <a:lnTo>
                        <a:pt x="14" y="146"/>
                      </a:lnTo>
                      <a:lnTo>
                        <a:pt x="33" y="143"/>
                      </a:lnTo>
                      <a:lnTo>
                        <a:pt x="34" y="137"/>
                      </a:lnTo>
                      <a:lnTo>
                        <a:pt x="34" y="137"/>
                      </a:lnTo>
                      <a:lnTo>
                        <a:pt x="37" y="129"/>
                      </a:lnTo>
                      <a:lnTo>
                        <a:pt x="39" y="120"/>
                      </a:lnTo>
                      <a:lnTo>
                        <a:pt x="41" y="116"/>
                      </a:lnTo>
                      <a:lnTo>
                        <a:pt x="25" y="102"/>
                      </a:lnTo>
                      <a:lnTo>
                        <a:pt x="40" y="76"/>
                      </a:lnTo>
                      <a:lnTo>
                        <a:pt x="61" y="82"/>
                      </a:lnTo>
                      <a:lnTo>
                        <a:pt x="65" y="79"/>
                      </a:lnTo>
                      <a:lnTo>
                        <a:pt x="65" y="79"/>
                      </a:lnTo>
                      <a:lnTo>
                        <a:pt x="75" y="68"/>
                      </a:lnTo>
                      <a:lnTo>
                        <a:pt x="80" y="65"/>
                      </a:lnTo>
                      <a:lnTo>
                        <a:pt x="72" y="42"/>
                      </a:lnTo>
                      <a:lnTo>
                        <a:pt x="98" y="27"/>
                      </a:lnTo>
                      <a:lnTo>
                        <a:pt x="114" y="45"/>
                      </a:lnTo>
                      <a:lnTo>
                        <a:pt x="119" y="43"/>
                      </a:lnTo>
                      <a:lnTo>
                        <a:pt x="119" y="43"/>
                      </a:lnTo>
                      <a:lnTo>
                        <a:pt x="133" y="40"/>
                      </a:lnTo>
                      <a:lnTo>
                        <a:pt x="137" y="39"/>
                      </a:lnTo>
                      <a:lnTo>
                        <a:pt x="142" y="14"/>
                      </a:lnTo>
                      <a:lnTo>
                        <a:pt x="173" y="14"/>
                      </a:lnTo>
                      <a:lnTo>
                        <a:pt x="178" y="39"/>
                      </a:lnTo>
                      <a:lnTo>
                        <a:pt x="182" y="40"/>
                      </a:lnTo>
                      <a:lnTo>
                        <a:pt x="182" y="40"/>
                      </a:lnTo>
                      <a:lnTo>
                        <a:pt x="195" y="43"/>
                      </a:lnTo>
                      <a:lnTo>
                        <a:pt x="200" y="44"/>
                      </a:lnTo>
                      <a:lnTo>
                        <a:pt x="218" y="25"/>
                      </a:lnTo>
                      <a:lnTo>
                        <a:pt x="244" y="40"/>
                      </a:lnTo>
                      <a:lnTo>
                        <a:pt x="236" y="65"/>
                      </a:lnTo>
                      <a:lnTo>
                        <a:pt x="240" y="68"/>
                      </a:lnTo>
                      <a:lnTo>
                        <a:pt x="240" y="68"/>
                      </a:lnTo>
                      <a:lnTo>
                        <a:pt x="249" y="77"/>
                      </a:lnTo>
                      <a:lnTo>
                        <a:pt x="253" y="80"/>
                      </a:lnTo>
                      <a:lnTo>
                        <a:pt x="277" y="72"/>
                      </a:lnTo>
                      <a:lnTo>
                        <a:pt x="293" y="98"/>
                      </a:lnTo>
                      <a:lnTo>
                        <a:pt x="274" y="115"/>
                      </a:lnTo>
                      <a:lnTo>
                        <a:pt x="276" y="119"/>
                      </a:lnTo>
                      <a:lnTo>
                        <a:pt x="276" y="119"/>
                      </a:lnTo>
                      <a:lnTo>
                        <a:pt x="281" y="134"/>
                      </a:lnTo>
                      <a:lnTo>
                        <a:pt x="282" y="138"/>
                      </a:lnTo>
                      <a:lnTo>
                        <a:pt x="304" y="143"/>
                      </a:lnTo>
                      <a:lnTo>
                        <a:pt x="304" y="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73" name="Freeform 116"/>
                <p:cNvSpPr>
                  <a:spLocks noEditPoints="1"/>
                </p:cNvSpPr>
                <p:nvPr/>
              </p:nvSpPr>
              <p:spPr bwMode="auto">
                <a:xfrm>
                  <a:off x="2963863" y="3462338"/>
                  <a:ext cx="242888" cy="244475"/>
                </a:xfrm>
                <a:custGeom>
                  <a:avLst/>
                  <a:gdLst>
                    <a:gd name="T0" fmla="*/ 77 w 153"/>
                    <a:gd name="T1" fmla="*/ 0 h 154"/>
                    <a:gd name="T2" fmla="*/ 61 w 153"/>
                    <a:gd name="T3" fmla="*/ 2 h 154"/>
                    <a:gd name="T4" fmla="*/ 46 w 153"/>
                    <a:gd name="T5" fmla="*/ 6 h 154"/>
                    <a:gd name="T6" fmla="*/ 33 w 153"/>
                    <a:gd name="T7" fmla="*/ 14 h 154"/>
                    <a:gd name="T8" fmla="*/ 23 w 153"/>
                    <a:gd name="T9" fmla="*/ 22 h 154"/>
                    <a:gd name="T10" fmla="*/ 13 w 153"/>
                    <a:gd name="T11" fmla="*/ 34 h 154"/>
                    <a:gd name="T12" fmla="*/ 5 w 153"/>
                    <a:gd name="T13" fmla="*/ 47 h 154"/>
                    <a:gd name="T14" fmla="*/ 1 w 153"/>
                    <a:gd name="T15" fmla="*/ 61 h 154"/>
                    <a:gd name="T16" fmla="*/ 0 w 153"/>
                    <a:gd name="T17" fmla="*/ 77 h 154"/>
                    <a:gd name="T18" fmla="*/ 0 w 153"/>
                    <a:gd name="T19" fmla="*/ 85 h 154"/>
                    <a:gd name="T20" fmla="*/ 3 w 153"/>
                    <a:gd name="T21" fmla="*/ 100 h 154"/>
                    <a:gd name="T22" fmla="*/ 8 w 153"/>
                    <a:gd name="T23" fmla="*/ 114 h 154"/>
                    <a:gd name="T24" fmla="*/ 17 w 153"/>
                    <a:gd name="T25" fmla="*/ 126 h 154"/>
                    <a:gd name="T26" fmla="*/ 28 w 153"/>
                    <a:gd name="T27" fmla="*/ 137 h 154"/>
                    <a:gd name="T28" fmla="*/ 40 w 153"/>
                    <a:gd name="T29" fmla="*/ 144 h 154"/>
                    <a:gd name="T30" fmla="*/ 54 w 153"/>
                    <a:gd name="T31" fmla="*/ 151 h 154"/>
                    <a:gd name="T32" fmla="*/ 69 w 153"/>
                    <a:gd name="T33" fmla="*/ 154 h 154"/>
                    <a:gd name="T34" fmla="*/ 77 w 153"/>
                    <a:gd name="T35" fmla="*/ 154 h 154"/>
                    <a:gd name="T36" fmla="*/ 92 w 153"/>
                    <a:gd name="T37" fmla="*/ 153 h 154"/>
                    <a:gd name="T38" fmla="*/ 107 w 153"/>
                    <a:gd name="T39" fmla="*/ 147 h 154"/>
                    <a:gd name="T40" fmla="*/ 120 w 153"/>
                    <a:gd name="T41" fmla="*/ 141 h 154"/>
                    <a:gd name="T42" fmla="*/ 132 w 153"/>
                    <a:gd name="T43" fmla="*/ 131 h 154"/>
                    <a:gd name="T44" fmla="*/ 140 w 153"/>
                    <a:gd name="T45" fmla="*/ 120 h 154"/>
                    <a:gd name="T46" fmla="*/ 148 w 153"/>
                    <a:gd name="T47" fmla="*/ 106 h 154"/>
                    <a:gd name="T48" fmla="*/ 152 w 153"/>
                    <a:gd name="T49" fmla="*/ 92 h 154"/>
                    <a:gd name="T50" fmla="*/ 153 w 153"/>
                    <a:gd name="T51" fmla="*/ 77 h 154"/>
                    <a:gd name="T52" fmla="*/ 153 w 153"/>
                    <a:gd name="T53" fmla="*/ 69 h 154"/>
                    <a:gd name="T54" fmla="*/ 150 w 153"/>
                    <a:gd name="T55" fmla="*/ 55 h 154"/>
                    <a:gd name="T56" fmla="*/ 145 w 153"/>
                    <a:gd name="T57" fmla="*/ 41 h 154"/>
                    <a:gd name="T58" fmla="*/ 136 w 153"/>
                    <a:gd name="T59" fmla="*/ 28 h 154"/>
                    <a:gd name="T60" fmla="*/ 125 w 153"/>
                    <a:gd name="T61" fmla="*/ 18 h 154"/>
                    <a:gd name="T62" fmla="*/ 113 w 153"/>
                    <a:gd name="T63" fmla="*/ 9 h 154"/>
                    <a:gd name="T64" fmla="*/ 99 w 153"/>
                    <a:gd name="T65" fmla="*/ 4 h 154"/>
                    <a:gd name="T66" fmla="*/ 84 w 153"/>
                    <a:gd name="T67" fmla="*/ 1 h 154"/>
                    <a:gd name="T68" fmla="*/ 77 w 153"/>
                    <a:gd name="T69" fmla="*/ 0 h 154"/>
                    <a:gd name="T70" fmla="*/ 77 w 153"/>
                    <a:gd name="T71" fmla="*/ 140 h 154"/>
                    <a:gd name="T72" fmla="*/ 64 w 153"/>
                    <a:gd name="T73" fmla="*/ 139 h 154"/>
                    <a:gd name="T74" fmla="*/ 42 w 153"/>
                    <a:gd name="T75" fmla="*/ 129 h 154"/>
                    <a:gd name="T76" fmla="*/ 25 w 153"/>
                    <a:gd name="T77" fmla="*/ 112 h 154"/>
                    <a:gd name="T78" fmla="*/ 15 w 153"/>
                    <a:gd name="T79" fmla="*/ 89 h 154"/>
                    <a:gd name="T80" fmla="*/ 14 w 153"/>
                    <a:gd name="T81" fmla="*/ 77 h 154"/>
                    <a:gd name="T82" fmla="*/ 14 w 153"/>
                    <a:gd name="T83" fmla="*/ 71 h 154"/>
                    <a:gd name="T84" fmla="*/ 18 w 153"/>
                    <a:gd name="T85" fmla="*/ 52 h 154"/>
                    <a:gd name="T86" fmla="*/ 32 w 153"/>
                    <a:gd name="T87" fmla="*/ 33 h 154"/>
                    <a:gd name="T88" fmla="*/ 52 w 153"/>
                    <a:gd name="T89" fmla="*/ 19 h 154"/>
                    <a:gd name="T90" fmla="*/ 70 w 153"/>
                    <a:gd name="T91" fmla="*/ 15 h 154"/>
                    <a:gd name="T92" fmla="*/ 77 w 153"/>
                    <a:gd name="T93" fmla="*/ 14 h 154"/>
                    <a:gd name="T94" fmla="*/ 89 w 153"/>
                    <a:gd name="T95" fmla="*/ 16 h 154"/>
                    <a:gd name="T96" fmla="*/ 112 w 153"/>
                    <a:gd name="T97" fmla="*/ 24 h 154"/>
                    <a:gd name="T98" fmla="*/ 128 w 153"/>
                    <a:gd name="T99" fmla="*/ 42 h 154"/>
                    <a:gd name="T100" fmla="*/ 138 w 153"/>
                    <a:gd name="T101" fmla="*/ 64 h 154"/>
                    <a:gd name="T102" fmla="*/ 139 w 153"/>
                    <a:gd name="T103" fmla="*/ 77 h 154"/>
                    <a:gd name="T104" fmla="*/ 139 w 153"/>
                    <a:gd name="T105" fmla="*/ 84 h 154"/>
                    <a:gd name="T106" fmla="*/ 135 w 153"/>
                    <a:gd name="T107" fmla="*/ 101 h 154"/>
                    <a:gd name="T108" fmla="*/ 121 w 153"/>
                    <a:gd name="T109" fmla="*/ 122 h 154"/>
                    <a:gd name="T110" fmla="*/ 101 w 153"/>
                    <a:gd name="T111" fmla="*/ 135 h 154"/>
                    <a:gd name="T112" fmla="*/ 83 w 153"/>
                    <a:gd name="T113" fmla="*/ 140 h 154"/>
                    <a:gd name="T114" fmla="*/ 77 w 153"/>
                    <a:gd name="T115" fmla="*/ 140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53" h="154">
                      <a:moveTo>
                        <a:pt x="77" y="0"/>
                      </a:moveTo>
                      <a:lnTo>
                        <a:pt x="77" y="0"/>
                      </a:lnTo>
                      <a:lnTo>
                        <a:pt x="69" y="1"/>
                      </a:lnTo>
                      <a:lnTo>
                        <a:pt x="61" y="2"/>
                      </a:lnTo>
                      <a:lnTo>
                        <a:pt x="54" y="4"/>
                      </a:lnTo>
                      <a:lnTo>
                        <a:pt x="46" y="6"/>
                      </a:lnTo>
                      <a:lnTo>
                        <a:pt x="40" y="9"/>
                      </a:lnTo>
                      <a:lnTo>
                        <a:pt x="33" y="14"/>
                      </a:lnTo>
                      <a:lnTo>
                        <a:pt x="28" y="18"/>
                      </a:lnTo>
                      <a:lnTo>
                        <a:pt x="23" y="22"/>
                      </a:lnTo>
                      <a:lnTo>
                        <a:pt x="17" y="28"/>
                      </a:lnTo>
                      <a:lnTo>
                        <a:pt x="13" y="34"/>
                      </a:lnTo>
                      <a:lnTo>
                        <a:pt x="8" y="41"/>
                      </a:lnTo>
                      <a:lnTo>
                        <a:pt x="5" y="47"/>
                      </a:lnTo>
                      <a:lnTo>
                        <a:pt x="3" y="55"/>
                      </a:lnTo>
                      <a:lnTo>
                        <a:pt x="1" y="61"/>
                      </a:lnTo>
                      <a:lnTo>
                        <a:pt x="0" y="69"/>
                      </a:lnTo>
                      <a:lnTo>
                        <a:pt x="0" y="77"/>
                      </a:lnTo>
                      <a:lnTo>
                        <a:pt x="0" y="77"/>
                      </a:lnTo>
                      <a:lnTo>
                        <a:pt x="0" y="85"/>
                      </a:lnTo>
                      <a:lnTo>
                        <a:pt x="1" y="92"/>
                      </a:lnTo>
                      <a:lnTo>
                        <a:pt x="3" y="100"/>
                      </a:lnTo>
                      <a:lnTo>
                        <a:pt x="5" y="106"/>
                      </a:lnTo>
                      <a:lnTo>
                        <a:pt x="8" y="114"/>
                      </a:lnTo>
                      <a:lnTo>
                        <a:pt x="13" y="120"/>
                      </a:lnTo>
                      <a:lnTo>
                        <a:pt x="17" y="126"/>
                      </a:lnTo>
                      <a:lnTo>
                        <a:pt x="23" y="131"/>
                      </a:lnTo>
                      <a:lnTo>
                        <a:pt x="28" y="137"/>
                      </a:lnTo>
                      <a:lnTo>
                        <a:pt x="33" y="141"/>
                      </a:lnTo>
                      <a:lnTo>
                        <a:pt x="40" y="144"/>
                      </a:lnTo>
                      <a:lnTo>
                        <a:pt x="46" y="147"/>
                      </a:lnTo>
                      <a:lnTo>
                        <a:pt x="54" y="151"/>
                      </a:lnTo>
                      <a:lnTo>
                        <a:pt x="61" y="153"/>
                      </a:lnTo>
                      <a:lnTo>
                        <a:pt x="69" y="154"/>
                      </a:lnTo>
                      <a:lnTo>
                        <a:pt x="77" y="154"/>
                      </a:lnTo>
                      <a:lnTo>
                        <a:pt x="77" y="154"/>
                      </a:lnTo>
                      <a:lnTo>
                        <a:pt x="84" y="154"/>
                      </a:lnTo>
                      <a:lnTo>
                        <a:pt x="92" y="153"/>
                      </a:lnTo>
                      <a:lnTo>
                        <a:pt x="99" y="151"/>
                      </a:lnTo>
                      <a:lnTo>
                        <a:pt x="107" y="147"/>
                      </a:lnTo>
                      <a:lnTo>
                        <a:pt x="113" y="144"/>
                      </a:lnTo>
                      <a:lnTo>
                        <a:pt x="120" y="141"/>
                      </a:lnTo>
                      <a:lnTo>
                        <a:pt x="125" y="137"/>
                      </a:lnTo>
                      <a:lnTo>
                        <a:pt x="132" y="131"/>
                      </a:lnTo>
                      <a:lnTo>
                        <a:pt x="136" y="126"/>
                      </a:lnTo>
                      <a:lnTo>
                        <a:pt x="140" y="120"/>
                      </a:lnTo>
                      <a:lnTo>
                        <a:pt x="145" y="114"/>
                      </a:lnTo>
                      <a:lnTo>
                        <a:pt x="148" y="106"/>
                      </a:lnTo>
                      <a:lnTo>
                        <a:pt x="150" y="100"/>
                      </a:lnTo>
                      <a:lnTo>
                        <a:pt x="152" y="92"/>
                      </a:lnTo>
                      <a:lnTo>
                        <a:pt x="153" y="85"/>
                      </a:lnTo>
                      <a:lnTo>
                        <a:pt x="153" y="77"/>
                      </a:lnTo>
                      <a:lnTo>
                        <a:pt x="153" y="77"/>
                      </a:lnTo>
                      <a:lnTo>
                        <a:pt x="153" y="69"/>
                      </a:lnTo>
                      <a:lnTo>
                        <a:pt x="152" y="61"/>
                      </a:lnTo>
                      <a:lnTo>
                        <a:pt x="150" y="55"/>
                      </a:lnTo>
                      <a:lnTo>
                        <a:pt x="148" y="47"/>
                      </a:lnTo>
                      <a:lnTo>
                        <a:pt x="145" y="41"/>
                      </a:lnTo>
                      <a:lnTo>
                        <a:pt x="140" y="34"/>
                      </a:lnTo>
                      <a:lnTo>
                        <a:pt x="136" y="28"/>
                      </a:lnTo>
                      <a:lnTo>
                        <a:pt x="132" y="22"/>
                      </a:lnTo>
                      <a:lnTo>
                        <a:pt x="125" y="18"/>
                      </a:lnTo>
                      <a:lnTo>
                        <a:pt x="120" y="14"/>
                      </a:lnTo>
                      <a:lnTo>
                        <a:pt x="113" y="9"/>
                      </a:lnTo>
                      <a:lnTo>
                        <a:pt x="107" y="6"/>
                      </a:lnTo>
                      <a:lnTo>
                        <a:pt x="99" y="4"/>
                      </a:lnTo>
                      <a:lnTo>
                        <a:pt x="92" y="2"/>
                      </a:lnTo>
                      <a:lnTo>
                        <a:pt x="84" y="1"/>
                      </a:lnTo>
                      <a:lnTo>
                        <a:pt x="77" y="0"/>
                      </a:lnTo>
                      <a:lnTo>
                        <a:pt x="77" y="0"/>
                      </a:lnTo>
                      <a:close/>
                      <a:moveTo>
                        <a:pt x="77" y="140"/>
                      </a:moveTo>
                      <a:lnTo>
                        <a:pt x="77" y="140"/>
                      </a:lnTo>
                      <a:lnTo>
                        <a:pt x="70" y="140"/>
                      </a:lnTo>
                      <a:lnTo>
                        <a:pt x="64" y="139"/>
                      </a:lnTo>
                      <a:lnTo>
                        <a:pt x="52" y="135"/>
                      </a:lnTo>
                      <a:lnTo>
                        <a:pt x="42" y="129"/>
                      </a:lnTo>
                      <a:lnTo>
                        <a:pt x="32" y="122"/>
                      </a:lnTo>
                      <a:lnTo>
                        <a:pt x="25" y="112"/>
                      </a:lnTo>
                      <a:lnTo>
                        <a:pt x="18" y="101"/>
                      </a:lnTo>
                      <a:lnTo>
                        <a:pt x="15" y="89"/>
                      </a:lnTo>
                      <a:lnTo>
                        <a:pt x="14" y="84"/>
                      </a:lnTo>
                      <a:lnTo>
                        <a:pt x="14" y="77"/>
                      </a:lnTo>
                      <a:lnTo>
                        <a:pt x="14" y="77"/>
                      </a:lnTo>
                      <a:lnTo>
                        <a:pt x="14" y="71"/>
                      </a:lnTo>
                      <a:lnTo>
                        <a:pt x="15" y="64"/>
                      </a:lnTo>
                      <a:lnTo>
                        <a:pt x="18" y="52"/>
                      </a:lnTo>
                      <a:lnTo>
                        <a:pt x="25" y="42"/>
                      </a:lnTo>
                      <a:lnTo>
                        <a:pt x="32" y="33"/>
                      </a:lnTo>
                      <a:lnTo>
                        <a:pt x="42" y="24"/>
                      </a:lnTo>
                      <a:lnTo>
                        <a:pt x="52" y="19"/>
                      </a:lnTo>
                      <a:lnTo>
                        <a:pt x="64" y="16"/>
                      </a:lnTo>
                      <a:lnTo>
                        <a:pt x="70" y="15"/>
                      </a:lnTo>
                      <a:lnTo>
                        <a:pt x="77" y="14"/>
                      </a:lnTo>
                      <a:lnTo>
                        <a:pt x="77" y="14"/>
                      </a:lnTo>
                      <a:lnTo>
                        <a:pt x="83" y="15"/>
                      </a:lnTo>
                      <a:lnTo>
                        <a:pt x="89" y="16"/>
                      </a:lnTo>
                      <a:lnTo>
                        <a:pt x="101" y="19"/>
                      </a:lnTo>
                      <a:lnTo>
                        <a:pt x="112" y="24"/>
                      </a:lnTo>
                      <a:lnTo>
                        <a:pt x="121" y="33"/>
                      </a:lnTo>
                      <a:lnTo>
                        <a:pt x="128" y="42"/>
                      </a:lnTo>
                      <a:lnTo>
                        <a:pt x="135" y="52"/>
                      </a:lnTo>
                      <a:lnTo>
                        <a:pt x="138" y="64"/>
                      </a:lnTo>
                      <a:lnTo>
                        <a:pt x="139" y="71"/>
                      </a:lnTo>
                      <a:lnTo>
                        <a:pt x="139" y="77"/>
                      </a:lnTo>
                      <a:lnTo>
                        <a:pt x="139" y="77"/>
                      </a:lnTo>
                      <a:lnTo>
                        <a:pt x="139" y="84"/>
                      </a:lnTo>
                      <a:lnTo>
                        <a:pt x="138" y="89"/>
                      </a:lnTo>
                      <a:lnTo>
                        <a:pt x="135" y="101"/>
                      </a:lnTo>
                      <a:lnTo>
                        <a:pt x="128" y="112"/>
                      </a:lnTo>
                      <a:lnTo>
                        <a:pt x="121" y="122"/>
                      </a:lnTo>
                      <a:lnTo>
                        <a:pt x="112" y="129"/>
                      </a:lnTo>
                      <a:lnTo>
                        <a:pt x="101" y="135"/>
                      </a:lnTo>
                      <a:lnTo>
                        <a:pt x="89" y="139"/>
                      </a:lnTo>
                      <a:lnTo>
                        <a:pt x="83" y="140"/>
                      </a:lnTo>
                      <a:lnTo>
                        <a:pt x="77" y="140"/>
                      </a:lnTo>
                      <a:lnTo>
                        <a:pt x="77" y="1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74" name="Freeform 117"/>
                <p:cNvSpPr>
                  <a:spLocks noEditPoints="1"/>
                </p:cNvSpPr>
                <p:nvPr/>
              </p:nvSpPr>
              <p:spPr bwMode="auto">
                <a:xfrm>
                  <a:off x="3238500" y="3127375"/>
                  <a:ext cx="341313" cy="342900"/>
                </a:xfrm>
                <a:custGeom>
                  <a:avLst/>
                  <a:gdLst>
                    <a:gd name="T0" fmla="*/ 197 w 215"/>
                    <a:gd name="T1" fmla="*/ 83 h 216"/>
                    <a:gd name="T2" fmla="*/ 209 w 215"/>
                    <a:gd name="T3" fmla="*/ 70 h 216"/>
                    <a:gd name="T4" fmla="*/ 171 w 215"/>
                    <a:gd name="T5" fmla="*/ 42 h 216"/>
                    <a:gd name="T6" fmla="*/ 143 w 215"/>
                    <a:gd name="T7" fmla="*/ 4 h 216"/>
                    <a:gd name="T8" fmla="*/ 129 w 215"/>
                    <a:gd name="T9" fmla="*/ 18 h 216"/>
                    <a:gd name="T10" fmla="*/ 83 w 215"/>
                    <a:gd name="T11" fmla="*/ 18 h 216"/>
                    <a:gd name="T12" fmla="*/ 69 w 215"/>
                    <a:gd name="T13" fmla="*/ 5 h 216"/>
                    <a:gd name="T14" fmla="*/ 41 w 215"/>
                    <a:gd name="T15" fmla="*/ 41 h 216"/>
                    <a:gd name="T16" fmla="*/ 3 w 215"/>
                    <a:gd name="T17" fmla="*/ 71 h 216"/>
                    <a:gd name="T18" fmla="*/ 14 w 215"/>
                    <a:gd name="T19" fmla="*/ 86 h 216"/>
                    <a:gd name="T20" fmla="*/ 13 w 215"/>
                    <a:gd name="T21" fmla="*/ 132 h 216"/>
                    <a:gd name="T22" fmla="*/ 4 w 215"/>
                    <a:gd name="T23" fmla="*/ 146 h 216"/>
                    <a:gd name="T24" fmla="*/ 36 w 215"/>
                    <a:gd name="T25" fmla="*/ 175 h 216"/>
                    <a:gd name="T26" fmla="*/ 71 w 215"/>
                    <a:gd name="T27" fmla="*/ 212 h 216"/>
                    <a:gd name="T28" fmla="*/ 86 w 215"/>
                    <a:gd name="T29" fmla="*/ 203 h 216"/>
                    <a:gd name="T30" fmla="*/ 130 w 215"/>
                    <a:gd name="T31" fmla="*/ 202 h 216"/>
                    <a:gd name="T32" fmla="*/ 144 w 215"/>
                    <a:gd name="T33" fmla="*/ 211 h 216"/>
                    <a:gd name="T34" fmla="*/ 174 w 215"/>
                    <a:gd name="T35" fmla="*/ 177 h 216"/>
                    <a:gd name="T36" fmla="*/ 210 w 215"/>
                    <a:gd name="T37" fmla="*/ 144 h 216"/>
                    <a:gd name="T38" fmla="*/ 198 w 215"/>
                    <a:gd name="T39" fmla="*/ 130 h 216"/>
                    <a:gd name="T40" fmla="*/ 184 w 215"/>
                    <a:gd name="T41" fmla="*/ 161 h 216"/>
                    <a:gd name="T42" fmla="*/ 169 w 215"/>
                    <a:gd name="T43" fmla="*/ 161 h 216"/>
                    <a:gd name="T44" fmla="*/ 162 w 215"/>
                    <a:gd name="T45" fmla="*/ 185 h 216"/>
                    <a:gd name="T46" fmla="*/ 136 w 215"/>
                    <a:gd name="T47" fmla="*/ 186 h 216"/>
                    <a:gd name="T48" fmla="*/ 118 w 215"/>
                    <a:gd name="T49" fmla="*/ 191 h 216"/>
                    <a:gd name="T50" fmla="*/ 98 w 215"/>
                    <a:gd name="T51" fmla="*/ 191 h 216"/>
                    <a:gd name="T52" fmla="*/ 80 w 215"/>
                    <a:gd name="T53" fmla="*/ 187 h 216"/>
                    <a:gd name="T54" fmla="*/ 54 w 215"/>
                    <a:gd name="T55" fmla="*/ 186 h 216"/>
                    <a:gd name="T56" fmla="*/ 54 w 215"/>
                    <a:gd name="T57" fmla="*/ 173 h 216"/>
                    <a:gd name="T58" fmla="*/ 30 w 215"/>
                    <a:gd name="T59" fmla="*/ 162 h 216"/>
                    <a:gd name="T60" fmla="*/ 29 w 215"/>
                    <a:gd name="T61" fmla="*/ 137 h 216"/>
                    <a:gd name="T62" fmla="*/ 26 w 215"/>
                    <a:gd name="T63" fmla="*/ 120 h 216"/>
                    <a:gd name="T64" fmla="*/ 26 w 215"/>
                    <a:gd name="T65" fmla="*/ 98 h 216"/>
                    <a:gd name="T66" fmla="*/ 30 w 215"/>
                    <a:gd name="T67" fmla="*/ 83 h 216"/>
                    <a:gd name="T68" fmla="*/ 29 w 215"/>
                    <a:gd name="T69" fmla="*/ 55 h 216"/>
                    <a:gd name="T70" fmla="*/ 46 w 215"/>
                    <a:gd name="T71" fmla="*/ 56 h 216"/>
                    <a:gd name="T72" fmla="*/ 53 w 215"/>
                    <a:gd name="T73" fmla="*/ 31 h 216"/>
                    <a:gd name="T74" fmla="*/ 81 w 215"/>
                    <a:gd name="T75" fmla="*/ 33 h 216"/>
                    <a:gd name="T76" fmla="*/ 95 w 215"/>
                    <a:gd name="T77" fmla="*/ 30 h 216"/>
                    <a:gd name="T78" fmla="*/ 117 w 215"/>
                    <a:gd name="T79" fmla="*/ 30 h 216"/>
                    <a:gd name="T80" fmla="*/ 130 w 215"/>
                    <a:gd name="T81" fmla="*/ 33 h 216"/>
                    <a:gd name="T82" fmla="*/ 159 w 215"/>
                    <a:gd name="T83" fmla="*/ 30 h 216"/>
                    <a:gd name="T84" fmla="*/ 158 w 215"/>
                    <a:gd name="T85" fmla="*/ 49 h 216"/>
                    <a:gd name="T86" fmla="*/ 183 w 215"/>
                    <a:gd name="T87" fmla="*/ 53 h 216"/>
                    <a:gd name="T88" fmla="*/ 181 w 215"/>
                    <a:gd name="T89" fmla="*/ 82 h 216"/>
                    <a:gd name="T90" fmla="*/ 185 w 215"/>
                    <a:gd name="T91" fmla="*/ 95 h 216"/>
                    <a:gd name="T92" fmla="*/ 186 w 215"/>
                    <a:gd name="T93" fmla="*/ 118 h 216"/>
                    <a:gd name="T94" fmla="*/ 183 w 215"/>
                    <a:gd name="T95" fmla="*/ 133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15" h="216">
                      <a:moveTo>
                        <a:pt x="215" y="126"/>
                      </a:moveTo>
                      <a:lnTo>
                        <a:pt x="215" y="87"/>
                      </a:lnTo>
                      <a:lnTo>
                        <a:pt x="197" y="83"/>
                      </a:lnTo>
                      <a:lnTo>
                        <a:pt x="197" y="83"/>
                      </a:lnTo>
                      <a:lnTo>
                        <a:pt x="196" y="82"/>
                      </a:lnTo>
                      <a:lnTo>
                        <a:pt x="209" y="70"/>
                      </a:lnTo>
                      <a:lnTo>
                        <a:pt x="190" y="37"/>
                      </a:lnTo>
                      <a:lnTo>
                        <a:pt x="171" y="42"/>
                      </a:lnTo>
                      <a:lnTo>
                        <a:pt x="171" y="42"/>
                      </a:lnTo>
                      <a:lnTo>
                        <a:pt x="171" y="41"/>
                      </a:lnTo>
                      <a:lnTo>
                        <a:pt x="177" y="24"/>
                      </a:lnTo>
                      <a:lnTo>
                        <a:pt x="143" y="4"/>
                      </a:lnTo>
                      <a:lnTo>
                        <a:pt x="130" y="18"/>
                      </a:lnTo>
                      <a:lnTo>
                        <a:pt x="130" y="18"/>
                      </a:lnTo>
                      <a:lnTo>
                        <a:pt x="129" y="18"/>
                      </a:lnTo>
                      <a:lnTo>
                        <a:pt x="125" y="0"/>
                      </a:lnTo>
                      <a:lnTo>
                        <a:pt x="86" y="0"/>
                      </a:lnTo>
                      <a:lnTo>
                        <a:pt x="83" y="18"/>
                      </a:lnTo>
                      <a:lnTo>
                        <a:pt x="83" y="18"/>
                      </a:lnTo>
                      <a:lnTo>
                        <a:pt x="81" y="18"/>
                      </a:lnTo>
                      <a:lnTo>
                        <a:pt x="69" y="5"/>
                      </a:lnTo>
                      <a:lnTo>
                        <a:pt x="35" y="25"/>
                      </a:lnTo>
                      <a:lnTo>
                        <a:pt x="41" y="41"/>
                      </a:lnTo>
                      <a:lnTo>
                        <a:pt x="41" y="41"/>
                      </a:lnTo>
                      <a:lnTo>
                        <a:pt x="39" y="43"/>
                      </a:lnTo>
                      <a:lnTo>
                        <a:pt x="22" y="38"/>
                      </a:lnTo>
                      <a:lnTo>
                        <a:pt x="3" y="71"/>
                      </a:lnTo>
                      <a:lnTo>
                        <a:pt x="15" y="82"/>
                      </a:lnTo>
                      <a:lnTo>
                        <a:pt x="15" y="82"/>
                      </a:lnTo>
                      <a:lnTo>
                        <a:pt x="14" y="86"/>
                      </a:lnTo>
                      <a:lnTo>
                        <a:pt x="0" y="90"/>
                      </a:lnTo>
                      <a:lnTo>
                        <a:pt x="0" y="128"/>
                      </a:lnTo>
                      <a:lnTo>
                        <a:pt x="13" y="132"/>
                      </a:lnTo>
                      <a:lnTo>
                        <a:pt x="13" y="132"/>
                      </a:lnTo>
                      <a:lnTo>
                        <a:pt x="15" y="137"/>
                      </a:lnTo>
                      <a:lnTo>
                        <a:pt x="4" y="146"/>
                      </a:lnTo>
                      <a:lnTo>
                        <a:pt x="23" y="179"/>
                      </a:lnTo>
                      <a:lnTo>
                        <a:pt x="36" y="175"/>
                      </a:lnTo>
                      <a:lnTo>
                        <a:pt x="36" y="175"/>
                      </a:lnTo>
                      <a:lnTo>
                        <a:pt x="41" y="180"/>
                      </a:lnTo>
                      <a:lnTo>
                        <a:pt x="37" y="192"/>
                      </a:lnTo>
                      <a:lnTo>
                        <a:pt x="71" y="212"/>
                      </a:lnTo>
                      <a:lnTo>
                        <a:pt x="80" y="202"/>
                      </a:lnTo>
                      <a:lnTo>
                        <a:pt x="80" y="202"/>
                      </a:lnTo>
                      <a:lnTo>
                        <a:pt x="86" y="203"/>
                      </a:lnTo>
                      <a:lnTo>
                        <a:pt x="88" y="216"/>
                      </a:lnTo>
                      <a:lnTo>
                        <a:pt x="127" y="216"/>
                      </a:lnTo>
                      <a:lnTo>
                        <a:pt x="130" y="202"/>
                      </a:lnTo>
                      <a:lnTo>
                        <a:pt x="130" y="202"/>
                      </a:lnTo>
                      <a:lnTo>
                        <a:pt x="136" y="201"/>
                      </a:lnTo>
                      <a:lnTo>
                        <a:pt x="144" y="211"/>
                      </a:lnTo>
                      <a:lnTo>
                        <a:pt x="179" y="191"/>
                      </a:lnTo>
                      <a:lnTo>
                        <a:pt x="174" y="177"/>
                      </a:lnTo>
                      <a:lnTo>
                        <a:pt x="174" y="177"/>
                      </a:lnTo>
                      <a:lnTo>
                        <a:pt x="177" y="173"/>
                      </a:lnTo>
                      <a:lnTo>
                        <a:pt x="191" y="177"/>
                      </a:lnTo>
                      <a:lnTo>
                        <a:pt x="210" y="144"/>
                      </a:lnTo>
                      <a:lnTo>
                        <a:pt x="198" y="133"/>
                      </a:lnTo>
                      <a:lnTo>
                        <a:pt x="198" y="133"/>
                      </a:lnTo>
                      <a:lnTo>
                        <a:pt x="198" y="130"/>
                      </a:lnTo>
                      <a:lnTo>
                        <a:pt x="215" y="126"/>
                      </a:lnTo>
                      <a:close/>
                      <a:moveTo>
                        <a:pt x="193" y="147"/>
                      </a:moveTo>
                      <a:lnTo>
                        <a:pt x="184" y="161"/>
                      </a:lnTo>
                      <a:lnTo>
                        <a:pt x="172" y="157"/>
                      </a:lnTo>
                      <a:lnTo>
                        <a:pt x="169" y="161"/>
                      </a:lnTo>
                      <a:lnTo>
                        <a:pt x="169" y="161"/>
                      </a:lnTo>
                      <a:lnTo>
                        <a:pt x="161" y="169"/>
                      </a:lnTo>
                      <a:lnTo>
                        <a:pt x="157" y="173"/>
                      </a:lnTo>
                      <a:lnTo>
                        <a:pt x="162" y="185"/>
                      </a:lnTo>
                      <a:lnTo>
                        <a:pt x="148" y="192"/>
                      </a:lnTo>
                      <a:lnTo>
                        <a:pt x="140" y="184"/>
                      </a:lnTo>
                      <a:lnTo>
                        <a:pt x="136" y="186"/>
                      </a:lnTo>
                      <a:lnTo>
                        <a:pt x="136" y="186"/>
                      </a:lnTo>
                      <a:lnTo>
                        <a:pt x="123" y="190"/>
                      </a:lnTo>
                      <a:lnTo>
                        <a:pt x="118" y="191"/>
                      </a:lnTo>
                      <a:lnTo>
                        <a:pt x="116" y="202"/>
                      </a:lnTo>
                      <a:lnTo>
                        <a:pt x="100" y="202"/>
                      </a:lnTo>
                      <a:lnTo>
                        <a:pt x="98" y="191"/>
                      </a:lnTo>
                      <a:lnTo>
                        <a:pt x="93" y="190"/>
                      </a:lnTo>
                      <a:lnTo>
                        <a:pt x="93" y="190"/>
                      </a:lnTo>
                      <a:lnTo>
                        <a:pt x="80" y="187"/>
                      </a:lnTo>
                      <a:lnTo>
                        <a:pt x="75" y="186"/>
                      </a:lnTo>
                      <a:lnTo>
                        <a:pt x="68" y="193"/>
                      </a:lnTo>
                      <a:lnTo>
                        <a:pt x="54" y="186"/>
                      </a:lnTo>
                      <a:lnTo>
                        <a:pt x="57" y="176"/>
                      </a:lnTo>
                      <a:lnTo>
                        <a:pt x="54" y="173"/>
                      </a:lnTo>
                      <a:lnTo>
                        <a:pt x="54" y="173"/>
                      </a:lnTo>
                      <a:lnTo>
                        <a:pt x="44" y="163"/>
                      </a:lnTo>
                      <a:lnTo>
                        <a:pt x="41" y="159"/>
                      </a:lnTo>
                      <a:lnTo>
                        <a:pt x="30" y="162"/>
                      </a:lnTo>
                      <a:lnTo>
                        <a:pt x="22" y="149"/>
                      </a:lnTo>
                      <a:lnTo>
                        <a:pt x="31" y="141"/>
                      </a:lnTo>
                      <a:lnTo>
                        <a:pt x="29" y="137"/>
                      </a:lnTo>
                      <a:lnTo>
                        <a:pt x="29" y="137"/>
                      </a:lnTo>
                      <a:lnTo>
                        <a:pt x="27" y="124"/>
                      </a:lnTo>
                      <a:lnTo>
                        <a:pt x="26" y="120"/>
                      </a:lnTo>
                      <a:lnTo>
                        <a:pt x="14" y="117"/>
                      </a:lnTo>
                      <a:lnTo>
                        <a:pt x="14" y="100"/>
                      </a:lnTo>
                      <a:lnTo>
                        <a:pt x="26" y="98"/>
                      </a:lnTo>
                      <a:lnTo>
                        <a:pt x="27" y="94"/>
                      </a:lnTo>
                      <a:lnTo>
                        <a:pt x="27" y="94"/>
                      </a:lnTo>
                      <a:lnTo>
                        <a:pt x="30" y="83"/>
                      </a:lnTo>
                      <a:lnTo>
                        <a:pt x="32" y="78"/>
                      </a:lnTo>
                      <a:lnTo>
                        <a:pt x="21" y="69"/>
                      </a:lnTo>
                      <a:lnTo>
                        <a:pt x="29" y="55"/>
                      </a:lnTo>
                      <a:lnTo>
                        <a:pt x="43" y="59"/>
                      </a:lnTo>
                      <a:lnTo>
                        <a:pt x="46" y="56"/>
                      </a:lnTo>
                      <a:lnTo>
                        <a:pt x="46" y="56"/>
                      </a:lnTo>
                      <a:lnTo>
                        <a:pt x="54" y="49"/>
                      </a:lnTo>
                      <a:lnTo>
                        <a:pt x="57" y="46"/>
                      </a:lnTo>
                      <a:lnTo>
                        <a:pt x="53" y="31"/>
                      </a:lnTo>
                      <a:lnTo>
                        <a:pt x="67" y="24"/>
                      </a:lnTo>
                      <a:lnTo>
                        <a:pt x="76" y="34"/>
                      </a:lnTo>
                      <a:lnTo>
                        <a:pt x="81" y="33"/>
                      </a:lnTo>
                      <a:lnTo>
                        <a:pt x="81" y="33"/>
                      </a:lnTo>
                      <a:lnTo>
                        <a:pt x="89" y="31"/>
                      </a:lnTo>
                      <a:lnTo>
                        <a:pt x="95" y="30"/>
                      </a:lnTo>
                      <a:lnTo>
                        <a:pt x="98" y="14"/>
                      </a:lnTo>
                      <a:lnTo>
                        <a:pt x="114" y="14"/>
                      </a:lnTo>
                      <a:lnTo>
                        <a:pt x="117" y="30"/>
                      </a:lnTo>
                      <a:lnTo>
                        <a:pt x="122" y="31"/>
                      </a:lnTo>
                      <a:lnTo>
                        <a:pt x="122" y="31"/>
                      </a:lnTo>
                      <a:lnTo>
                        <a:pt x="130" y="33"/>
                      </a:lnTo>
                      <a:lnTo>
                        <a:pt x="135" y="34"/>
                      </a:lnTo>
                      <a:lnTo>
                        <a:pt x="145" y="23"/>
                      </a:lnTo>
                      <a:lnTo>
                        <a:pt x="159" y="30"/>
                      </a:lnTo>
                      <a:lnTo>
                        <a:pt x="154" y="46"/>
                      </a:lnTo>
                      <a:lnTo>
                        <a:pt x="158" y="49"/>
                      </a:lnTo>
                      <a:lnTo>
                        <a:pt x="158" y="49"/>
                      </a:lnTo>
                      <a:lnTo>
                        <a:pt x="165" y="55"/>
                      </a:lnTo>
                      <a:lnTo>
                        <a:pt x="167" y="58"/>
                      </a:lnTo>
                      <a:lnTo>
                        <a:pt x="183" y="53"/>
                      </a:lnTo>
                      <a:lnTo>
                        <a:pt x="192" y="67"/>
                      </a:lnTo>
                      <a:lnTo>
                        <a:pt x="180" y="78"/>
                      </a:lnTo>
                      <a:lnTo>
                        <a:pt x="181" y="82"/>
                      </a:lnTo>
                      <a:lnTo>
                        <a:pt x="181" y="82"/>
                      </a:lnTo>
                      <a:lnTo>
                        <a:pt x="184" y="91"/>
                      </a:lnTo>
                      <a:lnTo>
                        <a:pt x="185" y="95"/>
                      </a:lnTo>
                      <a:lnTo>
                        <a:pt x="201" y="98"/>
                      </a:lnTo>
                      <a:lnTo>
                        <a:pt x="201" y="114"/>
                      </a:lnTo>
                      <a:lnTo>
                        <a:pt x="186" y="118"/>
                      </a:lnTo>
                      <a:lnTo>
                        <a:pt x="185" y="123"/>
                      </a:lnTo>
                      <a:lnTo>
                        <a:pt x="185" y="123"/>
                      </a:lnTo>
                      <a:lnTo>
                        <a:pt x="183" y="133"/>
                      </a:lnTo>
                      <a:lnTo>
                        <a:pt x="182" y="137"/>
                      </a:lnTo>
                      <a:lnTo>
                        <a:pt x="193" y="1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75" name="Freeform 118"/>
                <p:cNvSpPr>
                  <a:spLocks noEditPoints="1"/>
                </p:cNvSpPr>
                <p:nvPr/>
              </p:nvSpPr>
              <p:spPr bwMode="auto">
                <a:xfrm>
                  <a:off x="3335338" y="3232150"/>
                  <a:ext cx="142875" cy="141288"/>
                </a:xfrm>
                <a:custGeom>
                  <a:avLst/>
                  <a:gdLst>
                    <a:gd name="T0" fmla="*/ 44 w 90"/>
                    <a:gd name="T1" fmla="*/ 0 h 89"/>
                    <a:gd name="T2" fmla="*/ 27 w 90"/>
                    <a:gd name="T3" fmla="*/ 3 h 89"/>
                    <a:gd name="T4" fmla="*/ 13 w 90"/>
                    <a:gd name="T5" fmla="*/ 13 h 89"/>
                    <a:gd name="T6" fmla="*/ 3 w 90"/>
                    <a:gd name="T7" fmla="*/ 27 h 89"/>
                    <a:gd name="T8" fmla="*/ 0 w 90"/>
                    <a:gd name="T9" fmla="*/ 44 h 89"/>
                    <a:gd name="T10" fmla="*/ 1 w 90"/>
                    <a:gd name="T11" fmla="*/ 54 h 89"/>
                    <a:gd name="T12" fmla="*/ 8 w 90"/>
                    <a:gd name="T13" fmla="*/ 70 h 89"/>
                    <a:gd name="T14" fmla="*/ 20 w 90"/>
                    <a:gd name="T15" fmla="*/ 82 h 89"/>
                    <a:gd name="T16" fmla="*/ 36 w 90"/>
                    <a:gd name="T17" fmla="*/ 88 h 89"/>
                    <a:gd name="T18" fmla="*/ 44 w 90"/>
                    <a:gd name="T19" fmla="*/ 89 h 89"/>
                    <a:gd name="T20" fmla="*/ 62 w 90"/>
                    <a:gd name="T21" fmla="*/ 86 h 89"/>
                    <a:gd name="T22" fmla="*/ 77 w 90"/>
                    <a:gd name="T23" fmla="*/ 76 h 89"/>
                    <a:gd name="T24" fmla="*/ 86 w 90"/>
                    <a:gd name="T25" fmla="*/ 62 h 89"/>
                    <a:gd name="T26" fmla="*/ 90 w 90"/>
                    <a:gd name="T27" fmla="*/ 44 h 89"/>
                    <a:gd name="T28" fmla="*/ 89 w 90"/>
                    <a:gd name="T29" fmla="*/ 35 h 89"/>
                    <a:gd name="T30" fmla="*/ 82 w 90"/>
                    <a:gd name="T31" fmla="*/ 19 h 89"/>
                    <a:gd name="T32" fmla="*/ 69 w 90"/>
                    <a:gd name="T33" fmla="*/ 7 h 89"/>
                    <a:gd name="T34" fmla="*/ 54 w 90"/>
                    <a:gd name="T35" fmla="*/ 1 h 89"/>
                    <a:gd name="T36" fmla="*/ 44 w 90"/>
                    <a:gd name="T37" fmla="*/ 0 h 89"/>
                    <a:gd name="T38" fmla="*/ 44 w 90"/>
                    <a:gd name="T39" fmla="*/ 75 h 89"/>
                    <a:gd name="T40" fmla="*/ 33 w 90"/>
                    <a:gd name="T41" fmla="*/ 73 h 89"/>
                    <a:gd name="T42" fmla="*/ 23 w 90"/>
                    <a:gd name="T43" fmla="*/ 66 h 89"/>
                    <a:gd name="T44" fmla="*/ 16 w 90"/>
                    <a:gd name="T45" fmla="*/ 56 h 89"/>
                    <a:gd name="T46" fmla="*/ 14 w 90"/>
                    <a:gd name="T47" fmla="*/ 44 h 89"/>
                    <a:gd name="T48" fmla="*/ 14 w 90"/>
                    <a:gd name="T49" fmla="*/ 39 h 89"/>
                    <a:gd name="T50" fmla="*/ 20 w 90"/>
                    <a:gd name="T51" fmla="*/ 28 h 89"/>
                    <a:gd name="T52" fmla="*/ 27 w 90"/>
                    <a:gd name="T53" fmla="*/ 19 h 89"/>
                    <a:gd name="T54" fmla="*/ 39 w 90"/>
                    <a:gd name="T55" fmla="*/ 15 h 89"/>
                    <a:gd name="T56" fmla="*/ 44 w 90"/>
                    <a:gd name="T57" fmla="*/ 14 h 89"/>
                    <a:gd name="T58" fmla="*/ 56 w 90"/>
                    <a:gd name="T59" fmla="*/ 16 h 89"/>
                    <a:gd name="T60" fmla="*/ 66 w 90"/>
                    <a:gd name="T61" fmla="*/ 22 h 89"/>
                    <a:gd name="T62" fmla="*/ 73 w 90"/>
                    <a:gd name="T63" fmla="*/ 32 h 89"/>
                    <a:gd name="T64" fmla="*/ 76 w 90"/>
                    <a:gd name="T65" fmla="*/ 44 h 89"/>
                    <a:gd name="T66" fmla="*/ 75 w 90"/>
                    <a:gd name="T67" fmla="*/ 51 h 89"/>
                    <a:gd name="T68" fmla="*/ 70 w 90"/>
                    <a:gd name="T69" fmla="*/ 61 h 89"/>
                    <a:gd name="T70" fmla="*/ 62 w 90"/>
                    <a:gd name="T71" fmla="*/ 70 h 89"/>
                    <a:gd name="T72" fmla="*/ 51 w 90"/>
                    <a:gd name="T73" fmla="*/ 74 h 89"/>
                    <a:gd name="T74" fmla="*/ 44 w 90"/>
                    <a:gd name="T75" fmla="*/ 75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" h="89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3"/>
                      </a:lnTo>
                      <a:lnTo>
                        <a:pt x="20" y="7"/>
                      </a:lnTo>
                      <a:lnTo>
                        <a:pt x="13" y="13"/>
                      </a:lnTo>
                      <a:lnTo>
                        <a:pt x="8" y="19"/>
                      </a:lnTo>
                      <a:lnTo>
                        <a:pt x="3" y="27"/>
                      </a:lnTo>
                      <a:lnTo>
                        <a:pt x="1" y="35"/>
                      </a:lnTo>
                      <a:lnTo>
                        <a:pt x="0" y="44"/>
                      </a:lnTo>
                      <a:lnTo>
                        <a:pt x="0" y="44"/>
                      </a:lnTo>
                      <a:lnTo>
                        <a:pt x="1" y="54"/>
                      </a:lnTo>
                      <a:lnTo>
                        <a:pt x="3" y="62"/>
                      </a:lnTo>
                      <a:lnTo>
                        <a:pt x="8" y="70"/>
                      </a:lnTo>
                      <a:lnTo>
                        <a:pt x="13" y="76"/>
                      </a:lnTo>
                      <a:lnTo>
                        <a:pt x="20" y="82"/>
                      </a:lnTo>
                      <a:lnTo>
                        <a:pt x="27" y="86"/>
                      </a:lnTo>
                      <a:lnTo>
                        <a:pt x="36" y="88"/>
                      </a:lnTo>
                      <a:lnTo>
                        <a:pt x="44" y="89"/>
                      </a:lnTo>
                      <a:lnTo>
                        <a:pt x="44" y="89"/>
                      </a:lnTo>
                      <a:lnTo>
                        <a:pt x="54" y="88"/>
                      </a:lnTo>
                      <a:lnTo>
                        <a:pt x="62" y="86"/>
                      </a:lnTo>
                      <a:lnTo>
                        <a:pt x="69" y="82"/>
                      </a:lnTo>
                      <a:lnTo>
                        <a:pt x="77" y="76"/>
                      </a:lnTo>
                      <a:lnTo>
                        <a:pt x="82" y="70"/>
                      </a:lnTo>
                      <a:lnTo>
                        <a:pt x="86" y="62"/>
                      </a:lnTo>
                      <a:lnTo>
                        <a:pt x="89" y="54"/>
                      </a:lnTo>
                      <a:lnTo>
                        <a:pt x="90" y="44"/>
                      </a:lnTo>
                      <a:lnTo>
                        <a:pt x="90" y="44"/>
                      </a:lnTo>
                      <a:lnTo>
                        <a:pt x="89" y="35"/>
                      </a:lnTo>
                      <a:lnTo>
                        <a:pt x="86" y="27"/>
                      </a:lnTo>
                      <a:lnTo>
                        <a:pt x="82" y="19"/>
                      </a:lnTo>
                      <a:lnTo>
                        <a:pt x="77" y="13"/>
                      </a:lnTo>
                      <a:lnTo>
                        <a:pt x="69" y="7"/>
                      </a:lnTo>
                      <a:lnTo>
                        <a:pt x="62" y="3"/>
                      </a:lnTo>
                      <a:lnTo>
                        <a:pt x="54" y="1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  <a:moveTo>
                        <a:pt x="44" y="75"/>
                      </a:moveTo>
                      <a:lnTo>
                        <a:pt x="44" y="75"/>
                      </a:lnTo>
                      <a:lnTo>
                        <a:pt x="39" y="74"/>
                      </a:lnTo>
                      <a:lnTo>
                        <a:pt x="33" y="73"/>
                      </a:lnTo>
                      <a:lnTo>
                        <a:pt x="27" y="70"/>
                      </a:lnTo>
                      <a:lnTo>
                        <a:pt x="23" y="66"/>
                      </a:lnTo>
                      <a:lnTo>
                        <a:pt x="20" y="61"/>
                      </a:lnTo>
                      <a:lnTo>
                        <a:pt x="16" y="56"/>
                      </a:lnTo>
                      <a:lnTo>
                        <a:pt x="14" y="51"/>
                      </a:lnTo>
                      <a:lnTo>
                        <a:pt x="14" y="44"/>
                      </a:lnTo>
                      <a:lnTo>
                        <a:pt x="14" y="44"/>
                      </a:lnTo>
                      <a:lnTo>
                        <a:pt x="14" y="39"/>
                      </a:lnTo>
                      <a:lnTo>
                        <a:pt x="16" y="32"/>
                      </a:lnTo>
                      <a:lnTo>
                        <a:pt x="20" y="28"/>
                      </a:lnTo>
                      <a:lnTo>
                        <a:pt x="23" y="22"/>
                      </a:lnTo>
                      <a:lnTo>
                        <a:pt x="27" y="19"/>
                      </a:lnTo>
                      <a:lnTo>
                        <a:pt x="33" y="16"/>
                      </a:lnTo>
                      <a:lnTo>
                        <a:pt x="39" y="15"/>
                      </a:lnTo>
                      <a:lnTo>
                        <a:pt x="44" y="14"/>
                      </a:lnTo>
                      <a:lnTo>
                        <a:pt x="44" y="14"/>
                      </a:lnTo>
                      <a:lnTo>
                        <a:pt x="51" y="15"/>
                      </a:lnTo>
                      <a:lnTo>
                        <a:pt x="56" y="16"/>
                      </a:lnTo>
                      <a:lnTo>
                        <a:pt x="62" y="19"/>
                      </a:lnTo>
                      <a:lnTo>
                        <a:pt x="66" y="22"/>
                      </a:lnTo>
                      <a:lnTo>
                        <a:pt x="70" y="28"/>
                      </a:lnTo>
                      <a:lnTo>
                        <a:pt x="73" y="32"/>
                      </a:lnTo>
                      <a:lnTo>
                        <a:pt x="75" y="39"/>
                      </a:lnTo>
                      <a:lnTo>
                        <a:pt x="76" y="44"/>
                      </a:lnTo>
                      <a:lnTo>
                        <a:pt x="76" y="44"/>
                      </a:lnTo>
                      <a:lnTo>
                        <a:pt x="75" y="51"/>
                      </a:lnTo>
                      <a:lnTo>
                        <a:pt x="73" y="56"/>
                      </a:lnTo>
                      <a:lnTo>
                        <a:pt x="70" y="61"/>
                      </a:lnTo>
                      <a:lnTo>
                        <a:pt x="66" y="66"/>
                      </a:lnTo>
                      <a:lnTo>
                        <a:pt x="62" y="70"/>
                      </a:lnTo>
                      <a:lnTo>
                        <a:pt x="56" y="73"/>
                      </a:lnTo>
                      <a:lnTo>
                        <a:pt x="51" y="74"/>
                      </a:lnTo>
                      <a:lnTo>
                        <a:pt x="44" y="75"/>
                      </a:lnTo>
                      <a:lnTo>
                        <a:pt x="44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76" name="Freeform 119"/>
                <p:cNvSpPr>
                  <a:spLocks noEditPoints="1"/>
                </p:cNvSpPr>
                <p:nvPr/>
              </p:nvSpPr>
              <p:spPr bwMode="auto">
                <a:xfrm>
                  <a:off x="3352800" y="3486150"/>
                  <a:ext cx="200025" cy="201613"/>
                </a:xfrm>
                <a:custGeom>
                  <a:avLst/>
                  <a:gdLst>
                    <a:gd name="T0" fmla="*/ 111 w 126"/>
                    <a:gd name="T1" fmla="*/ 45 h 127"/>
                    <a:gd name="T2" fmla="*/ 117 w 126"/>
                    <a:gd name="T3" fmla="*/ 27 h 127"/>
                    <a:gd name="T4" fmla="*/ 93 w 126"/>
                    <a:gd name="T5" fmla="*/ 10 h 127"/>
                    <a:gd name="T6" fmla="*/ 82 w 126"/>
                    <a:gd name="T7" fmla="*/ 5 h 127"/>
                    <a:gd name="T8" fmla="*/ 53 w 126"/>
                    <a:gd name="T9" fmla="*/ 0 h 127"/>
                    <a:gd name="T10" fmla="*/ 44 w 126"/>
                    <a:gd name="T11" fmla="*/ 15 h 127"/>
                    <a:gd name="T12" fmla="*/ 27 w 126"/>
                    <a:gd name="T13" fmla="*/ 10 h 127"/>
                    <a:gd name="T14" fmla="*/ 11 w 126"/>
                    <a:gd name="T15" fmla="*/ 34 h 127"/>
                    <a:gd name="T16" fmla="*/ 5 w 126"/>
                    <a:gd name="T17" fmla="*/ 45 h 127"/>
                    <a:gd name="T18" fmla="*/ 0 w 126"/>
                    <a:gd name="T19" fmla="*/ 73 h 127"/>
                    <a:gd name="T20" fmla="*/ 15 w 126"/>
                    <a:gd name="T21" fmla="*/ 82 h 127"/>
                    <a:gd name="T22" fmla="*/ 10 w 126"/>
                    <a:gd name="T23" fmla="*/ 100 h 127"/>
                    <a:gd name="T24" fmla="*/ 33 w 126"/>
                    <a:gd name="T25" fmla="*/ 116 h 127"/>
                    <a:gd name="T26" fmla="*/ 44 w 126"/>
                    <a:gd name="T27" fmla="*/ 122 h 127"/>
                    <a:gd name="T28" fmla="*/ 72 w 126"/>
                    <a:gd name="T29" fmla="*/ 127 h 127"/>
                    <a:gd name="T30" fmla="*/ 82 w 126"/>
                    <a:gd name="T31" fmla="*/ 112 h 127"/>
                    <a:gd name="T32" fmla="*/ 99 w 126"/>
                    <a:gd name="T33" fmla="*/ 116 h 127"/>
                    <a:gd name="T34" fmla="*/ 116 w 126"/>
                    <a:gd name="T35" fmla="*/ 93 h 127"/>
                    <a:gd name="T36" fmla="*/ 121 w 126"/>
                    <a:gd name="T37" fmla="*/ 82 h 127"/>
                    <a:gd name="T38" fmla="*/ 126 w 126"/>
                    <a:gd name="T39" fmla="*/ 54 h 127"/>
                    <a:gd name="T40" fmla="*/ 98 w 126"/>
                    <a:gd name="T41" fmla="*/ 73 h 127"/>
                    <a:gd name="T42" fmla="*/ 100 w 126"/>
                    <a:gd name="T43" fmla="*/ 96 h 127"/>
                    <a:gd name="T44" fmla="*/ 81 w 126"/>
                    <a:gd name="T45" fmla="*/ 95 h 127"/>
                    <a:gd name="T46" fmla="*/ 67 w 126"/>
                    <a:gd name="T47" fmla="*/ 113 h 127"/>
                    <a:gd name="T48" fmla="*/ 54 w 126"/>
                    <a:gd name="T49" fmla="*/ 98 h 127"/>
                    <a:gd name="T50" fmla="*/ 31 w 126"/>
                    <a:gd name="T51" fmla="*/ 101 h 127"/>
                    <a:gd name="T52" fmla="*/ 32 w 126"/>
                    <a:gd name="T53" fmla="*/ 82 h 127"/>
                    <a:gd name="T54" fmla="*/ 14 w 126"/>
                    <a:gd name="T55" fmla="*/ 68 h 127"/>
                    <a:gd name="T56" fmla="*/ 28 w 126"/>
                    <a:gd name="T57" fmla="*/ 54 h 127"/>
                    <a:gd name="T58" fmla="*/ 26 w 126"/>
                    <a:gd name="T59" fmla="*/ 31 h 127"/>
                    <a:gd name="T60" fmla="*/ 45 w 126"/>
                    <a:gd name="T61" fmla="*/ 32 h 127"/>
                    <a:gd name="T62" fmla="*/ 59 w 126"/>
                    <a:gd name="T63" fmla="*/ 14 h 127"/>
                    <a:gd name="T64" fmla="*/ 72 w 126"/>
                    <a:gd name="T65" fmla="*/ 29 h 127"/>
                    <a:gd name="T66" fmla="*/ 95 w 126"/>
                    <a:gd name="T67" fmla="*/ 26 h 127"/>
                    <a:gd name="T68" fmla="*/ 94 w 126"/>
                    <a:gd name="T69" fmla="*/ 45 h 127"/>
                    <a:gd name="T70" fmla="*/ 112 w 126"/>
                    <a:gd name="T71" fmla="*/ 59 h 127"/>
                    <a:gd name="T72" fmla="*/ 98 w 126"/>
                    <a:gd name="T73" fmla="*/ 73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26" h="127">
                      <a:moveTo>
                        <a:pt x="121" y="47"/>
                      </a:moveTo>
                      <a:lnTo>
                        <a:pt x="111" y="45"/>
                      </a:lnTo>
                      <a:lnTo>
                        <a:pt x="117" y="35"/>
                      </a:lnTo>
                      <a:lnTo>
                        <a:pt x="117" y="27"/>
                      </a:lnTo>
                      <a:lnTo>
                        <a:pt x="102" y="12"/>
                      </a:lnTo>
                      <a:lnTo>
                        <a:pt x="93" y="10"/>
                      </a:lnTo>
                      <a:lnTo>
                        <a:pt x="84" y="16"/>
                      </a:lnTo>
                      <a:lnTo>
                        <a:pt x="82" y="5"/>
                      </a:lnTo>
                      <a:lnTo>
                        <a:pt x="75" y="0"/>
                      </a:lnTo>
                      <a:lnTo>
                        <a:pt x="53" y="0"/>
                      </a:lnTo>
                      <a:lnTo>
                        <a:pt x="46" y="5"/>
                      </a:lnTo>
                      <a:lnTo>
                        <a:pt x="44" y="15"/>
                      </a:lnTo>
                      <a:lnTo>
                        <a:pt x="36" y="9"/>
                      </a:lnTo>
                      <a:lnTo>
                        <a:pt x="27" y="10"/>
                      </a:lnTo>
                      <a:lnTo>
                        <a:pt x="12" y="26"/>
                      </a:lnTo>
                      <a:lnTo>
                        <a:pt x="11" y="34"/>
                      </a:lnTo>
                      <a:lnTo>
                        <a:pt x="15" y="43"/>
                      </a:lnTo>
                      <a:lnTo>
                        <a:pt x="5" y="45"/>
                      </a:lnTo>
                      <a:lnTo>
                        <a:pt x="0" y="51"/>
                      </a:lnTo>
                      <a:lnTo>
                        <a:pt x="0" y="73"/>
                      </a:lnTo>
                      <a:lnTo>
                        <a:pt x="5" y="80"/>
                      </a:lnTo>
                      <a:lnTo>
                        <a:pt x="15" y="82"/>
                      </a:lnTo>
                      <a:lnTo>
                        <a:pt x="9" y="91"/>
                      </a:lnTo>
                      <a:lnTo>
                        <a:pt x="10" y="100"/>
                      </a:lnTo>
                      <a:lnTo>
                        <a:pt x="25" y="115"/>
                      </a:lnTo>
                      <a:lnTo>
                        <a:pt x="33" y="116"/>
                      </a:lnTo>
                      <a:lnTo>
                        <a:pt x="42" y="111"/>
                      </a:lnTo>
                      <a:lnTo>
                        <a:pt x="44" y="122"/>
                      </a:lnTo>
                      <a:lnTo>
                        <a:pt x="52" y="127"/>
                      </a:lnTo>
                      <a:lnTo>
                        <a:pt x="72" y="127"/>
                      </a:lnTo>
                      <a:lnTo>
                        <a:pt x="80" y="122"/>
                      </a:lnTo>
                      <a:lnTo>
                        <a:pt x="82" y="112"/>
                      </a:lnTo>
                      <a:lnTo>
                        <a:pt x="91" y="117"/>
                      </a:lnTo>
                      <a:lnTo>
                        <a:pt x="99" y="116"/>
                      </a:lnTo>
                      <a:lnTo>
                        <a:pt x="114" y="101"/>
                      </a:lnTo>
                      <a:lnTo>
                        <a:pt x="116" y="93"/>
                      </a:lnTo>
                      <a:lnTo>
                        <a:pt x="111" y="84"/>
                      </a:lnTo>
                      <a:lnTo>
                        <a:pt x="121" y="82"/>
                      </a:lnTo>
                      <a:lnTo>
                        <a:pt x="126" y="75"/>
                      </a:lnTo>
                      <a:lnTo>
                        <a:pt x="126" y="54"/>
                      </a:lnTo>
                      <a:lnTo>
                        <a:pt x="121" y="47"/>
                      </a:lnTo>
                      <a:close/>
                      <a:moveTo>
                        <a:pt x="98" y="73"/>
                      </a:moveTo>
                      <a:lnTo>
                        <a:pt x="94" y="84"/>
                      </a:lnTo>
                      <a:lnTo>
                        <a:pt x="100" y="96"/>
                      </a:lnTo>
                      <a:lnTo>
                        <a:pt x="94" y="102"/>
                      </a:lnTo>
                      <a:lnTo>
                        <a:pt x="81" y="95"/>
                      </a:lnTo>
                      <a:lnTo>
                        <a:pt x="70" y="99"/>
                      </a:lnTo>
                      <a:lnTo>
                        <a:pt x="67" y="113"/>
                      </a:lnTo>
                      <a:lnTo>
                        <a:pt x="57" y="113"/>
                      </a:lnTo>
                      <a:lnTo>
                        <a:pt x="54" y="98"/>
                      </a:lnTo>
                      <a:lnTo>
                        <a:pt x="43" y="94"/>
                      </a:lnTo>
                      <a:lnTo>
                        <a:pt x="31" y="101"/>
                      </a:lnTo>
                      <a:lnTo>
                        <a:pt x="24" y="94"/>
                      </a:lnTo>
                      <a:lnTo>
                        <a:pt x="32" y="82"/>
                      </a:lnTo>
                      <a:lnTo>
                        <a:pt x="28" y="71"/>
                      </a:lnTo>
                      <a:lnTo>
                        <a:pt x="14" y="68"/>
                      </a:lnTo>
                      <a:lnTo>
                        <a:pt x="14" y="58"/>
                      </a:lnTo>
                      <a:lnTo>
                        <a:pt x="28" y="54"/>
                      </a:lnTo>
                      <a:lnTo>
                        <a:pt x="32" y="44"/>
                      </a:lnTo>
                      <a:lnTo>
                        <a:pt x="26" y="31"/>
                      </a:lnTo>
                      <a:lnTo>
                        <a:pt x="32" y="24"/>
                      </a:lnTo>
                      <a:lnTo>
                        <a:pt x="45" y="32"/>
                      </a:lnTo>
                      <a:lnTo>
                        <a:pt x="56" y="28"/>
                      </a:lnTo>
                      <a:lnTo>
                        <a:pt x="59" y="14"/>
                      </a:lnTo>
                      <a:lnTo>
                        <a:pt x="69" y="14"/>
                      </a:lnTo>
                      <a:lnTo>
                        <a:pt x="72" y="29"/>
                      </a:lnTo>
                      <a:lnTo>
                        <a:pt x="83" y="33"/>
                      </a:lnTo>
                      <a:lnTo>
                        <a:pt x="95" y="26"/>
                      </a:lnTo>
                      <a:lnTo>
                        <a:pt x="103" y="33"/>
                      </a:lnTo>
                      <a:lnTo>
                        <a:pt x="94" y="45"/>
                      </a:lnTo>
                      <a:lnTo>
                        <a:pt x="98" y="56"/>
                      </a:lnTo>
                      <a:lnTo>
                        <a:pt x="112" y="59"/>
                      </a:lnTo>
                      <a:lnTo>
                        <a:pt x="112" y="70"/>
                      </a:lnTo>
                      <a:lnTo>
                        <a:pt x="98" y="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77" name="Freeform 120"/>
                <p:cNvSpPr>
                  <a:spLocks noEditPoints="1"/>
                </p:cNvSpPr>
                <p:nvPr/>
              </p:nvSpPr>
              <p:spPr bwMode="auto">
                <a:xfrm>
                  <a:off x="3414713" y="3549650"/>
                  <a:ext cx="74613" cy="74613"/>
                </a:xfrm>
                <a:custGeom>
                  <a:avLst/>
                  <a:gdLst>
                    <a:gd name="T0" fmla="*/ 24 w 47"/>
                    <a:gd name="T1" fmla="*/ 0 h 47"/>
                    <a:gd name="T2" fmla="*/ 24 w 47"/>
                    <a:gd name="T3" fmla="*/ 0 h 47"/>
                    <a:gd name="T4" fmla="*/ 19 w 47"/>
                    <a:gd name="T5" fmla="*/ 0 h 47"/>
                    <a:gd name="T6" fmla="*/ 15 w 47"/>
                    <a:gd name="T7" fmla="*/ 2 h 47"/>
                    <a:gd name="T8" fmla="*/ 11 w 47"/>
                    <a:gd name="T9" fmla="*/ 4 h 47"/>
                    <a:gd name="T10" fmla="*/ 7 w 47"/>
                    <a:gd name="T11" fmla="*/ 6 h 47"/>
                    <a:gd name="T12" fmla="*/ 4 w 47"/>
                    <a:gd name="T13" fmla="*/ 10 h 47"/>
                    <a:gd name="T14" fmla="*/ 2 w 47"/>
                    <a:gd name="T15" fmla="*/ 14 h 47"/>
                    <a:gd name="T16" fmla="*/ 1 w 47"/>
                    <a:gd name="T17" fmla="*/ 19 h 47"/>
                    <a:gd name="T18" fmla="*/ 0 w 47"/>
                    <a:gd name="T19" fmla="*/ 23 h 47"/>
                    <a:gd name="T20" fmla="*/ 0 w 47"/>
                    <a:gd name="T21" fmla="*/ 23 h 47"/>
                    <a:gd name="T22" fmla="*/ 1 w 47"/>
                    <a:gd name="T23" fmla="*/ 28 h 47"/>
                    <a:gd name="T24" fmla="*/ 2 w 47"/>
                    <a:gd name="T25" fmla="*/ 33 h 47"/>
                    <a:gd name="T26" fmla="*/ 4 w 47"/>
                    <a:gd name="T27" fmla="*/ 36 h 47"/>
                    <a:gd name="T28" fmla="*/ 7 w 47"/>
                    <a:gd name="T29" fmla="*/ 41 h 47"/>
                    <a:gd name="T30" fmla="*/ 11 w 47"/>
                    <a:gd name="T31" fmla="*/ 43 h 47"/>
                    <a:gd name="T32" fmla="*/ 15 w 47"/>
                    <a:gd name="T33" fmla="*/ 45 h 47"/>
                    <a:gd name="T34" fmla="*/ 19 w 47"/>
                    <a:gd name="T35" fmla="*/ 47 h 47"/>
                    <a:gd name="T36" fmla="*/ 24 w 47"/>
                    <a:gd name="T37" fmla="*/ 47 h 47"/>
                    <a:gd name="T38" fmla="*/ 24 w 47"/>
                    <a:gd name="T39" fmla="*/ 47 h 47"/>
                    <a:gd name="T40" fmla="*/ 29 w 47"/>
                    <a:gd name="T41" fmla="*/ 47 h 47"/>
                    <a:gd name="T42" fmla="*/ 33 w 47"/>
                    <a:gd name="T43" fmla="*/ 45 h 47"/>
                    <a:gd name="T44" fmla="*/ 38 w 47"/>
                    <a:gd name="T45" fmla="*/ 43 h 47"/>
                    <a:gd name="T46" fmla="*/ 41 w 47"/>
                    <a:gd name="T47" fmla="*/ 41 h 47"/>
                    <a:gd name="T48" fmla="*/ 44 w 47"/>
                    <a:gd name="T49" fmla="*/ 36 h 47"/>
                    <a:gd name="T50" fmla="*/ 46 w 47"/>
                    <a:gd name="T51" fmla="*/ 33 h 47"/>
                    <a:gd name="T52" fmla="*/ 47 w 47"/>
                    <a:gd name="T53" fmla="*/ 28 h 47"/>
                    <a:gd name="T54" fmla="*/ 47 w 47"/>
                    <a:gd name="T55" fmla="*/ 23 h 47"/>
                    <a:gd name="T56" fmla="*/ 47 w 47"/>
                    <a:gd name="T57" fmla="*/ 23 h 47"/>
                    <a:gd name="T58" fmla="*/ 47 w 47"/>
                    <a:gd name="T59" fmla="*/ 19 h 47"/>
                    <a:gd name="T60" fmla="*/ 46 w 47"/>
                    <a:gd name="T61" fmla="*/ 14 h 47"/>
                    <a:gd name="T62" fmla="*/ 44 w 47"/>
                    <a:gd name="T63" fmla="*/ 10 h 47"/>
                    <a:gd name="T64" fmla="*/ 41 w 47"/>
                    <a:gd name="T65" fmla="*/ 6 h 47"/>
                    <a:gd name="T66" fmla="*/ 38 w 47"/>
                    <a:gd name="T67" fmla="*/ 4 h 47"/>
                    <a:gd name="T68" fmla="*/ 33 w 47"/>
                    <a:gd name="T69" fmla="*/ 2 h 47"/>
                    <a:gd name="T70" fmla="*/ 29 w 47"/>
                    <a:gd name="T71" fmla="*/ 0 h 47"/>
                    <a:gd name="T72" fmla="*/ 24 w 47"/>
                    <a:gd name="T73" fmla="*/ 0 h 47"/>
                    <a:gd name="T74" fmla="*/ 24 w 47"/>
                    <a:gd name="T75" fmla="*/ 0 h 47"/>
                    <a:gd name="T76" fmla="*/ 24 w 47"/>
                    <a:gd name="T77" fmla="*/ 33 h 47"/>
                    <a:gd name="T78" fmla="*/ 24 w 47"/>
                    <a:gd name="T79" fmla="*/ 33 h 47"/>
                    <a:gd name="T80" fmla="*/ 20 w 47"/>
                    <a:gd name="T81" fmla="*/ 32 h 47"/>
                    <a:gd name="T82" fmla="*/ 17 w 47"/>
                    <a:gd name="T83" fmla="*/ 30 h 47"/>
                    <a:gd name="T84" fmla="*/ 15 w 47"/>
                    <a:gd name="T85" fmla="*/ 27 h 47"/>
                    <a:gd name="T86" fmla="*/ 15 w 47"/>
                    <a:gd name="T87" fmla="*/ 23 h 47"/>
                    <a:gd name="T88" fmla="*/ 15 w 47"/>
                    <a:gd name="T89" fmla="*/ 23 h 47"/>
                    <a:gd name="T90" fmla="*/ 15 w 47"/>
                    <a:gd name="T91" fmla="*/ 20 h 47"/>
                    <a:gd name="T92" fmla="*/ 17 w 47"/>
                    <a:gd name="T93" fmla="*/ 17 h 47"/>
                    <a:gd name="T94" fmla="*/ 20 w 47"/>
                    <a:gd name="T95" fmla="*/ 15 h 47"/>
                    <a:gd name="T96" fmla="*/ 24 w 47"/>
                    <a:gd name="T97" fmla="*/ 14 h 47"/>
                    <a:gd name="T98" fmla="*/ 24 w 47"/>
                    <a:gd name="T99" fmla="*/ 14 h 47"/>
                    <a:gd name="T100" fmla="*/ 28 w 47"/>
                    <a:gd name="T101" fmla="*/ 15 h 47"/>
                    <a:gd name="T102" fmla="*/ 31 w 47"/>
                    <a:gd name="T103" fmla="*/ 17 h 47"/>
                    <a:gd name="T104" fmla="*/ 33 w 47"/>
                    <a:gd name="T105" fmla="*/ 20 h 47"/>
                    <a:gd name="T106" fmla="*/ 33 w 47"/>
                    <a:gd name="T107" fmla="*/ 23 h 47"/>
                    <a:gd name="T108" fmla="*/ 33 w 47"/>
                    <a:gd name="T109" fmla="*/ 23 h 47"/>
                    <a:gd name="T110" fmla="*/ 33 w 47"/>
                    <a:gd name="T111" fmla="*/ 27 h 47"/>
                    <a:gd name="T112" fmla="*/ 31 w 47"/>
                    <a:gd name="T113" fmla="*/ 30 h 47"/>
                    <a:gd name="T114" fmla="*/ 28 w 47"/>
                    <a:gd name="T115" fmla="*/ 32 h 47"/>
                    <a:gd name="T116" fmla="*/ 24 w 47"/>
                    <a:gd name="T117" fmla="*/ 33 h 47"/>
                    <a:gd name="T118" fmla="*/ 24 w 47"/>
                    <a:gd name="T119" fmla="*/ 33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" h="47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19" y="0"/>
                      </a:lnTo>
                      <a:lnTo>
                        <a:pt x="15" y="2"/>
                      </a:lnTo>
                      <a:lnTo>
                        <a:pt x="11" y="4"/>
                      </a:lnTo>
                      <a:lnTo>
                        <a:pt x="7" y="6"/>
                      </a:lnTo>
                      <a:lnTo>
                        <a:pt x="4" y="10"/>
                      </a:lnTo>
                      <a:lnTo>
                        <a:pt x="2" y="14"/>
                      </a:lnTo>
                      <a:lnTo>
                        <a:pt x="1" y="19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1" y="28"/>
                      </a:lnTo>
                      <a:lnTo>
                        <a:pt x="2" y="33"/>
                      </a:lnTo>
                      <a:lnTo>
                        <a:pt x="4" y="36"/>
                      </a:lnTo>
                      <a:lnTo>
                        <a:pt x="7" y="41"/>
                      </a:lnTo>
                      <a:lnTo>
                        <a:pt x="11" y="43"/>
                      </a:lnTo>
                      <a:lnTo>
                        <a:pt x="15" y="45"/>
                      </a:lnTo>
                      <a:lnTo>
                        <a:pt x="19" y="47"/>
                      </a:lnTo>
                      <a:lnTo>
                        <a:pt x="24" y="47"/>
                      </a:lnTo>
                      <a:lnTo>
                        <a:pt x="24" y="47"/>
                      </a:lnTo>
                      <a:lnTo>
                        <a:pt x="29" y="47"/>
                      </a:lnTo>
                      <a:lnTo>
                        <a:pt x="33" y="45"/>
                      </a:lnTo>
                      <a:lnTo>
                        <a:pt x="38" y="43"/>
                      </a:lnTo>
                      <a:lnTo>
                        <a:pt x="41" y="41"/>
                      </a:lnTo>
                      <a:lnTo>
                        <a:pt x="44" y="36"/>
                      </a:lnTo>
                      <a:lnTo>
                        <a:pt x="46" y="33"/>
                      </a:lnTo>
                      <a:lnTo>
                        <a:pt x="47" y="28"/>
                      </a:lnTo>
                      <a:lnTo>
                        <a:pt x="47" y="23"/>
                      </a:lnTo>
                      <a:lnTo>
                        <a:pt x="47" y="23"/>
                      </a:lnTo>
                      <a:lnTo>
                        <a:pt x="47" y="19"/>
                      </a:lnTo>
                      <a:lnTo>
                        <a:pt x="46" y="14"/>
                      </a:lnTo>
                      <a:lnTo>
                        <a:pt x="44" y="10"/>
                      </a:lnTo>
                      <a:lnTo>
                        <a:pt x="41" y="6"/>
                      </a:lnTo>
                      <a:lnTo>
                        <a:pt x="38" y="4"/>
                      </a:lnTo>
                      <a:lnTo>
                        <a:pt x="33" y="2"/>
                      </a:lnTo>
                      <a:lnTo>
                        <a:pt x="29" y="0"/>
                      </a:lnTo>
                      <a:lnTo>
                        <a:pt x="24" y="0"/>
                      </a:lnTo>
                      <a:lnTo>
                        <a:pt x="24" y="0"/>
                      </a:lnTo>
                      <a:close/>
                      <a:moveTo>
                        <a:pt x="24" y="33"/>
                      </a:moveTo>
                      <a:lnTo>
                        <a:pt x="24" y="33"/>
                      </a:lnTo>
                      <a:lnTo>
                        <a:pt x="20" y="32"/>
                      </a:lnTo>
                      <a:lnTo>
                        <a:pt x="17" y="30"/>
                      </a:lnTo>
                      <a:lnTo>
                        <a:pt x="15" y="27"/>
                      </a:lnTo>
                      <a:lnTo>
                        <a:pt x="15" y="23"/>
                      </a:lnTo>
                      <a:lnTo>
                        <a:pt x="15" y="23"/>
                      </a:lnTo>
                      <a:lnTo>
                        <a:pt x="15" y="20"/>
                      </a:lnTo>
                      <a:lnTo>
                        <a:pt x="17" y="17"/>
                      </a:lnTo>
                      <a:lnTo>
                        <a:pt x="20" y="15"/>
                      </a:lnTo>
                      <a:lnTo>
                        <a:pt x="24" y="14"/>
                      </a:lnTo>
                      <a:lnTo>
                        <a:pt x="24" y="14"/>
                      </a:lnTo>
                      <a:lnTo>
                        <a:pt x="28" y="15"/>
                      </a:lnTo>
                      <a:lnTo>
                        <a:pt x="31" y="17"/>
                      </a:lnTo>
                      <a:lnTo>
                        <a:pt x="33" y="20"/>
                      </a:lnTo>
                      <a:lnTo>
                        <a:pt x="33" y="23"/>
                      </a:lnTo>
                      <a:lnTo>
                        <a:pt x="33" y="23"/>
                      </a:lnTo>
                      <a:lnTo>
                        <a:pt x="33" y="27"/>
                      </a:lnTo>
                      <a:lnTo>
                        <a:pt x="31" y="30"/>
                      </a:lnTo>
                      <a:lnTo>
                        <a:pt x="28" y="32"/>
                      </a:lnTo>
                      <a:lnTo>
                        <a:pt x="24" y="33"/>
                      </a:lnTo>
                      <a:lnTo>
                        <a:pt x="24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78" name="Freeform 121"/>
                <p:cNvSpPr>
                  <a:spLocks/>
                </p:cNvSpPr>
                <p:nvPr/>
              </p:nvSpPr>
              <p:spPr bwMode="auto">
                <a:xfrm>
                  <a:off x="2921000" y="3421063"/>
                  <a:ext cx="165100" cy="163513"/>
                </a:xfrm>
                <a:custGeom>
                  <a:avLst/>
                  <a:gdLst>
                    <a:gd name="T0" fmla="*/ 104 w 104"/>
                    <a:gd name="T1" fmla="*/ 14 h 103"/>
                    <a:gd name="T2" fmla="*/ 104 w 104"/>
                    <a:gd name="T3" fmla="*/ 0 h 103"/>
                    <a:gd name="T4" fmla="*/ 104 w 104"/>
                    <a:gd name="T5" fmla="*/ 0 h 103"/>
                    <a:gd name="T6" fmla="*/ 93 w 104"/>
                    <a:gd name="T7" fmla="*/ 0 h 103"/>
                    <a:gd name="T8" fmla="*/ 83 w 104"/>
                    <a:gd name="T9" fmla="*/ 2 h 103"/>
                    <a:gd name="T10" fmla="*/ 73 w 104"/>
                    <a:gd name="T11" fmla="*/ 4 h 103"/>
                    <a:gd name="T12" fmla="*/ 64 w 104"/>
                    <a:gd name="T13" fmla="*/ 7 h 103"/>
                    <a:gd name="T14" fmla="*/ 54 w 104"/>
                    <a:gd name="T15" fmla="*/ 11 h 103"/>
                    <a:gd name="T16" fmla="*/ 45 w 104"/>
                    <a:gd name="T17" fmla="*/ 17 h 103"/>
                    <a:gd name="T18" fmla="*/ 38 w 104"/>
                    <a:gd name="T19" fmla="*/ 23 h 103"/>
                    <a:gd name="T20" fmla="*/ 30 w 104"/>
                    <a:gd name="T21" fmla="*/ 30 h 103"/>
                    <a:gd name="T22" fmla="*/ 24 w 104"/>
                    <a:gd name="T23" fmla="*/ 37 h 103"/>
                    <a:gd name="T24" fmla="*/ 17 w 104"/>
                    <a:gd name="T25" fmla="*/ 45 h 103"/>
                    <a:gd name="T26" fmla="*/ 13 w 104"/>
                    <a:gd name="T27" fmla="*/ 54 h 103"/>
                    <a:gd name="T28" fmla="*/ 7 w 104"/>
                    <a:gd name="T29" fmla="*/ 62 h 103"/>
                    <a:gd name="T30" fmla="*/ 4 w 104"/>
                    <a:gd name="T31" fmla="*/ 72 h 103"/>
                    <a:gd name="T32" fmla="*/ 2 w 104"/>
                    <a:gd name="T33" fmla="*/ 82 h 103"/>
                    <a:gd name="T34" fmla="*/ 0 w 104"/>
                    <a:gd name="T35" fmla="*/ 92 h 103"/>
                    <a:gd name="T36" fmla="*/ 0 w 104"/>
                    <a:gd name="T37" fmla="*/ 103 h 103"/>
                    <a:gd name="T38" fmla="*/ 14 w 104"/>
                    <a:gd name="T39" fmla="*/ 103 h 103"/>
                    <a:gd name="T40" fmla="*/ 14 w 104"/>
                    <a:gd name="T41" fmla="*/ 103 h 103"/>
                    <a:gd name="T42" fmla="*/ 14 w 104"/>
                    <a:gd name="T43" fmla="*/ 94 h 103"/>
                    <a:gd name="T44" fmla="*/ 16 w 104"/>
                    <a:gd name="T45" fmla="*/ 85 h 103"/>
                    <a:gd name="T46" fmla="*/ 18 w 104"/>
                    <a:gd name="T47" fmla="*/ 76 h 103"/>
                    <a:gd name="T48" fmla="*/ 21 w 104"/>
                    <a:gd name="T49" fmla="*/ 68 h 103"/>
                    <a:gd name="T50" fmla="*/ 25 w 104"/>
                    <a:gd name="T51" fmla="*/ 60 h 103"/>
                    <a:gd name="T52" fmla="*/ 29 w 104"/>
                    <a:gd name="T53" fmla="*/ 53 h 103"/>
                    <a:gd name="T54" fmla="*/ 34 w 104"/>
                    <a:gd name="T55" fmla="*/ 46 h 103"/>
                    <a:gd name="T56" fmla="*/ 40 w 104"/>
                    <a:gd name="T57" fmla="*/ 40 h 103"/>
                    <a:gd name="T58" fmla="*/ 46 w 104"/>
                    <a:gd name="T59" fmla="*/ 34 h 103"/>
                    <a:gd name="T60" fmla="*/ 54 w 104"/>
                    <a:gd name="T61" fmla="*/ 29 h 103"/>
                    <a:gd name="T62" fmla="*/ 61 w 104"/>
                    <a:gd name="T63" fmla="*/ 24 h 103"/>
                    <a:gd name="T64" fmla="*/ 69 w 104"/>
                    <a:gd name="T65" fmla="*/ 20 h 103"/>
                    <a:gd name="T66" fmla="*/ 77 w 104"/>
                    <a:gd name="T67" fmla="*/ 17 h 103"/>
                    <a:gd name="T68" fmla="*/ 85 w 104"/>
                    <a:gd name="T69" fmla="*/ 15 h 103"/>
                    <a:gd name="T70" fmla="*/ 95 w 104"/>
                    <a:gd name="T71" fmla="*/ 14 h 103"/>
                    <a:gd name="T72" fmla="*/ 104 w 104"/>
                    <a:gd name="T73" fmla="*/ 14 h 103"/>
                    <a:gd name="T74" fmla="*/ 104 w 104"/>
                    <a:gd name="T75" fmla="*/ 14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04" h="103">
                      <a:moveTo>
                        <a:pt x="104" y="14"/>
                      </a:move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3" y="2"/>
                      </a:lnTo>
                      <a:lnTo>
                        <a:pt x="73" y="4"/>
                      </a:lnTo>
                      <a:lnTo>
                        <a:pt x="64" y="7"/>
                      </a:lnTo>
                      <a:lnTo>
                        <a:pt x="54" y="11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30"/>
                      </a:lnTo>
                      <a:lnTo>
                        <a:pt x="24" y="37"/>
                      </a:lnTo>
                      <a:lnTo>
                        <a:pt x="17" y="45"/>
                      </a:lnTo>
                      <a:lnTo>
                        <a:pt x="13" y="54"/>
                      </a:lnTo>
                      <a:lnTo>
                        <a:pt x="7" y="62"/>
                      </a:lnTo>
                      <a:lnTo>
                        <a:pt x="4" y="72"/>
                      </a:lnTo>
                      <a:lnTo>
                        <a:pt x="2" y="82"/>
                      </a:lnTo>
                      <a:lnTo>
                        <a:pt x="0" y="92"/>
                      </a:lnTo>
                      <a:lnTo>
                        <a:pt x="0" y="103"/>
                      </a:lnTo>
                      <a:lnTo>
                        <a:pt x="14" y="103"/>
                      </a:lnTo>
                      <a:lnTo>
                        <a:pt x="14" y="103"/>
                      </a:lnTo>
                      <a:lnTo>
                        <a:pt x="14" y="94"/>
                      </a:lnTo>
                      <a:lnTo>
                        <a:pt x="16" y="85"/>
                      </a:lnTo>
                      <a:lnTo>
                        <a:pt x="18" y="76"/>
                      </a:lnTo>
                      <a:lnTo>
                        <a:pt x="21" y="68"/>
                      </a:lnTo>
                      <a:lnTo>
                        <a:pt x="25" y="60"/>
                      </a:lnTo>
                      <a:lnTo>
                        <a:pt x="29" y="53"/>
                      </a:lnTo>
                      <a:lnTo>
                        <a:pt x="34" y="46"/>
                      </a:lnTo>
                      <a:lnTo>
                        <a:pt x="40" y="40"/>
                      </a:lnTo>
                      <a:lnTo>
                        <a:pt x="46" y="34"/>
                      </a:lnTo>
                      <a:lnTo>
                        <a:pt x="54" y="29"/>
                      </a:lnTo>
                      <a:lnTo>
                        <a:pt x="61" y="24"/>
                      </a:lnTo>
                      <a:lnTo>
                        <a:pt x="69" y="20"/>
                      </a:lnTo>
                      <a:lnTo>
                        <a:pt x="77" y="17"/>
                      </a:lnTo>
                      <a:lnTo>
                        <a:pt x="85" y="15"/>
                      </a:lnTo>
                      <a:lnTo>
                        <a:pt x="95" y="14"/>
                      </a:lnTo>
                      <a:lnTo>
                        <a:pt x="104" y="14"/>
                      </a:lnTo>
                      <a:lnTo>
                        <a:pt x="104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358" name="Group 130"/>
          <p:cNvGrpSpPr/>
          <p:nvPr/>
        </p:nvGrpSpPr>
        <p:grpSpPr>
          <a:xfrm>
            <a:off x="1272138" y="2168692"/>
            <a:ext cx="2472224" cy="868385"/>
            <a:chOff x="5516949" y="2355570"/>
            <a:chExt cx="4685989" cy="868385"/>
          </a:xfrm>
        </p:grpSpPr>
        <p:sp>
          <p:nvSpPr>
            <p:cNvPr id="359" name="TextBox 358"/>
            <p:cNvSpPr txBox="1"/>
            <p:nvPr/>
          </p:nvSpPr>
          <p:spPr>
            <a:xfrm>
              <a:off x="5516949" y="2355570"/>
              <a:ext cx="4685989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rgbClr val="C35954"/>
                </a:buClr>
                <a:buSzPct val="120000"/>
              </a:pPr>
              <a:r>
                <a:rPr lang="zh-CN" altLang="en-US" b="1" dirty="0">
                  <a:solidFill>
                    <a:srgbClr val="B04474"/>
                  </a:solidFill>
                  <a:cs typeface="+mn-ea"/>
                  <a:sym typeface="+mn-lt"/>
                </a:rPr>
                <a:t>性别</a:t>
              </a:r>
              <a:endParaRPr lang="en-US" altLang="ko-KR" b="1" dirty="0">
                <a:solidFill>
                  <a:srgbClr val="B04474"/>
                </a:solidFill>
                <a:cs typeface="+mn-ea"/>
                <a:sym typeface="+mn-lt"/>
              </a:endParaRPr>
            </a:p>
          </p:txBody>
        </p:sp>
        <p:sp>
          <p:nvSpPr>
            <p:cNvPr id="360" name="Rectangle 3"/>
            <p:cNvSpPr txBox="1">
              <a:spLocks noChangeArrowheads="1"/>
            </p:cNvSpPr>
            <p:nvPr/>
          </p:nvSpPr>
          <p:spPr bwMode="auto">
            <a:xfrm>
              <a:off x="5516949" y="2667776"/>
              <a:ext cx="4685987" cy="556179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 latinLnBrk="0"/>
              <a:r>
                <a:rPr lang="zh-CN" altLang="en-US" sz="1000" b="0" dirty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标注</a:t>
              </a:r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用户性别</a:t>
              </a:r>
              <a:endParaRPr lang="en-US" altLang="zh-CN" sz="1000" b="0" dirty="0" smtClean="0">
                <a:solidFill>
                  <a:schemeClr val="accent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  <a:p>
              <a:pPr algn="r" latinLnBrk="0"/>
              <a:r>
                <a:rPr lang="en-US" altLang="ko-KR" sz="1000" b="0" dirty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	</a:t>
              </a:r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男：</a:t>
              </a:r>
              <a:r>
                <a:rPr lang="en-US" altLang="zh-CN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50.93%</a:t>
              </a:r>
            </a:p>
            <a:p>
              <a:pPr algn="r" latinLnBrk="0"/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女：</a:t>
              </a:r>
              <a:r>
                <a:rPr lang="en-US" altLang="zh-CN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49.07%</a:t>
              </a:r>
              <a:endParaRPr lang="en-US" altLang="ko-KR" sz="1000" b="0" dirty="0">
                <a:solidFill>
                  <a:schemeClr val="accent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61" name="Group 133"/>
          <p:cNvGrpSpPr/>
          <p:nvPr/>
        </p:nvGrpSpPr>
        <p:grpSpPr>
          <a:xfrm>
            <a:off x="1272138" y="4881412"/>
            <a:ext cx="2472224" cy="1483938"/>
            <a:chOff x="5516949" y="2355570"/>
            <a:chExt cx="4685989" cy="1483938"/>
          </a:xfrm>
        </p:grpSpPr>
        <p:sp>
          <p:nvSpPr>
            <p:cNvPr id="362" name="TextBox 361"/>
            <p:cNvSpPr txBox="1"/>
            <p:nvPr/>
          </p:nvSpPr>
          <p:spPr>
            <a:xfrm>
              <a:off x="5516949" y="2355570"/>
              <a:ext cx="4685989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rgbClr val="C35954"/>
                </a:buClr>
                <a:buSzPct val="120000"/>
              </a:pPr>
              <a:r>
                <a:rPr lang="zh-CN" altLang="en-US" b="1" dirty="0" smtClean="0">
                  <a:solidFill>
                    <a:srgbClr val="B04474"/>
                  </a:solidFill>
                  <a:cs typeface="+mn-ea"/>
                  <a:sym typeface="+mn-lt"/>
                </a:rPr>
                <a:t>婚姻及子女状况</a:t>
              </a:r>
              <a:endParaRPr lang="en-US" altLang="ko-KR" b="1" dirty="0">
                <a:solidFill>
                  <a:srgbClr val="B04474"/>
                </a:solidFill>
                <a:cs typeface="+mn-ea"/>
                <a:sym typeface="+mn-lt"/>
              </a:endParaRPr>
            </a:p>
          </p:txBody>
        </p:sp>
        <p:sp>
          <p:nvSpPr>
            <p:cNvPr id="363" name="Rectangle 3"/>
            <p:cNvSpPr txBox="1">
              <a:spLocks noChangeArrowheads="1"/>
            </p:cNvSpPr>
            <p:nvPr/>
          </p:nvSpPr>
          <p:spPr bwMode="auto">
            <a:xfrm>
              <a:off x="5516949" y="2667776"/>
              <a:ext cx="4685987" cy="1171732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 latinLnBrk="0"/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甄别用户真实的婚姻情况及子女数量</a:t>
              </a:r>
              <a:endParaRPr lang="en-US" altLang="zh-CN" sz="1000" b="0" dirty="0" smtClean="0">
                <a:solidFill>
                  <a:schemeClr val="accent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  <a:p>
              <a:pPr algn="r" latinLnBrk="0"/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未婚：</a:t>
              </a:r>
              <a:r>
                <a:rPr lang="en-US" altLang="zh-CN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28.52%</a:t>
              </a:r>
            </a:p>
            <a:p>
              <a:pPr algn="r" latinLnBrk="0"/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已婚：</a:t>
              </a:r>
              <a:r>
                <a:rPr lang="en-US" altLang="zh-CN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71.48%</a:t>
              </a:r>
            </a:p>
            <a:p>
              <a:pPr algn="r" latinLnBrk="0"/>
              <a:r>
                <a:rPr lang="zh-CN" altLang="en-US" sz="1000" b="0" dirty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二人</a:t>
              </a:r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世界：</a:t>
              </a:r>
              <a:r>
                <a:rPr lang="en-US" altLang="zh-CN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33.25%</a:t>
              </a:r>
            </a:p>
            <a:p>
              <a:pPr algn="r" latinLnBrk="0"/>
              <a:r>
                <a:rPr lang="zh-CN" altLang="en-US" sz="1000" b="0" dirty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三口之</a:t>
              </a:r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家：</a:t>
              </a:r>
              <a:r>
                <a:rPr lang="en-US" altLang="zh-CN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40.54%</a:t>
              </a:r>
            </a:p>
            <a:p>
              <a:pPr algn="r" latinLnBrk="0"/>
              <a:r>
                <a:rPr lang="zh-CN" altLang="en-US" sz="1000" b="0" dirty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好事成</a:t>
              </a:r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双：</a:t>
              </a:r>
              <a:r>
                <a:rPr lang="en-US" altLang="zh-CN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23.12%</a:t>
              </a:r>
            </a:p>
            <a:p>
              <a:pPr algn="r" latinLnBrk="0"/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拖家带口： </a:t>
              </a:r>
              <a:r>
                <a:rPr lang="en-US" altLang="zh-CN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3.10%</a:t>
              </a:r>
            </a:p>
          </p:txBody>
        </p:sp>
      </p:grpSp>
      <p:grpSp>
        <p:nvGrpSpPr>
          <p:cNvPr id="364" name="Group 136"/>
          <p:cNvGrpSpPr/>
          <p:nvPr/>
        </p:nvGrpSpPr>
        <p:grpSpPr>
          <a:xfrm>
            <a:off x="1272138" y="3525051"/>
            <a:ext cx="2472224" cy="868385"/>
            <a:chOff x="5516949" y="2355570"/>
            <a:chExt cx="4685989" cy="868385"/>
          </a:xfrm>
        </p:grpSpPr>
        <p:sp>
          <p:nvSpPr>
            <p:cNvPr id="365" name="TextBox 364"/>
            <p:cNvSpPr txBox="1"/>
            <p:nvPr/>
          </p:nvSpPr>
          <p:spPr>
            <a:xfrm>
              <a:off x="5516949" y="2355570"/>
              <a:ext cx="4685989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rgbClr val="C35954"/>
                </a:buClr>
                <a:buSzPct val="120000"/>
              </a:pPr>
              <a:r>
                <a:rPr lang="zh-CN" altLang="en-US" b="1" dirty="0" smtClean="0">
                  <a:solidFill>
                    <a:srgbClr val="7B5A85"/>
                  </a:solidFill>
                  <a:cs typeface="+mn-ea"/>
                  <a:sym typeface="+mn-lt"/>
                </a:rPr>
                <a:t>年龄</a:t>
              </a:r>
              <a:endParaRPr lang="en-US" altLang="ko-KR" b="1" dirty="0">
                <a:solidFill>
                  <a:srgbClr val="7B5A85"/>
                </a:solidFill>
                <a:cs typeface="+mn-ea"/>
                <a:sym typeface="+mn-lt"/>
              </a:endParaRPr>
            </a:p>
          </p:txBody>
        </p:sp>
        <p:sp>
          <p:nvSpPr>
            <p:cNvPr id="366" name="Rectangle 3"/>
            <p:cNvSpPr txBox="1">
              <a:spLocks noChangeArrowheads="1"/>
            </p:cNvSpPr>
            <p:nvPr/>
          </p:nvSpPr>
          <p:spPr bwMode="auto">
            <a:xfrm>
              <a:off x="5516949" y="2667776"/>
              <a:ext cx="4685987" cy="556179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 latinLnBrk="0"/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记录用户出生日期</a:t>
              </a:r>
              <a:endParaRPr lang="en-US" altLang="zh-CN" sz="1000" b="0" dirty="0" smtClean="0">
                <a:solidFill>
                  <a:schemeClr val="accent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  <a:p>
              <a:pPr algn="r" latinLnBrk="0"/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在</a:t>
              </a:r>
              <a:r>
                <a:rPr lang="en-US" altLang="zh-CN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19-55</a:t>
              </a:r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岁的用户中</a:t>
              </a:r>
              <a:endParaRPr lang="en-US" altLang="zh-CN" sz="1000" b="0" dirty="0" smtClean="0">
                <a:solidFill>
                  <a:schemeClr val="accent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  <a:p>
              <a:pPr algn="r" latinLnBrk="0"/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以五岁为一个代际</a:t>
              </a:r>
              <a:endParaRPr lang="en-US" altLang="ko-KR" sz="1000" b="0" dirty="0">
                <a:solidFill>
                  <a:schemeClr val="accent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67" name="Group 141"/>
          <p:cNvGrpSpPr/>
          <p:nvPr/>
        </p:nvGrpSpPr>
        <p:grpSpPr>
          <a:xfrm>
            <a:off x="8447638" y="2168692"/>
            <a:ext cx="2472224" cy="1022273"/>
            <a:chOff x="5516949" y="2355570"/>
            <a:chExt cx="4685989" cy="1022273"/>
          </a:xfrm>
        </p:grpSpPr>
        <p:sp>
          <p:nvSpPr>
            <p:cNvPr id="368" name="TextBox 367"/>
            <p:cNvSpPr txBox="1"/>
            <p:nvPr/>
          </p:nvSpPr>
          <p:spPr>
            <a:xfrm>
              <a:off x="5516949" y="2355570"/>
              <a:ext cx="4685989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rgbClr val="C35954"/>
                </a:buClr>
                <a:buSzPct val="120000"/>
              </a:pPr>
              <a:r>
                <a:rPr lang="zh-CN" altLang="en-US" b="1" dirty="0" smtClean="0">
                  <a:solidFill>
                    <a:srgbClr val="7B5A85"/>
                  </a:solidFill>
                  <a:cs typeface="+mn-ea"/>
                  <a:sym typeface="+mn-lt"/>
                </a:rPr>
                <a:t>总用户量</a:t>
              </a:r>
              <a:endParaRPr lang="en-US" altLang="ko-KR" b="1" dirty="0">
                <a:solidFill>
                  <a:srgbClr val="7B5A85"/>
                </a:solidFill>
                <a:cs typeface="+mn-ea"/>
                <a:sym typeface="+mn-lt"/>
              </a:endParaRPr>
            </a:p>
          </p:txBody>
        </p:sp>
        <p:sp>
          <p:nvSpPr>
            <p:cNvPr id="369" name="Rectangle 3"/>
            <p:cNvSpPr txBox="1">
              <a:spLocks noChangeArrowheads="1"/>
            </p:cNvSpPr>
            <p:nvPr/>
          </p:nvSpPr>
          <p:spPr bwMode="auto">
            <a:xfrm>
              <a:off x="5516949" y="2667776"/>
              <a:ext cx="4685987" cy="710067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/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全部</a:t>
              </a:r>
              <a:r>
                <a:rPr lang="en-US" altLang="zh-CN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meter</a:t>
              </a:r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用户数量为</a:t>
              </a:r>
              <a:r>
                <a:rPr lang="en-US" altLang="zh-CN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153364</a:t>
              </a:r>
            </a:p>
            <a:p>
              <a:pPr algn="l" latinLnBrk="0"/>
              <a:r>
                <a:rPr lang="en-US" altLang="zh-CN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PCM</a:t>
              </a:r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：</a:t>
              </a:r>
              <a:r>
                <a:rPr lang="en-US" altLang="zh-CN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5273</a:t>
              </a:r>
            </a:p>
            <a:p>
              <a:pPr algn="l" latinLnBrk="0"/>
              <a:r>
                <a:rPr lang="en-US" altLang="zh-CN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ANDM</a:t>
              </a:r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：</a:t>
              </a:r>
              <a:r>
                <a:rPr lang="en-US" altLang="zh-CN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138444</a:t>
              </a:r>
            </a:p>
            <a:p>
              <a:pPr algn="l" latinLnBrk="0"/>
              <a:r>
                <a:rPr lang="en-US" altLang="zh-CN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IOSM</a:t>
              </a:r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：</a:t>
              </a:r>
              <a:r>
                <a:rPr lang="en-US" altLang="zh-CN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23907</a:t>
              </a:r>
            </a:p>
          </p:txBody>
        </p:sp>
      </p:grpSp>
      <p:grpSp>
        <p:nvGrpSpPr>
          <p:cNvPr id="370" name="Group 142"/>
          <p:cNvGrpSpPr/>
          <p:nvPr/>
        </p:nvGrpSpPr>
        <p:grpSpPr>
          <a:xfrm>
            <a:off x="8447638" y="4881412"/>
            <a:ext cx="2472224" cy="1637826"/>
            <a:chOff x="5516949" y="2355570"/>
            <a:chExt cx="4685989" cy="1637826"/>
          </a:xfrm>
        </p:grpSpPr>
        <p:sp>
          <p:nvSpPr>
            <p:cNvPr id="371" name="TextBox 370"/>
            <p:cNvSpPr txBox="1"/>
            <p:nvPr/>
          </p:nvSpPr>
          <p:spPr>
            <a:xfrm>
              <a:off x="5516949" y="2355570"/>
              <a:ext cx="4685989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rgbClr val="C35954"/>
                </a:buClr>
                <a:buSzPct val="120000"/>
              </a:pPr>
              <a:r>
                <a:rPr lang="zh-CN" altLang="en-US" b="1" dirty="0" smtClean="0">
                  <a:solidFill>
                    <a:srgbClr val="7B5A85"/>
                  </a:solidFill>
                  <a:cs typeface="+mn-ea"/>
                  <a:sym typeface="+mn-lt"/>
                </a:rPr>
                <a:t>城市</a:t>
              </a:r>
              <a:endParaRPr lang="en-US" altLang="ko-KR" b="1" dirty="0">
                <a:solidFill>
                  <a:srgbClr val="7B5A85"/>
                </a:solidFill>
                <a:cs typeface="+mn-ea"/>
                <a:sym typeface="+mn-lt"/>
              </a:endParaRPr>
            </a:p>
          </p:txBody>
        </p:sp>
        <p:sp>
          <p:nvSpPr>
            <p:cNvPr id="372" name="Rectangle 3"/>
            <p:cNvSpPr txBox="1">
              <a:spLocks noChangeArrowheads="1"/>
            </p:cNvSpPr>
            <p:nvPr/>
          </p:nvSpPr>
          <p:spPr bwMode="auto">
            <a:xfrm>
              <a:off x="5516949" y="2667776"/>
              <a:ext cx="4685987" cy="1325620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/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用户的地理位置</a:t>
              </a:r>
              <a:endParaRPr lang="en-US" altLang="zh-CN" sz="1000" b="0" dirty="0" smtClean="0">
                <a:solidFill>
                  <a:schemeClr val="accent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  <a:p>
              <a:pPr algn="l" latinLnBrk="0"/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东北：</a:t>
              </a:r>
              <a:r>
                <a:rPr lang="en-US" altLang="zh-CN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7.33%</a:t>
              </a:r>
            </a:p>
            <a:p>
              <a:pPr algn="l" latinLnBrk="0"/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华东：</a:t>
              </a:r>
              <a:r>
                <a:rPr lang="en-US" altLang="zh-CN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34.09%</a:t>
              </a:r>
            </a:p>
            <a:p>
              <a:pPr algn="l" latinLnBrk="0"/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华北：</a:t>
              </a:r>
              <a:r>
                <a:rPr lang="en-US" altLang="zh-CN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16.50%</a:t>
              </a:r>
            </a:p>
            <a:p>
              <a:pPr algn="l" latinLnBrk="0"/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华中：</a:t>
              </a:r>
              <a:r>
                <a:rPr lang="en-US" altLang="zh-CN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13.41%</a:t>
              </a:r>
            </a:p>
            <a:p>
              <a:pPr algn="l" latinLnBrk="0"/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华南：</a:t>
              </a:r>
              <a:r>
                <a:rPr lang="en-US" altLang="zh-CN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12.36%</a:t>
              </a:r>
            </a:p>
            <a:p>
              <a:pPr algn="l" latinLnBrk="0"/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西南：</a:t>
              </a:r>
              <a:r>
                <a:rPr lang="en-US" altLang="zh-CN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10.07%</a:t>
              </a:r>
            </a:p>
            <a:p>
              <a:pPr algn="l" latinLnBrk="0"/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西北：</a:t>
              </a:r>
              <a:r>
                <a:rPr lang="en-US" altLang="zh-CN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6.24%</a:t>
              </a:r>
              <a:endParaRPr lang="en-US" altLang="ko-KR" sz="1000" b="0" dirty="0">
                <a:solidFill>
                  <a:schemeClr val="accent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73" name="Group 143"/>
          <p:cNvGrpSpPr/>
          <p:nvPr/>
        </p:nvGrpSpPr>
        <p:grpSpPr>
          <a:xfrm>
            <a:off x="8447638" y="3525051"/>
            <a:ext cx="2472224" cy="1330050"/>
            <a:chOff x="5516949" y="2355570"/>
            <a:chExt cx="4685989" cy="1330050"/>
          </a:xfrm>
        </p:grpSpPr>
        <p:sp>
          <p:nvSpPr>
            <p:cNvPr id="374" name="TextBox 373"/>
            <p:cNvSpPr txBox="1"/>
            <p:nvPr/>
          </p:nvSpPr>
          <p:spPr>
            <a:xfrm>
              <a:off x="5516949" y="2355570"/>
              <a:ext cx="4685989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rgbClr val="C35954"/>
                </a:buClr>
                <a:buSzPct val="120000"/>
              </a:pPr>
              <a:r>
                <a:rPr lang="zh-CN" altLang="en-US" b="1" dirty="0" smtClean="0">
                  <a:solidFill>
                    <a:srgbClr val="B04474"/>
                  </a:solidFill>
                  <a:cs typeface="+mn-ea"/>
                  <a:sym typeface="+mn-lt"/>
                </a:rPr>
                <a:t>学历</a:t>
              </a:r>
              <a:endParaRPr lang="en-US" altLang="ko-KR" b="1" dirty="0">
                <a:solidFill>
                  <a:srgbClr val="B04474"/>
                </a:solidFill>
                <a:cs typeface="+mn-ea"/>
                <a:sym typeface="+mn-lt"/>
              </a:endParaRPr>
            </a:p>
          </p:txBody>
        </p:sp>
        <p:sp>
          <p:nvSpPr>
            <p:cNvPr id="375" name="Rectangle 3"/>
            <p:cNvSpPr txBox="1">
              <a:spLocks noChangeArrowheads="1"/>
            </p:cNvSpPr>
            <p:nvPr/>
          </p:nvSpPr>
          <p:spPr bwMode="auto">
            <a:xfrm>
              <a:off x="5516949" y="2667776"/>
              <a:ext cx="4685987" cy="1017844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/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表明用户的真实学历</a:t>
              </a:r>
              <a:endParaRPr lang="en-US" altLang="zh-CN" sz="1000" b="0" dirty="0" smtClean="0">
                <a:solidFill>
                  <a:schemeClr val="accent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  <a:p>
              <a:pPr algn="l"/>
              <a:r>
                <a:rPr lang="zh-CN" altLang="en-US" sz="1000" b="0" dirty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初中及</a:t>
              </a:r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以下：</a:t>
              </a:r>
              <a:r>
                <a:rPr lang="en-US" altLang="zh-CN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6.16%</a:t>
              </a:r>
            </a:p>
            <a:p>
              <a:pPr algn="l"/>
              <a:r>
                <a:rPr lang="zh-CN" altLang="en-US" sz="1000" b="0" dirty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高中</a:t>
              </a:r>
              <a:r>
                <a:rPr lang="en-US" altLang="zh-CN" sz="1000" b="0" dirty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/</a:t>
              </a:r>
              <a:r>
                <a:rPr lang="zh-CN" altLang="en-US" sz="1000" b="0" dirty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中专</a:t>
              </a:r>
              <a:r>
                <a:rPr lang="en-US" altLang="zh-CN" sz="1000" b="0" dirty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/</a:t>
              </a:r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技校：</a:t>
              </a:r>
              <a:r>
                <a:rPr lang="en-US" altLang="zh-CN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19.26%</a:t>
              </a:r>
            </a:p>
            <a:p>
              <a:pPr algn="l"/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大专：</a:t>
              </a:r>
              <a:r>
                <a:rPr lang="en-US" altLang="zh-CN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28.42%</a:t>
              </a:r>
            </a:p>
            <a:p>
              <a:pPr algn="l"/>
              <a:r>
                <a:rPr lang="zh-CN" altLang="en-US" sz="1000" b="0" dirty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大学</a:t>
              </a:r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本科：</a:t>
              </a:r>
              <a:r>
                <a:rPr lang="en-US" altLang="zh-CN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40.42%</a:t>
              </a:r>
            </a:p>
            <a:p>
              <a:pPr algn="l"/>
              <a:r>
                <a:rPr lang="zh-CN" altLang="en-US" sz="1000" b="0" dirty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研究生</a:t>
              </a:r>
              <a:r>
                <a:rPr lang="zh-CN" altLang="en-US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或以上：</a:t>
              </a:r>
              <a:r>
                <a:rPr lang="en-US" altLang="zh-CN" sz="1000" b="0" dirty="0" smtClean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5.75%</a:t>
              </a:r>
              <a:endParaRPr lang="en-US" altLang="ko-KR" sz="1000" b="0" dirty="0">
                <a:solidFill>
                  <a:schemeClr val="accent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66763" y="6596390"/>
            <a:ext cx="30818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cs typeface="+mn-ea"/>
                <a:sym typeface="+mn-lt"/>
              </a:rPr>
              <a:t>数据</a:t>
            </a:r>
            <a:r>
              <a:rPr lang="zh-CN" altLang="en-US" sz="1100" dirty="0">
                <a:cs typeface="+mn-ea"/>
                <a:sym typeface="+mn-lt"/>
              </a:rPr>
              <a:t>截止</a:t>
            </a:r>
            <a:r>
              <a:rPr lang="zh-CN" altLang="en-US" sz="1100" dirty="0" smtClean="0">
                <a:cs typeface="+mn-ea"/>
                <a:sym typeface="+mn-lt"/>
              </a:rPr>
              <a:t>日期：</a:t>
            </a:r>
            <a:r>
              <a:rPr lang="en-US" altLang="zh-CN" sz="1100" dirty="0" smtClean="0">
                <a:cs typeface="+mn-ea"/>
                <a:sym typeface="+mn-lt"/>
              </a:rPr>
              <a:t>2017.11.30</a:t>
            </a:r>
            <a:endParaRPr lang="zh-CN" altLang="en-US" sz="11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10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探索发展方向：同源样本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>
                <a:cs typeface="+mn-ea"/>
                <a:sym typeface="+mn-lt"/>
              </a:rPr>
              <a:t>国际视野  洞察中国 </a:t>
            </a:r>
            <a:r>
              <a:rPr lang="en-US" altLang="zh-CN" smtClean="0">
                <a:cs typeface="+mn-ea"/>
                <a:sym typeface="+mn-lt"/>
              </a:rPr>
              <a:t>|  Global Perception</a:t>
            </a:r>
            <a:r>
              <a:rPr lang="zh-CN" altLang="en-US" smtClean="0">
                <a:cs typeface="+mn-ea"/>
                <a:sym typeface="+mn-lt"/>
              </a:rPr>
              <a:t>，</a:t>
            </a:r>
            <a:r>
              <a:rPr lang="en-US" altLang="zh-CN" smtClean="0">
                <a:cs typeface="+mn-ea"/>
                <a:sym typeface="+mn-lt"/>
              </a:rPr>
              <a:t>China Insight</a:t>
            </a:r>
            <a:endParaRPr lang="en-US">
              <a:cs typeface="+mn-ea"/>
              <a:sym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P </a:t>
            </a:r>
            <a:fld id="{75168D04-7926-484C-B90B-2D13ABC6EC67}" type="slidenum">
              <a:rPr lang="zh-CN" altLang="en-US" smtClean="0">
                <a:cs typeface="+mn-ea"/>
                <a:sym typeface="+mn-lt"/>
              </a:rPr>
              <a:pPr/>
              <a:t>9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同源跨屏及融合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任意多边形 22"/>
          <p:cNvSpPr/>
          <p:nvPr/>
        </p:nvSpPr>
        <p:spPr>
          <a:xfrm rot="16200000" flipV="1">
            <a:off x="7889016" y="4550062"/>
            <a:ext cx="695238" cy="216594"/>
          </a:xfrm>
          <a:custGeom>
            <a:avLst/>
            <a:gdLst>
              <a:gd name="connsiteX0" fmla="*/ 110736 w 658570"/>
              <a:gd name="connsiteY0" fmla="*/ 0 h 205171"/>
              <a:gd name="connsiteX1" fmla="*/ 550365 w 658570"/>
              <a:gd name="connsiteY1" fmla="*/ 0 h 205171"/>
              <a:gd name="connsiteX2" fmla="*/ 550297 w 658570"/>
              <a:gd name="connsiteY2" fmla="*/ 50330 h 205171"/>
              <a:gd name="connsiteX3" fmla="*/ 565304 w 658570"/>
              <a:gd name="connsiteY3" fmla="*/ 147236 h 205171"/>
              <a:gd name="connsiteX4" fmla="*/ 575233 w 658570"/>
              <a:gd name="connsiteY4" fmla="*/ 176233 h 205171"/>
              <a:gd name="connsiteX5" fmla="*/ 632693 w 658570"/>
              <a:gd name="connsiteY5" fmla="*/ 184755 h 205171"/>
              <a:gd name="connsiteX6" fmla="*/ 658570 w 658570"/>
              <a:gd name="connsiteY6" fmla="*/ 197572 h 205171"/>
              <a:gd name="connsiteX7" fmla="*/ 643228 w 658570"/>
              <a:gd name="connsiteY7" fmla="*/ 205171 h 205171"/>
              <a:gd name="connsiteX8" fmla="*/ 15342 w 658570"/>
              <a:gd name="connsiteY8" fmla="*/ 205171 h 205171"/>
              <a:gd name="connsiteX9" fmla="*/ 0 w 658570"/>
              <a:gd name="connsiteY9" fmla="*/ 197572 h 205171"/>
              <a:gd name="connsiteX10" fmla="*/ 25877 w 658570"/>
              <a:gd name="connsiteY10" fmla="*/ 184755 h 205171"/>
              <a:gd name="connsiteX11" fmla="*/ 86003 w 658570"/>
              <a:gd name="connsiteY11" fmla="*/ 175837 h 205171"/>
              <a:gd name="connsiteX12" fmla="*/ 95797 w 658570"/>
              <a:gd name="connsiteY12" fmla="*/ 147236 h 205171"/>
              <a:gd name="connsiteX13" fmla="*/ 110805 w 658570"/>
              <a:gd name="connsiteY13" fmla="*/ 50331 h 20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8570" h="205171">
                <a:moveTo>
                  <a:pt x="110736" y="0"/>
                </a:moveTo>
                <a:lnTo>
                  <a:pt x="550365" y="0"/>
                </a:lnTo>
                <a:lnTo>
                  <a:pt x="550297" y="50330"/>
                </a:lnTo>
                <a:cubicBezTo>
                  <a:pt x="552935" y="84909"/>
                  <a:pt x="558144" y="117646"/>
                  <a:pt x="565304" y="147236"/>
                </a:cubicBezTo>
                <a:lnTo>
                  <a:pt x="575233" y="176233"/>
                </a:lnTo>
                <a:lnTo>
                  <a:pt x="632693" y="184755"/>
                </a:lnTo>
                <a:cubicBezTo>
                  <a:pt x="649356" y="188694"/>
                  <a:pt x="658570" y="193026"/>
                  <a:pt x="658570" y="197572"/>
                </a:cubicBezTo>
                <a:lnTo>
                  <a:pt x="643228" y="205171"/>
                </a:lnTo>
                <a:lnTo>
                  <a:pt x="15342" y="205171"/>
                </a:lnTo>
                <a:lnTo>
                  <a:pt x="0" y="197572"/>
                </a:lnTo>
                <a:cubicBezTo>
                  <a:pt x="0" y="193026"/>
                  <a:pt x="9214" y="188694"/>
                  <a:pt x="25877" y="184755"/>
                </a:cubicBezTo>
                <a:lnTo>
                  <a:pt x="86003" y="175837"/>
                </a:lnTo>
                <a:lnTo>
                  <a:pt x="95797" y="147236"/>
                </a:lnTo>
                <a:cubicBezTo>
                  <a:pt x="102958" y="117645"/>
                  <a:pt x="108167" y="84909"/>
                  <a:pt x="110805" y="50331"/>
                </a:cubicBezTo>
                <a:close/>
              </a:path>
            </a:pathLst>
          </a:custGeom>
          <a:solidFill>
            <a:srgbClr val="E6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0" name="任意多边形 25"/>
          <p:cNvSpPr/>
          <p:nvPr/>
        </p:nvSpPr>
        <p:spPr>
          <a:xfrm rot="16200000" flipV="1">
            <a:off x="8086687" y="4955509"/>
            <a:ext cx="464107" cy="39552"/>
          </a:xfrm>
          <a:custGeom>
            <a:avLst/>
            <a:gdLst>
              <a:gd name="connsiteX0" fmla="*/ 0 w 439629"/>
              <a:gd name="connsiteY0" fmla="*/ 0 h 37466"/>
              <a:gd name="connsiteX1" fmla="*/ 439629 w 439629"/>
              <a:gd name="connsiteY1" fmla="*/ 0 h 37466"/>
              <a:gd name="connsiteX2" fmla="*/ 439579 w 439629"/>
              <a:gd name="connsiteY2" fmla="*/ 37466 h 37466"/>
              <a:gd name="connsiteX3" fmla="*/ 51 w 439629"/>
              <a:gd name="connsiteY3" fmla="*/ 37466 h 3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629" h="37466">
                <a:moveTo>
                  <a:pt x="0" y="0"/>
                </a:moveTo>
                <a:lnTo>
                  <a:pt x="439629" y="0"/>
                </a:lnTo>
                <a:lnTo>
                  <a:pt x="439579" y="37466"/>
                </a:lnTo>
                <a:lnTo>
                  <a:pt x="51" y="37466"/>
                </a:lnTo>
                <a:close/>
              </a:path>
            </a:pathLst>
          </a:custGeom>
          <a:solidFill>
            <a:srgbClr val="D5D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1" name="圆角矩形 29"/>
          <p:cNvSpPr/>
          <p:nvPr/>
        </p:nvSpPr>
        <p:spPr>
          <a:xfrm rot="16200000" flipV="1">
            <a:off x="7154890" y="3357349"/>
            <a:ext cx="2358114" cy="3352323"/>
          </a:xfrm>
          <a:prstGeom prst="roundRect">
            <a:avLst>
              <a:gd name="adj" fmla="val 5726"/>
            </a:avLst>
          </a:prstGeom>
          <a:solidFill>
            <a:srgbClr val="E6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2" name="矩形 30"/>
          <p:cNvSpPr/>
          <p:nvPr/>
        </p:nvSpPr>
        <p:spPr>
          <a:xfrm rot="16200000" flipV="1">
            <a:off x="7311214" y="3656045"/>
            <a:ext cx="2045470" cy="275493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3200" dirty="0" smtClean="0">
                <a:cs typeface="+mn-ea"/>
                <a:sym typeface="+mn-lt"/>
              </a:rPr>
              <a:t>外部融合</a:t>
            </a:r>
            <a:endParaRPr lang="en-US" altLang="zh-CN" sz="3200" dirty="0" smtClean="0">
              <a:cs typeface="+mn-ea"/>
              <a:sym typeface="+mn-lt"/>
            </a:endParaRPr>
          </a:p>
          <a:p>
            <a:pPr algn="ctr"/>
            <a:r>
              <a:rPr lang="zh-CN" altLang="en-US" sz="2400" dirty="0">
                <a:cs typeface="+mn-ea"/>
                <a:sym typeface="+mn-lt"/>
              </a:rPr>
              <a:t>互联网</a:t>
            </a:r>
            <a:r>
              <a:rPr lang="zh-CN" altLang="en-US" sz="2400" dirty="0" smtClean="0">
                <a:cs typeface="+mn-ea"/>
                <a:sym typeface="+mn-lt"/>
              </a:rPr>
              <a:t>大数据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3" name="椭圆 31"/>
          <p:cNvSpPr/>
          <p:nvPr/>
        </p:nvSpPr>
        <p:spPr>
          <a:xfrm rot="16200000" flipV="1">
            <a:off x="6722381" y="4997717"/>
            <a:ext cx="152947" cy="152947"/>
          </a:xfrm>
          <a:prstGeom prst="ellipse">
            <a:avLst/>
          </a:prstGeom>
          <a:solidFill>
            <a:srgbClr val="BF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4" name="椭圆 32"/>
          <p:cNvSpPr/>
          <p:nvPr/>
        </p:nvSpPr>
        <p:spPr>
          <a:xfrm rot="16200000" flipV="1">
            <a:off x="9836631" y="5055634"/>
            <a:ext cx="48265" cy="48265"/>
          </a:xfrm>
          <a:prstGeom prst="ellipse">
            <a:avLst/>
          </a:prstGeom>
          <a:solidFill>
            <a:srgbClr val="BF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5" name="任意多边形 35"/>
          <p:cNvSpPr/>
          <p:nvPr/>
        </p:nvSpPr>
        <p:spPr>
          <a:xfrm>
            <a:off x="8714054" y="3854453"/>
            <a:ext cx="1296055" cy="2358115"/>
          </a:xfrm>
          <a:custGeom>
            <a:avLst/>
            <a:gdLst>
              <a:gd name="connsiteX0" fmla="*/ 0 w 387419"/>
              <a:gd name="connsiteY0" fmla="*/ 0 h 1002082"/>
              <a:gd name="connsiteX1" fmla="*/ 347057 w 387419"/>
              <a:gd name="connsiteY1" fmla="*/ 0 h 1002082"/>
              <a:gd name="connsiteX2" fmla="*/ 387419 w 387419"/>
              <a:gd name="connsiteY2" fmla="*/ 40362 h 1002082"/>
              <a:gd name="connsiteX3" fmla="*/ 387419 w 387419"/>
              <a:gd name="connsiteY3" fmla="*/ 961720 h 1002082"/>
              <a:gd name="connsiteX4" fmla="*/ 347057 w 387419"/>
              <a:gd name="connsiteY4" fmla="*/ 1002082 h 1002082"/>
              <a:gd name="connsiteX5" fmla="*/ 324264 w 387419"/>
              <a:gd name="connsiteY5" fmla="*/ 1002082 h 100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419" h="1002082">
                <a:moveTo>
                  <a:pt x="0" y="0"/>
                </a:moveTo>
                <a:lnTo>
                  <a:pt x="347057" y="0"/>
                </a:lnTo>
                <a:cubicBezTo>
                  <a:pt x="369348" y="0"/>
                  <a:pt x="387419" y="18071"/>
                  <a:pt x="387419" y="40362"/>
                </a:cubicBezTo>
                <a:lnTo>
                  <a:pt x="387419" y="961720"/>
                </a:lnTo>
                <a:cubicBezTo>
                  <a:pt x="387419" y="984011"/>
                  <a:pt x="369348" y="1002082"/>
                  <a:pt x="347057" y="1002082"/>
                </a:cubicBezTo>
                <a:lnTo>
                  <a:pt x="324264" y="1002082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22" name="圆角矩形 39"/>
          <p:cNvSpPr/>
          <p:nvPr/>
        </p:nvSpPr>
        <p:spPr>
          <a:xfrm rot="16200000">
            <a:off x="2777109" y="3485386"/>
            <a:ext cx="1767517" cy="3686849"/>
          </a:xfrm>
          <a:prstGeom prst="roundRect">
            <a:avLst>
              <a:gd name="adj" fmla="val 12986"/>
            </a:avLst>
          </a:prstGeom>
          <a:solidFill>
            <a:srgbClr val="E6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23" name="矩形 40"/>
          <p:cNvSpPr/>
          <p:nvPr/>
        </p:nvSpPr>
        <p:spPr>
          <a:xfrm rot="16200000">
            <a:off x="2917130" y="3989618"/>
            <a:ext cx="1487478" cy="2678387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3200" dirty="0" smtClean="0">
                <a:cs typeface="+mn-ea"/>
                <a:sym typeface="+mn-lt"/>
              </a:rPr>
              <a:t>内部融合</a:t>
            </a:r>
            <a:endParaRPr lang="en-US" altLang="zh-CN" sz="3200" dirty="0" smtClean="0">
              <a:cs typeface="+mn-ea"/>
              <a:sym typeface="+mn-lt"/>
            </a:endParaRPr>
          </a:p>
          <a:p>
            <a:pPr algn="ctr"/>
            <a:r>
              <a:rPr lang="zh-CN" altLang="en-US" sz="2400" dirty="0" smtClean="0">
                <a:cs typeface="+mn-ea"/>
                <a:sym typeface="+mn-lt"/>
              </a:rPr>
              <a:t>核心及外围样本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4" name="椭圆 41"/>
          <p:cNvSpPr/>
          <p:nvPr/>
        </p:nvSpPr>
        <p:spPr>
          <a:xfrm rot="16200000">
            <a:off x="5078271" y="5160394"/>
            <a:ext cx="325141" cy="325141"/>
          </a:xfrm>
          <a:prstGeom prst="ellipse">
            <a:avLst/>
          </a:prstGeom>
          <a:solidFill>
            <a:srgbClr val="BF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grpSp>
        <p:nvGrpSpPr>
          <p:cNvPr id="25" name="组合 44"/>
          <p:cNvGrpSpPr/>
          <p:nvPr/>
        </p:nvGrpSpPr>
        <p:grpSpPr>
          <a:xfrm rot="16200000">
            <a:off x="1885419" y="5227954"/>
            <a:ext cx="336837" cy="201715"/>
            <a:chOff x="3208161" y="2724121"/>
            <a:chExt cx="108000" cy="64676"/>
          </a:xfrm>
        </p:grpSpPr>
        <p:sp>
          <p:nvSpPr>
            <p:cNvPr id="27" name="椭圆 42"/>
            <p:cNvSpPr/>
            <p:nvPr/>
          </p:nvSpPr>
          <p:spPr>
            <a:xfrm>
              <a:off x="3251361" y="2724121"/>
              <a:ext cx="21600" cy="21600"/>
            </a:xfrm>
            <a:prstGeom prst="ellipse">
              <a:avLst/>
            </a:prstGeom>
            <a:solidFill>
              <a:srgbClr val="A7A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28" name="圆角矩形 43"/>
            <p:cNvSpPr/>
            <p:nvPr/>
          </p:nvSpPr>
          <p:spPr>
            <a:xfrm>
              <a:off x="3208161" y="2770797"/>
              <a:ext cx="108000" cy="18000"/>
            </a:xfrm>
            <a:prstGeom prst="roundRect">
              <a:avLst/>
            </a:prstGeom>
            <a:solidFill>
              <a:srgbClr val="A7A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cs typeface="+mn-ea"/>
                <a:sym typeface="+mn-lt"/>
              </a:endParaRPr>
            </a:p>
          </p:txBody>
        </p:sp>
      </p:grpSp>
      <p:sp>
        <p:nvSpPr>
          <p:cNvPr id="26" name="任意多边形 47"/>
          <p:cNvSpPr/>
          <p:nvPr/>
        </p:nvSpPr>
        <p:spPr>
          <a:xfrm rot="16200000">
            <a:off x="2898868" y="3363627"/>
            <a:ext cx="1062128" cy="3224977"/>
          </a:xfrm>
          <a:custGeom>
            <a:avLst/>
            <a:gdLst>
              <a:gd name="connsiteX0" fmla="*/ 0 w 340550"/>
              <a:gd name="connsiteY0" fmla="*/ 0 h 1034024"/>
              <a:gd name="connsiteX1" fmla="*/ 266956 w 340550"/>
              <a:gd name="connsiteY1" fmla="*/ 0 h 1034024"/>
              <a:gd name="connsiteX2" fmla="*/ 340550 w 340550"/>
              <a:gd name="connsiteY2" fmla="*/ 73594 h 1034024"/>
              <a:gd name="connsiteX3" fmla="*/ 340550 w 340550"/>
              <a:gd name="connsiteY3" fmla="*/ 1034024 h 103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550" h="1034024">
                <a:moveTo>
                  <a:pt x="0" y="0"/>
                </a:moveTo>
                <a:lnTo>
                  <a:pt x="266956" y="0"/>
                </a:lnTo>
                <a:cubicBezTo>
                  <a:pt x="307601" y="0"/>
                  <a:pt x="340550" y="32949"/>
                  <a:pt x="340550" y="73594"/>
                </a:cubicBezTo>
                <a:lnTo>
                  <a:pt x="340550" y="1034024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grpSp>
        <p:nvGrpSpPr>
          <p:cNvPr id="37" name="组合 71"/>
          <p:cNvGrpSpPr/>
          <p:nvPr/>
        </p:nvGrpSpPr>
        <p:grpSpPr>
          <a:xfrm>
            <a:off x="1974710" y="1494497"/>
            <a:ext cx="3348224" cy="2755522"/>
            <a:chOff x="1348610" y="-2290712"/>
            <a:chExt cx="3569569" cy="2937685"/>
          </a:xfrm>
        </p:grpSpPr>
        <p:grpSp>
          <p:nvGrpSpPr>
            <p:cNvPr id="40" name="组合 70"/>
            <p:cNvGrpSpPr/>
            <p:nvPr/>
          </p:nvGrpSpPr>
          <p:grpSpPr>
            <a:xfrm>
              <a:off x="1348610" y="-2290712"/>
              <a:ext cx="3569569" cy="2937685"/>
              <a:chOff x="-21492" y="-2290712"/>
              <a:chExt cx="3569569" cy="2937685"/>
            </a:xfrm>
          </p:grpSpPr>
          <p:grpSp>
            <p:nvGrpSpPr>
              <p:cNvPr id="44" name="组合 69"/>
              <p:cNvGrpSpPr/>
              <p:nvPr/>
            </p:nvGrpSpPr>
            <p:grpSpPr>
              <a:xfrm>
                <a:off x="-21492" y="-2290712"/>
                <a:ext cx="3569569" cy="2556808"/>
                <a:chOff x="-763280" y="-778128"/>
                <a:chExt cx="1918011" cy="1373831"/>
              </a:xfrm>
            </p:grpSpPr>
            <p:sp>
              <p:nvSpPr>
                <p:cNvPr id="47" name="圆角矩形 4"/>
                <p:cNvSpPr/>
                <p:nvPr/>
              </p:nvSpPr>
              <p:spPr>
                <a:xfrm>
                  <a:off x="-763280" y="-778128"/>
                  <a:ext cx="1918011" cy="1373831"/>
                </a:xfrm>
                <a:prstGeom prst="roundRect">
                  <a:avLst>
                    <a:gd name="adj" fmla="val 2948"/>
                  </a:avLst>
                </a:prstGeom>
                <a:solidFill>
                  <a:srgbClr val="2A2A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任意多边形 7"/>
                <p:cNvSpPr/>
                <p:nvPr/>
              </p:nvSpPr>
              <p:spPr>
                <a:xfrm>
                  <a:off x="-763280" y="421744"/>
                  <a:ext cx="1918011" cy="173959"/>
                </a:xfrm>
                <a:custGeom>
                  <a:avLst/>
                  <a:gdLst>
                    <a:gd name="connsiteX0" fmla="*/ 0 w 1918011"/>
                    <a:gd name="connsiteY0" fmla="*/ 0 h 173959"/>
                    <a:gd name="connsiteX1" fmla="*/ 1918011 w 1918011"/>
                    <a:gd name="connsiteY1" fmla="*/ 0 h 173959"/>
                    <a:gd name="connsiteX2" fmla="*/ 1918011 w 1918011"/>
                    <a:gd name="connsiteY2" fmla="*/ 133458 h 173959"/>
                    <a:gd name="connsiteX3" fmla="*/ 1877510 w 1918011"/>
                    <a:gd name="connsiteY3" fmla="*/ 173959 h 173959"/>
                    <a:gd name="connsiteX4" fmla="*/ 40501 w 1918011"/>
                    <a:gd name="connsiteY4" fmla="*/ 173959 h 173959"/>
                    <a:gd name="connsiteX5" fmla="*/ 0 w 1918011"/>
                    <a:gd name="connsiteY5" fmla="*/ 133458 h 173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18011" h="173959">
                      <a:moveTo>
                        <a:pt x="0" y="0"/>
                      </a:moveTo>
                      <a:lnTo>
                        <a:pt x="1918011" y="0"/>
                      </a:lnTo>
                      <a:lnTo>
                        <a:pt x="1918011" y="133458"/>
                      </a:lnTo>
                      <a:cubicBezTo>
                        <a:pt x="1918011" y="155826"/>
                        <a:pt x="1899878" y="173959"/>
                        <a:pt x="1877510" y="173959"/>
                      </a:cubicBezTo>
                      <a:lnTo>
                        <a:pt x="40501" y="173959"/>
                      </a:lnTo>
                      <a:cubicBezTo>
                        <a:pt x="18133" y="173959"/>
                        <a:pt x="0" y="155826"/>
                        <a:pt x="0" y="133458"/>
                      </a:cubicBezTo>
                      <a:close/>
                    </a:path>
                  </a:pathLst>
                </a:custGeom>
                <a:solidFill>
                  <a:srgbClr val="E6E8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5" name="任意多边形 68"/>
              <p:cNvSpPr/>
              <p:nvPr/>
            </p:nvSpPr>
            <p:spPr>
              <a:xfrm>
                <a:off x="1155113" y="266095"/>
                <a:ext cx="1216358" cy="380878"/>
              </a:xfrm>
              <a:custGeom>
                <a:avLst/>
                <a:gdLst>
                  <a:gd name="connsiteX0" fmla="*/ 203153 w 1216358"/>
                  <a:gd name="connsiteY0" fmla="*/ 0 h 380878"/>
                  <a:gd name="connsiteX1" fmla="*/ 1019707 w 1216358"/>
                  <a:gd name="connsiteY1" fmla="*/ 0 h 380878"/>
                  <a:gd name="connsiteX2" fmla="*/ 1023583 w 1216358"/>
                  <a:gd name="connsiteY2" fmla="*/ 112253 h 380878"/>
                  <a:gd name="connsiteX3" fmla="*/ 1060952 w 1216358"/>
                  <a:gd name="connsiteY3" fmla="*/ 327385 h 380878"/>
                  <a:gd name="connsiteX4" fmla="*/ 1063272 w 1216358"/>
                  <a:gd name="connsiteY4" fmla="*/ 334327 h 380878"/>
                  <a:gd name="connsiteX5" fmla="*/ 1168564 w 1216358"/>
                  <a:gd name="connsiteY5" fmla="*/ 345571 h 380878"/>
                  <a:gd name="connsiteX6" fmla="*/ 1216358 w 1216358"/>
                  <a:gd name="connsiteY6" fmla="*/ 362614 h 380878"/>
                  <a:gd name="connsiteX7" fmla="*/ 1168564 w 1216358"/>
                  <a:gd name="connsiteY7" fmla="*/ 379657 h 380878"/>
                  <a:gd name="connsiteX8" fmla="*/ 1157133 w 1216358"/>
                  <a:gd name="connsiteY8" fmla="*/ 380878 h 380878"/>
                  <a:gd name="connsiteX9" fmla="*/ 59225 w 1216358"/>
                  <a:gd name="connsiteY9" fmla="*/ 380878 h 380878"/>
                  <a:gd name="connsiteX10" fmla="*/ 47794 w 1216358"/>
                  <a:gd name="connsiteY10" fmla="*/ 379657 h 380878"/>
                  <a:gd name="connsiteX11" fmla="*/ 0 w 1216358"/>
                  <a:gd name="connsiteY11" fmla="*/ 362614 h 380878"/>
                  <a:gd name="connsiteX12" fmla="*/ 47794 w 1216358"/>
                  <a:gd name="connsiteY12" fmla="*/ 345571 h 380878"/>
                  <a:gd name="connsiteX13" fmla="*/ 159828 w 1216358"/>
                  <a:gd name="connsiteY13" fmla="*/ 333607 h 380878"/>
                  <a:gd name="connsiteX14" fmla="*/ 161908 w 1216358"/>
                  <a:gd name="connsiteY14" fmla="*/ 327384 h 380878"/>
                  <a:gd name="connsiteX15" fmla="*/ 199278 w 1216358"/>
                  <a:gd name="connsiteY15" fmla="*/ 112252 h 380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16358" h="380878">
                    <a:moveTo>
                      <a:pt x="203153" y="0"/>
                    </a:moveTo>
                    <a:lnTo>
                      <a:pt x="1019707" y="0"/>
                    </a:lnTo>
                    <a:lnTo>
                      <a:pt x="1023583" y="112253"/>
                    </a:lnTo>
                    <a:cubicBezTo>
                      <a:pt x="1029774" y="189132"/>
                      <a:pt x="1042763" y="261802"/>
                      <a:pt x="1060952" y="327385"/>
                    </a:cubicBezTo>
                    <a:lnTo>
                      <a:pt x="1063272" y="334327"/>
                    </a:lnTo>
                    <a:lnTo>
                      <a:pt x="1168564" y="345571"/>
                    </a:lnTo>
                    <a:cubicBezTo>
                      <a:pt x="1199340" y="350809"/>
                      <a:pt x="1216358" y="356569"/>
                      <a:pt x="1216358" y="362614"/>
                    </a:cubicBezTo>
                    <a:cubicBezTo>
                      <a:pt x="1216358" y="368660"/>
                      <a:pt x="1199340" y="374419"/>
                      <a:pt x="1168564" y="379657"/>
                    </a:cubicBezTo>
                    <a:lnTo>
                      <a:pt x="1157133" y="380878"/>
                    </a:lnTo>
                    <a:lnTo>
                      <a:pt x="59225" y="380878"/>
                    </a:lnTo>
                    <a:lnTo>
                      <a:pt x="47794" y="379657"/>
                    </a:lnTo>
                    <a:cubicBezTo>
                      <a:pt x="17018" y="374419"/>
                      <a:pt x="0" y="368660"/>
                      <a:pt x="0" y="362614"/>
                    </a:cubicBezTo>
                    <a:cubicBezTo>
                      <a:pt x="0" y="356569"/>
                      <a:pt x="17018" y="350809"/>
                      <a:pt x="47794" y="345571"/>
                    </a:cubicBezTo>
                    <a:lnTo>
                      <a:pt x="159828" y="333607"/>
                    </a:lnTo>
                    <a:lnTo>
                      <a:pt x="161908" y="327384"/>
                    </a:lnTo>
                    <a:cubicBezTo>
                      <a:pt x="180097" y="261801"/>
                      <a:pt x="193086" y="189131"/>
                      <a:pt x="199278" y="112252"/>
                    </a:cubicBezTo>
                    <a:close/>
                  </a:path>
                </a:pathLst>
              </a:custGeom>
              <a:solidFill>
                <a:srgbClr val="E6E8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cs typeface="+mn-ea"/>
                  <a:sym typeface="+mn-lt"/>
                </a:endParaRPr>
              </a:p>
            </p:txBody>
          </p:sp>
          <p:sp>
            <p:nvSpPr>
              <p:cNvPr id="46" name="任意多边形 67"/>
              <p:cNvSpPr/>
              <p:nvPr/>
            </p:nvSpPr>
            <p:spPr>
              <a:xfrm>
                <a:off x="1352991" y="266095"/>
                <a:ext cx="820602" cy="58625"/>
              </a:xfrm>
              <a:custGeom>
                <a:avLst/>
                <a:gdLst>
                  <a:gd name="connsiteX0" fmla="*/ 2024 w 820602"/>
                  <a:gd name="connsiteY0" fmla="*/ 0 h 58625"/>
                  <a:gd name="connsiteX1" fmla="*/ 818578 w 820602"/>
                  <a:gd name="connsiteY1" fmla="*/ 0 h 58625"/>
                  <a:gd name="connsiteX2" fmla="*/ 820602 w 820602"/>
                  <a:gd name="connsiteY2" fmla="*/ 58625 h 58625"/>
                  <a:gd name="connsiteX3" fmla="*/ 0 w 820602"/>
                  <a:gd name="connsiteY3" fmla="*/ 58625 h 5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0602" h="58625">
                    <a:moveTo>
                      <a:pt x="2024" y="0"/>
                    </a:moveTo>
                    <a:lnTo>
                      <a:pt x="818578" y="0"/>
                    </a:lnTo>
                    <a:lnTo>
                      <a:pt x="820602" y="58625"/>
                    </a:lnTo>
                    <a:lnTo>
                      <a:pt x="0" y="58625"/>
                    </a:lnTo>
                    <a:close/>
                  </a:path>
                </a:pathLst>
              </a:custGeom>
              <a:solidFill>
                <a:srgbClr val="D7D9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组合 49"/>
            <p:cNvGrpSpPr/>
            <p:nvPr/>
          </p:nvGrpSpPr>
          <p:grpSpPr>
            <a:xfrm>
              <a:off x="3055446" y="0"/>
              <a:ext cx="155896" cy="183640"/>
              <a:chOff x="5238751" y="592138"/>
              <a:chExt cx="3068638" cy="3614737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2" name="Freeform 5"/>
              <p:cNvSpPr>
                <a:spLocks/>
              </p:cNvSpPr>
              <p:nvPr/>
            </p:nvSpPr>
            <p:spPr bwMode="auto">
              <a:xfrm>
                <a:off x="5238751" y="1416050"/>
                <a:ext cx="3068638" cy="2790825"/>
              </a:xfrm>
              <a:custGeom>
                <a:avLst/>
                <a:gdLst>
                  <a:gd name="T0" fmla="*/ 787 w 815"/>
                  <a:gd name="T1" fmla="*/ 104 h 742"/>
                  <a:gd name="T2" fmla="*/ 815 w 815"/>
                  <a:gd name="T3" fmla="*/ 480 h 742"/>
                  <a:gd name="T4" fmla="*/ 792 w 815"/>
                  <a:gd name="T5" fmla="*/ 528 h 742"/>
                  <a:gd name="T6" fmla="*/ 675 w 815"/>
                  <a:gd name="T7" fmla="*/ 690 h 742"/>
                  <a:gd name="T8" fmla="*/ 572 w 815"/>
                  <a:gd name="T9" fmla="*/ 727 h 742"/>
                  <a:gd name="T10" fmla="*/ 524 w 815"/>
                  <a:gd name="T11" fmla="*/ 712 h 742"/>
                  <a:gd name="T12" fmla="*/ 337 w 815"/>
                  <a:gd name="T13" fmla="*/ 710 h 742"/>
                  <a:gd name="T14" fmla="*/ 169 w 815"/>
                  <a:gd name="T15" fmla="*/ 680 h 742"/>
                  <a:gd name="T16" fmla="*/ 23 w 815"/>
                  <a:gd name="T17" fmla="*/ 409 h 742"/>
                  <a:gd name="T18" fmla="*/ 27 w 815"/>
                  <a:gd name="T19" fmla="*/ 181 h 742"/>
                  <a:gd name="T20" fmla="*/ 228 w 815"/>
                  <a:gd name="T21" fmla="*/ 11 h 742"/>
                  <a:gd name="T22" fmla="*/ 333 w 815"/>
                  <a:gd name="T23" fmla="*/ 26 h 742"/>
                  <a:gd name="T24" fmla="*/ 382 w 815"/>
                  <a:gd name="T25" fmla="*/ 43 h 742"/>
                  <a:gd name="T26" fmla="*/ 484 w 815"/>
                  <a:gd name="T27" fmla="*/ 39 h 742"/>
                  <a:gd name="T28" fmla="*/ 579 w 815"/>
                  <a:gd name="T29" fmla="*/ 12 h 742"/>
                  <a:gd name="T30" fmla="*/ 787 w 815"/>
                  <a:gd name="T31" fmla="*/ 10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5" h="742">
                    <a:moveTo>
                      <a:pt x="787" y="104"/>
                    </a:moveTo>
                    <a:cubicBezTo>
                      <a:pt x="632" y="191"/>
                      <a:pt x="654" y="415"/>
                      <a:pt x="815" y="480"/>
                    </a:cubicBezTo>
                    <a:cubicBezTo>
                      <a:pt x="807" y="496"/>
                      <a:pt x="800" y="512"/>
                      <a:pt x="792" y="528"/>
                    </a:cubicBezTo>
                    <a:cubicBezTo>
                      <a:pt x="760" y="587"/>
                      <a:pt x="725" y="644"/>
                      <a:pt x="675" y="690"/>
                    </a:cubicBezTo>
                    <a:cubicBezTo>
                      <a:pt x="646" y="717"/>
                      <a:pt x="613" y="734"/>
                      <a:pt x="572" y="727"/>
                    </a:cubicBezTo>
                    <a:cubicBezTo>
                      <a:pt x="555" y="724"/>
                      <a:pt x="539" y="719"/>
                      <a:pt x="524" y="712"/>
                    </a:cubicBezTo>
                    <a:cubicBezTo>
                      <a:pt x="461" y="682"/>
                      <a:pt x="400" y="682"/>
                      <a:pt x="337" y="710"/>
                    </a:cubicBezTo>
                    <a:cubicBezTo>
                      <a:pt x="269" y="742"/>
                      <a:pt x="221" y="735"/>
                      <a:pt x="169" y="680"/>
                    </a:cubicBezTo>
                    <a:cubicBezTo>
                      <a:pt x="95" y="604"/>
                      <a:pt x="47" y="512"/>
                      <a:pt x="23" y="409"/>
                    </a:cubicBezTo>
                    <a:cubicBezTo>
                      <a:pt x="5" y="333"/>
                      <a:pt x="0" y="256"/>
                      <a:pt x="27" y="181"/>
                    </a:cubicBezTo>
                    <a:cubicBezTo>
                      <a:pt x="61" y="88"/>
                      <a:pt x="127" y="28"/>
                      <a:pt x="228" y="11"/>
                    </a:cubicBezTo>
                    <a:cubicBezTo>
                      <a:pt x="264" y="5"/>
                      <a:pt x="299" y="14"/>
                      <a:pt x="333" y="26"/>
                    </a:cubicBezTo>
                    <a:cubicBezTo>
                      <a:pt x="349" y="32"/>
                      <a:pt x="365" y="38"/>
                      <a:pt x="382" y="43"/>
                    </a:cubicBezTo>
                    <a:cubicBezTo>
                      <a:pt x="416" y="54"/>
                      <a:pt x="450" y="51"/>
                      <a:pt x="484" y="39"/>
                    </a:cubicBezTo>
                    <a:cubicBezTo>
                      <a:pt x="515" y="28"/>
                      <a:pt x="547" y="17"/>
                      <a:pt x="579" y="12"/>
                    </a:cubicBezTo>
                    <a:cubicBezTo>
                      <a:pt x="666" y="0"/>
                      <a:pt x="731" y="40"/>
                      <a:pt x="787" y="104"/>
                    </a:cubicBez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>
                <a:off x="6650038" y="592138"/>
                <a:ext cx="869950" cy="903287"/>
              </a:xfrm>
              <a:custGeom>
                <a:avLst/>
                <a:gdLst>
                  <a:gd name="T0" fmla="*/ 213 w 231"/>
                  <a:gd name="T1" fmla="*/ 11 h 240"/>
                  <a:gd name="T2" fmla="*/ 25 w 231"/>
                  <a:gd name="T3" fmla="*/ 233 h 240"/>
                  <a:gd name="T4" fmla="*/ 213 w 231"/>
                  <a:gd name="T5" fmla="*/ 1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1" h="240">
                    <a:moveTo>
                      <a:pt x="213" y="11"/>
                    </a:moveTo>
                    <a:cubicBezTo>
                      <a:pt x="231" y="108"/>
                      <a:pt x="138" y="240"/>
                      <a:pt x="25" y="233"/>
                    </a:cubicBezTo>
                    <a:cubicBezTo>
                      <a:pt x="0" y="140"/>
                      <a:pt x="118" y="0"/>
                      <a:pt x="213" y="11"/>
                    </a:cubicBez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8" name="矩形 72"/>
          <p:cNvSpPr/>
          <p:nvPr/>
        </p:nvSpPr>
        <p:spPr>
          <a:xfrm>
            <a:off x="2107299" y="1618418"/>
            <a:ext cx="3071320" cy="1835224"/>
          </a:xfrm>
          <a:prstGeom prst="rect">
            <a:avLst/>
          </a:prstGeom>
          <a:solidFill>
            <a:srgbClr val="5A5A5A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cs typeface="+mn-ea"/>
                <a:sym typeface="+mn-lt"/>
              </a:rPr>
              <a:t>同源</a:t>
            </a:r>
            <a:endParaRPr lang="en-US" altLang="zh-CN" sz="3200" dirty="0" smtClean="0">
              <a:cs typeface="+mn-ea"/>
              <a:sym typeface="+mn-lt"/>
            </a:endParaRPr>
          </a:p>
          <a:p>
            <a:pPr algn="ctr"/>
            <a:r>
              <a:rPr lang="zh-CN" altLang="en-US" sz="2400" dirty="0" smtClean="0">
                <a:cs typeface="+mn-ea"/>
                <a:sym typeface="+mn-lt"/>
              </a:rPr>
              <a:t>唯一用户</a:t>
            </a:r>
            <a:r>
              <a:rPr lang="en-US" altLang="zh-CN" sz="2400" dirty="0" smtClean="0">
                <a:cs typeface="+mn-ea"/>
                <a:sym typeface="+mn-lt"/>
              </a:rPr>
              <a:t>ID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39" name="任意多边形 77"/>
          <p:cNvSpPr/>
          <p:nvPr/>
        </p:nvSpPr>
        <p:spPr>
          <a:xfrm>
            <a:off x="3509560" y="1494494"/>
            <a:ext cx="1810379" cy="2398263"/>
          </a:xfrm>
          <a:custGeom>
            <a:avLst/>
            <a:gdLst>
              <a:gd name="connsiteX0" fmla="*/ 0 w 1930060"/>
              <a:gd name="connsiteY0" fmla="*/ 0 h 2556808"/>
              <a:gd name="connsiteX1" fmla="*/ 1854685 w 1930060"/>
              <a:gd name="connsiteY1" fmla="*/ 0 h 2556808"/>
              <a:gd name="connsiteX2" fmla="*/ 1930060 w 1930060"/>
              <a:gd name="connsiteY2" fmla="*/ 75375 h 2556808"/>
              <a:gd name="connsiteX3" fmla="*/ 1930060 w 1930060"/>
              <a:gd name="connsiteY3" fmla="*/ 2481433 h 2556808"/>
              <a:gd name="connsiteX4" fmla="*/ 1854685 w 1930060"/>
              <a:gd name="connsiteY4" fmla="*/ 2556808 h 2556808"/>
              <a:gd name="connsiteX5" fmla="*/ 934013 w 1930060"/>
              <a:gd name="connsiteY5" fmla="*/ 2556808 h 255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0060" h="2556808">
                <a:moveTo>
                  <a:pt x="0" y="0"/>
                </a:moveTo>
                <a:lnTo>
                  <a:pt x="1854685" y="0"/>
                </a:lnTo>
                <a:cubicBezTo>
                  <a:pt x="1896313" y="0"/>
                  <a:pt x="1930060" y="33747"/>
                  <a:pt x="1930060" y="75375"/>
                </a:cubicBezTo>
                <a:lnTo>
                  <a:pt x="1930060" y="2481433"/>
                </a:lnTo>
                <a:cubicBezTo>
                  <a:pt x="1930060" y="2523061"/>
                  <a:pt x="1896313" y="2556808"/>
                  <a:pt x="1854685" y="2556808"/>
                </a:cubicBezTo>
                <a:lnTo>
                  <a:pt x="934013" y="2556808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grpSp>
        <p:nvGrpSpPr>
          <p:cNvPr id="50" name="组合 94"/>
          <p:cNvGrpSpPr/>
          <p:nvPr/>
        </p:nvGrpSpPr>
        <p:grpSpPr>
          <a:xfrm>
            <a:off x="6440334" y="3338277"/>
            <a:ext cx="3820535" cy="98360"/>
            <a:chOff x="5629784" y="2731027"/>
            <a:chExt cx="2955441" cy="88783"/>
          </a:xfrm>
        </p:grpSpPr>
        <p:sp>
          <p:nvSpPr>
            <p:cNvPr id="55" name="任意多边形 82"/>
            <p:cNvSpPr/>
            <p:nvPr/>
          </p:nvSpPr>
          <p:spPr>
            <a:xfrm>
              <a:off x="5629784" y="2731028"/>
              <a:ext cx="2955441" cy="88782"/>
            </a:xfrm>
            <a:custGeom>
              <a:avLst/>
              <a:gdLst>
                <a:gd name="connsiteX0" fmla="*/ 0 w 1610539"/>
                <a:gd name="connsiteY0" fmla="*/ 0 h 48381"/>
                <a:gd name="connsiteX1" fmla="*/ 1610539 w 1610539"/>
                <a:gd name="connsiteY1" fmla="*/ 0 h 48381"/>
                <a:gd name="connsiteX2" fmla="*/ 1603330 w 1610539"/>
                <a:gd name="connsiteY2" fmla="*/ 10692 h 48381"/>
                <a:gd name="connsiteX3" fmla="*/ 1512342 w 1610539"/>
                <a:gd name="connsiteY3" fmla="*/ 48381 h 48381"/>
                <a:gd name="connsiteX4" fmla="*/ 98197 w 1610539"/>
                <a:gd name="connsiteY4" fmla="*/ 48381 h 48381"/>
                <a:gd name="connsiteX5" fmla="*/ 7209 w 1610539"/>
                <a:gd name="connsiteY5" fmla="*/ 10692 h 48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0539" h="48381">
                  <a:moveTo>
                    <a:pt x="0" y="0"/>
                  </a:moveTo>
                  <a:lnTo>
                    <a:pt x="1610539" y="0"/>
                  </a:lnTo>
                  <a:lnTo>
                    <a:pt x="1603330" y="10692"/>
                  </a:lnTo>
                  <a:cubicBezTo>
                    <a:pt x="1580044" y="33978"/>
                    <a:pt x="1547875" y="48381"/>
                    <a:pt x="1512342" y="48381"/>
                  </a:cubicBezTo>
                  <a:lnTo>
                    <a:pt x="98197" y="48381"/>
                  </a:lnTo>
                  <a:cubicBezTo>
                    <a:pt x="62664" y="48381"/>
                    <a:pt x="30495" y="33978"/>
                    <a:pt x="7209" y="10692"/>
                  </a:cubicBezTo>
                  <a:close/>
                </a:path>
              </a:pathLst>
            </a:custGeom>
            <a:solidFill>
              <a:srgbClr val="E6E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cs typeface="+mn-ea"/>
                <a:sym typeface="+mn-lt"/>
              </a:endParaRPr>
            </a:p>
          </p:txBody>
        </p:sp>
        <p:sp>
          <p:nvSpPr>
            <p:cNvPr id="56" name="任意多边形 85"/>
            <p:cNvSpPr/>
            <p:nvPr/>
          </p:nvSpPr>
          <p:spPr>
            <a:xfrm flipH="1">
              <a:off x="6894912" y="2731027"/>
              <a:ext cx="437916" cy="25887"/>
            </a:xfrm>
            <a:custGeom>
              <a:avLst/>
              <a:gdLst>
                <a:gd name="connsiteX0" fmla="*/ 437916 w 437916"/>
                <a:gd name="connsiteY0" fmla="*/ 0 h 25887"/>
                <a:gd name="connsiteX1" fmla="*/ 0 w 437916"/>
                <a:gd name="connsiteY1" fmla="*/ 0 h 25887"/>
                <a:gd name="connsiteX2" fmla="*/ 2729 w 437916"/>
                <a:gd name="connsiteY2" fmla="*/ 6588 h 25887"/>
                <a:gd name="connsiteX3" fmla="*/ 49321 w 437916"/>
                <a:gd name="connsiteY3" fmla="*/ 25887 h 25887"/>
                <a:gd name="connsiteX4" fmla="*/ 388594 w 437916"/>
                <a:gd name="connsiteY4" fmla="*/ 25887 h 25887"/>
                <a:gd name="connsiteX5" fmla="*/ 435187 w 437916"/>
                <a:gd name="connsiteY5" fmla="*/ 6588 h 25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916" h="25887">
                  <a:moveTo>
                    <a:pt x="437916" y="0"/>
                  </a:moveTo>
                  <a:lnTo>
                    <a:pt x="0" y="0"/>
                  </a:lnTo>
                  <a:lnTo>
                    <a:pt x="2729" y="6588"/>
                  </a:lnTo>
                  <a:cubicBezTo>
                    <a:pt x="14653" y="18512"/>
                    <a:pt x="31126" y="25887"/>
                    <a:pt x="49321" y="25887"/>
                  </a:cubicBezTo>
                  <a:lnTo>
                    <a:pt x="388594" y="25887"/>
                  </a:lnTo>
                  <a:cubicBezTo>
                    <a:pt x="406790" y="25887"/>
                    <a:pt x="423263" y="18512"/>
                    <a:pt x="435187" y="6588"/>
                  </a:cubicBezTo>
                  <a:close/>
                </a:path>
              </a:pathLst>
            </a:custGeom>
            <a:solidFill>
              <a:srgbClr val="BF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cs typeface="+mn-ea"/>
                <a:sym typeface="+mn-lt"/>
              </a:endParaRPr>
            </a:p>
          </p:txBody>
        </p:sp>
      </p:grpSp>
      <p:sp>
        <p:nvSpPr>
          <p:cNvPr id="51" name="任意多边形 90"/>
          <p:cNvSpPr/>
          <p:nvPr/>
        </p:nvSpPr>
        <p:spPr>
          <a:xfrm>
            <a:off x="6785272" y="1556792"/>
            <a:ext cx="3130657" cy="1780487"/>
          </a:xfrm>
          <a:custGeom>
            <a:avLst/>
            <a:gdLst>
              <a:gd name="connsiteX0" fmla="*/ 78343 w 2421774"/>
              <a:gd name="connsiteY0" fmla="*/ 0 h 1607127"/>
              <a:gd name="connsiteX1" fmla="*/ 2343431 w 2421774"/>
              <a:gd name="connsiteY1" fmla="*/ 0 h 1607127"/>
              <a:gd name="connsiteX2" fmla="*/ 2421774 w 2421774"/>
              <a:gd name="connsiteY2" fmla="*/ 78343 h 1607127"/>
              <a:gd name="connsiteX3" fmla="*/ 2421774 w 2421774"/>
              <a:gd name="connsiteY3" fmla="*/ 1578660 h 1607127"/>
              <a:gd name="connsiteX4" fmla="*/ 2416027 w 2421774"/>
              <a:gd name="connsiteY4" fmla="*/ 1607127 h 1607127"/>
              <a:gd name="connsiteX5" fmla="*/ 5747 w 2421774"/>
              <a:gd name="connsiteY5" fmla="*/ 1607127 h 1607127"/>
              <a:gd name="connsiteX6" fmla="*/ 0 w 2421774"/>
              <a:gd name="connsiteY6" fmla="*/ 1578660 h 1607127"/>
              <a:gd name="connsiteX7" fmla="*/ 0 w 2421774"/>
              <a:gd name="connsiteY7" fmla="*/ 78343 h 1607127"/>
              <a:gd name="connsiteX8" fmla="*/ 78343 w 2421774"/>
              <a:gd name="connsiteY8" fmla="*/ 0 h 1607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1774" h="1607127">
                <a:moveTo>
                  <a:pt x="78343" y="0"/>
                </a:moveTo>
                <a:lnTo>
                  <a:pt x="2343431" y="0"/>
                </a:lnTo>
                <a:cubicBezTo>
                  <a:pt x="2386699" y="0"/>
                  <a:pt x="2421774" y="35075"/>
                  <a:pt x="2421774" y="78343"/>
                </a:cubicBezTo>
                <a:lnTo>
                  <a:pt x="2421774" y="1578660"/>
                </a:lnTo>
                <a:lnTo>
                  <a:pt x="2416027" y="1607127"/>
                </a:lnTo>
                <a:lnTo>
                  <a:pt x="5747" y="1607127"/>
                </a:lnTo>
                <a:lnTo>
                  <a:pt x="0" y="1578660"/>
                </a:lnTo>
                <a:lnTo>
                  <a:pt x="0" y="78343"/>
                </a:lnTo>
                <a:cubicBezTo>
                  <a:pt x="0" y="35075"/>
                  <a:pt x="35075" y="0"/>
                  <a:pt x="78343" y="0"/>
                </a:cubicBezTo>
                <a:close/>
              </a:path>
            </a:pathLst>
          </a:cu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52" name="矩形 88"/>
          <p:cNvSpPr/>
          <p:nvPr/>
        </p:nvSpPr>
        <p:spPr>
          <a:xfrm>
            <a:off x="6899896" y="1655026"/>
            <a:ext cx="2901411" cy="1565601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cs typeface="+mn-ea"/>
                <a:sym typeface="+mn-lt"/>
              </a:rPr>
              <a:t>跨</a:t>
            </a:r>
            <a:r>
              <a:rPr lang="zh-CN" altLang="en-US" sz="3200" dirty="0" smtClean="0">
                <a:cs typeface="+mn-ea"/>
                <a:sym typeface="+mn-lt"/>
              </a:rPr>
              <a:t>屏</a:t>
            </a:r>
            <a:endParaRPr lang="en-US" altLang="zh-CN" sz="3200" dirty="0" smtClean="0">
              <a:cs typeface="+mn-ea"/>
              <a:sym typeface="+mn-lt"/>
            </a:endParaRPr>
          </a:p>
          <a:p>
            <a:pPr algn="ctr"/>
            <a:r>
              <a:rPr lang="zh-CN" altLang="en-US" sz="2400" dirty="0">
                <a:cs typeface="+mn-ea"/>
                <a:sym typeface="+mn-lt"/>
              </a:rPr>
              <a:t>多</a:t>
            </a:r>
            <a:r>
              <a:rPr lang="zh-CN" altLang="en-US" sz="2400" dirty="0" smtClean="0">
                <a:cs typeface="+mn-ea"/>
                <a:sym typeface="+mn-lt"/>
              </a:rPr>
              <a:t>终端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53" name="任意多边形 92"/>
          <p:cNvSpPr/>
          <p:nvPr/>
        </p:nvSpPr>
        <p:spPr>
          <a:xfrm>
            <a:off x="8220966" y="1556792"/>
            <a:ext cx="1687803" cy="1835743"/>
          </a:xfrm>
          <a:custGeom>
            <a:avLst/>
            <a:gdLst>
              <a:gd name="connsiteX0" fmla="*/ 0 w 1305629"/>
              <a:gd name="connsiteY0" fmla="*/ 0 h 1657003"/>
              <a:gd name="connsiteX1" fmla="*/ 1227286 w 1305629"/>
              <a:gd name="connsiteY1" fmla="*/ 0 h 1657003"/>
              <a:gd name="connsiteX2" fmla="*/ 1305629 w 1305629"/>
              <a:gd name="connsiteY2" fmla="*/ 78343 h 1657003"/>
              <a:gd name="connsiteX3" fmla="*/ 1305629 w 1305629"/>
              <a:gd name="connsiteY3" fmla="*/ 1578660 h 1657003"/>
              <a:gd name="connsiteX4" fmla="*/ 1227286 w 1305629"/>
              <a:gd name="connsiteY4" fmla="*/ 1657003 h 1657003"/>
              <a:gd name="connsiteX5" fmla="*/ 580167 w 1305629"/>
              <a:gd name="connsiteY5" fmla="*/ 1657003 h 1657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5629" h="1657003">
                <a:moveTo>
                  <a:pt x="0" y="0"/>
                </a:moveTo>
                <a:lnTo>
                  <a:pt x="1227286" y="0"/>
                </a:lnTo>
                <a:cubicBezTo>
                  <a:pt x="1270554" y="0"/>
                  <a:pt x="1305629" y="35075"/>
                  <a:pt x="1305629" y="78343"/>
                </a:cubicBezTo>
                <a:lnTo>
                  <a:pt x="1305629" y="1578660"/>
                </a:lnTo>
                <a:cubicBezTo>
                  <a:pt x="1305629" y="1621928"/>
                  <a:pt x="1270554" y="1657003"/>
                  <a:pt x="1227286" y="1657003"/>
                </a:cubicBezTo>
                <a:lnTo>
                  <a:pt x="580167" y="1657003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54" name="椭圆 93"/>
          <p:cNvSpPr/>
          <p:nvPr/>
        </p:nvSpPr>
        <p:spPr>
          <a:xfrm>
            <a:off x="8325567" y="1588752"/>
            <a:ext cx="50071" cy="408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566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d1689c2b4b0426f5074b2b9106b30946242e157"/>
  <p:tag name="ISPRING_RESOURCE_PATHS_HASH_PRESENTER" val="4aec1c89ce8622b72f352d838f3b9b878f8a5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b76add1-7d33-4bbe-a89e-b5f47795c0b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79c895-e31c-46b8-97c5-3ea47315a66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3cddc0a-eef2-4a60-be60-3789e593744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826db18-875a-4b0e-9563-28f2ac79e47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f996129-97f4-43d8-bffb-8a5da1b04bf3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艾瑞产品界面">
  <a:themeElements>
    <a:clrScheme name="CTR">
      <a:dk1>
        <a:srgbClr val="000000"/>
      </a:dk1>
      <a:lt1>
        <a:srgbClr val="FFFFFF"/>
      </a:lt1>
      <a:dk2>
        <a:srgbClr val="717171"/>
      </a:dk2>
      <a:lt2>
        <a:srgbClr val="C0C0C0"/>
      </a:lt2>
      <a:accent1>
        <a:srgbClr val="FF6400"/>
      </a:accent1>
      <a:accent2>
        <a:srgbClr val="ABCE5A"/>
      </a:accent2>
      <a:accent3>
        <a:srgbClr val="5EA3E7"/>
      </a:accent3>
      <a:accent4>
        <a:srgbClr val="886EBA"/>
      </a:accent4>
      <a:accent5>
        <a:srgbClr val="D8574A"/>
      </a:accent5>
      <a:accent6>
        <a:srgbClr val="ED9E1E"/>
      </a:accent6>
      <a:hlink>
        <a:srgbClr val="FF6400"/>
      </a:hlink>
      <a:folHlink>
        <a:srgbClr val="717171"/>
      </a:folHlink>
    </a:clrScheme>
    <a:fontScheme name="qtxeaaay">
      <a:majorFont>
        <a:latin typeface="Century Gothic"/>
        <a:ea typeface="STZhongsong"/>
        <a:cs typeface=""/>
      </a:majorFont>
      <a:minorFont>
        <a:latin typeface="Century Gothic"/>
        <a:ea typeface="STZhongsong"/>
        <a:cs typeface=""/>
      </a:minorFont>
    </a:fontScheme>
    <a:fmtScheme name="CSM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/>
          <a:stretch/>
        </a:blipFill>
        <a:blipFill>
          <a:blip xmlns:r="http://schemas.openxmlformats.org/officeDocument/2006/relationships" r:embed="rId2"/>
          <a:stretch/>
        </a:blip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艾瑞产品界面</Template>
  <TotalTime>2123</TotalTime>
  <Words>2210</Words>
  <Application>Microsoft Office PowerPoint</Application>
  <PresentationFormat>自定义</PresentationFormat>
  <Paragraphs>631</Paragraphs>
  <Slides>24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艾瑞产品界面</vt:lpstr>
      <vt:lpstr>Meter介绍</vt:lpstr>
      <vt:lpstr>PowerPoint 演示文稿</vt:lpstr>
      <vt:lpstr>Meter与调研通</vt:lpstr>
      <vt:lpstr>CTR Meter</vt:lpstr>
      <vt:lpstr>Meter功能</vt:lpstr>
      <vt:lpstr>样本库</vt:lpstr>
      <vt:lpstr>用户群体画像</vt:lpstr>
      <vt:lpstr>样本结构</vt:lpstr>
      <vt:lpstr>探索发展方向：同源样本</vt:lpstr>
      <vt:lpstr>探索发展方向：多维用户标签</vt:lpstr>
      <vt:lpstr>数据结构</vt:lpstr>
      <vt:lpstr>移动数据结构</vt:lpstr>
      <vt:lpstr>移动数据结构</vt:lpstr>
      <vt:lpstr>移动数据结构</vt:lpstr>
      <vt:lpstr>PC数据结构</vt:lpstr>
      <vt:lpstr>实用案例</vt:lpstr>
      <vt:lpstr>新媒体影响力研究</vt:lpstr>
      <vt:lpstr>产品研究</vt:lpstr>
      <vt:lpstr>视频网站流量监测</vt:lpstr>
      <vt:lpstr>附表：数据格式说明</vt:lpstr>
      <vt:lpstr>附表：数据格式说明</vt:lpstr>
      <vt:lpstr>附表：数据格式说明</vt:lpstr>
      <vt:lpstr>附表：数据格式说明</vt:lpstr>
      <vt:lpstr>Thank you！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调研通</dc:title>
  <dc:creator>刘忆斯</dc:creator>
  <cp:lastModifiedBy>付许艳</cp:lastModifiedBy>
  <cp:revision>90</cp:revision>
  <cp:lastPrinted>2016-08-02T02:25:13Z</cp:lastPrinted>
  <dcterms:created xsi:type="dcterms:W3CDTF">2017-12-18T02:27:41Z</dcterms:created>
  <dcterms:modified xsi:type="dcterms:W3CDTF">2018-03-12T09:14:01Z</dcterms:modified>
</cp:coreProperties>
</file>