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1AFDE-3317-4DED-A801-C4E08EA17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EDDCFC-49A6-4322-B1ED-EDCF13B41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2A07A-619B-488B-96F2-C085B8B6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5C83-BD3A-4484-AFA4-B1186FA8CAD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1A139-54F1-4780-AB5F-1834A581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DEC23-4DC0-4985-AC8A-616B5A0F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1CC3-6FE3-4BE1-8511-FF98F793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62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71C72-F947-4615-80C3-98E325B1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E936E9-6F5F-4024-B8EC-32AB6171A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B87B43-7994-4975-BBF3-4F9F12B7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5C83-BD3A-4484-AFA4-B1186FA8CAD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F5B04-08E8-40D8-9B36-658C1674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195E1-DE1D-458C-A53E-97B60E84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1CC3-6FE3-4BE1-8511-FF98F793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2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29FED4-F87D-45A6-9B20-B5974981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F6FEC-2372-444D-94D4-C55FF9D50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C5F7E-86DA-4388-AEEC-632FCD9D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5C83-BD3A-4484-AFA4-B1186FA8CAD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C7629-B18E-4F3B-B051-74E6DF89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BD12D-15AF-48F6-BAC1-91CE22A1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1CC3-6FE3-4BE1-8511-FF98F793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28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45906-AF7C-4DDA-B255-FFF50218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45BB8-1E51-41FD-994C-26683797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6707C-3158-4B12-A8F7-14FE1993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5C83-BD3A-4484-AFA4-B1186FA8CAD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F02DD-1A16-4BAC-824B-41E0A8C9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F6BFE-BF28-439B-895B-67D790D2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1CC3-6FE3-4BE1-8511-FF98F793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9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6591A-1C0F-46DC-9475-E60E9118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482A3-4E2E-4BFB-8A11-6E07C9210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474E5-BEAC-4BC7-996A-8C659089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5C83-BD3A-4484-AFA4-B1186FA8CAD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82226-4C94-4210-8EED-E370F643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7FF10-6086-43D0-89BF-BF04D25B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1CC3-6FE3-4BE1-8511-FF98F793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8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F6A55-A5F2-4498-AF8D-040F3BD7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34596-8B83-4F00-884B-1AB921ADB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68F98F-5198-4155-868E-90850A22A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2D4FB-14E4-48FF-AD07-A9DDCEB4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5C83-BD3A-4484-AFA4-B1186FA8CAD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110AE-6184-4195-B711-4A1844F0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2E2F1-EFC1-4F6E-A47B-225C9A7B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1CC3-6FE3-4BE1-8511-FF98F793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0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475E8-A3E4-4AAC-B284-ABE21389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A4A31-59E6-417A-8EF9-65A583926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15D74C-308B-4418-813B-C44C71027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6560A6-CF81-4FB8-9563-95E680F2B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F4E9B9-67D0-4B34-A4A3-010A7A833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0CC22A-8AA8-4A8E-9D62-7F11E027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5C83-BD3A-4484-AFA4-B1186FA8CAD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8214EF-F5AB-48E6-9B7F-8C711D7C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FC21EE-420B-4A81-B355-29902041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1CC3-6FE3-4BE1-8511-FF98F793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16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FD6A2-1B4A-41FE-B798-63C592EA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CDDD43-D9AB-4E11-A60E-8981DC74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5C83-BD3A-4484-AFA4-B1186FA8CAD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D01D84-90CF-4ABD-B1C6-C3F66F79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12B59C-F96D-4813-B01C-0CDF1C11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1CC3-6FE3-4BE1-8511-FF98F793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76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5C7B74-95C0-4057-913C-F1EFAE77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5C83-BD3A-4484-AFA4-B1186FA8CAD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E24992-95A1-41C3-A2F3-02EE69C3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6F0C9B-F494-4913-87DE-9539FC81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1CC3-6FE3-4BE1-8511-FF98F793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821D2-4A83-4315-86B4-23BA64B5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CE490-BA16-4338-99BA-D9B2754AA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84017D-2E09-44CD-BFF2-4D1D08D70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19762E-695F-45EE-B67E-11B8EFCA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5C83-BD3A-4484-AFA4-B1186FA8CAD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062B9-4F0D-41FF-AAD7-5B6F49EA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8BF439-2130-41FE-A301-B678B4B1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1CC3-6FE3-4BE1-8511-FF98F793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84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027A7-135D-444A-9881-7B345F5E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B0BA64-B711-4A00-A9B6-1AE848137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D82324-96D6-49B0-8DFA-42634C77D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3C9CF8-2815-4F9A-BE0F-67CA553F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35C83-BD3A-4484-AFA4-B1186FA8CAD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26702-FFCF-4C17-9FB7-3FA0DC14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C32E27-5DD0-43AD-8F10-85FCD645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1CC3-6FE3-4BE1-8511-FF98F793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76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6B806B-BFB4-499E-A7C7-DDB9B663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FE326-431A-48D7-A4E5-8C270429A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B1115-6289-4CBC-A94B-BDB0526AA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5C83-BD3A-4484-AFA4-B1186FA8CAD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AA893-6CD5-46F8-9EE6-2D01FB9C9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B08A1-F157-4E95-A120-3CEC54F1D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1CC3-6FE3-4BE1-8511-FF98F7930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5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B9789DA7-E464-45E5-B23F-F1F09BEAE645}"/>
              </a:ext>
            </a:extLst>
          </p:cNvPr>
          <p:cNvSpPr txBox="1"/>
          <p:nvPr/>
        </p:nvSpPr>
        <p:spPr>
          <a:xfrm>
            <a:off x="2812751" y="2894753"/>
            <a:ext cx="31630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800" b="1" dirty="0">
                <a:latin typeface="+mj-lt"/>
              </a:rPr>
              <a:t>C</a:t>
            </a:r>
            <a:r>
              <a:rPr lang="ko-KR" altLang="en-US" sz="8800" b="1" dirty="0">
                <a:latin typeface="+mj-lt"/>
              </a:rPr>
              <a:t>언어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79285A-A225-4E36-A62F-9BF06B0E811F}"/>
              </a:ext>
            </a:extLst>
          </p:cNvPr>
          <p:cNvSpPr/>
          <p:nvPr/>
        </p:nvSpPr>
        <p:spPr>
          <a:xfrm>
            <a:off x="-1" y="4360024"/>
            <a:ext cx="5975797" cy="62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9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415FBD-B7F9-4D86-8E93-580EFFC93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56" y="1395412"/>
            <a:ext cx="4067175" cy="40671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6C4BA2D-60A9-4436-ADD5-35AD6F4FF59A}"/>
              </a:ext>
            </a:extLst>
          </p:cNvPr>
          <p:cNvSpPr/>
          <p:nvPr/>
        </p:nvSpPr>
        <p:spPr>
          <a:xfrm>
            <a:off x="810669" y="799713"/>
            <a:ext cx="2307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/>
              <a:t>구조체의 </a:t>
            </a:r>
            <a:r>
              <a:rPr lang="en-US" altLang="ko-KR" sz="1600" b="1" dirty="0"/>
              <a:t>typedef </a:t>
            </a:r>
            <a:r>
              <a:rPr lang="ko-KR" altLang="en-US" sz="1600" b="1" dirty="0"/>
              <a:t>선언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B837BD-A0D0-463F-A1E2-0A8CC4772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534" y="5039987"/>
            <a:ext cx="2079637" cy="4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14576B2-CF93-4A4A-83B3-F1EC48C1A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62" y="1426708"/>
            <a:ext cx="1852205" cy="11858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1A637B-B97C-4905-A860-A1588FF58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4" y="3608615"/>
            <a:ext cx="1886413" cy="127362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F5E056C-9E8F-4B82-A704-F4556520368E}"/>
              </a:ext>
            </a:extLst>
          </p:cNvPr>
          <p:cNvCxnSpPr/>
          <p:nvPr/>
        </p:nvCxnSpPr>
        <p:spPr>
          <a:xfrm>
            <a:off x="2312864" y="2780522"/>
            <a:ext cx="0" cy="4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3BDB80-811C-4760-84E2-6DF5EA6F4A3F}"/>
              </a:ext>
            </a:extLst>
          </p:cNvPr>
          <p:cNvSpPr/>
          <p:nvPr/>
        </p:nvSpPr>
        <p:spPr>
          <a:xfrm>
            <a:off x="1268556" y="759409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/>
              <a:t>구조체 이름의 생략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9C07F-982F-4DF5-B391-C3D433D54F99}"/>
              </a:ext>
            </a:extLst>
          </p:cNvPr>
          <p:cNvSpPr txBox="1"/>
          <p:nvPr/>
        </p:nvSpPr>
        <p:spPr>
          <a:xfrm>
            <a:off x="4118994" y="1580454"/>
            <a:ext cx="5176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typedef </a:t>
            </a:r>
            <a:r>
              <a:rPr lang="ko-KR" altLang="en-US" sz="1400" dirty="0"/>
              <a:t>선언으로 인해서 새로운 이름 </a:t>
            </a:r>
            <a:r>
              <a:rPr lang="en-US" altLang="ko-KR" sz="1400" dirty="0"/>
              <a:t>Person</a:t>
            </a:r>
            <a:r>
              <a:rPr lang="ko-KR" altLang="en-US" sz="1400" dirty="0"/>
              <a:t>이 정의되었으니</a:t>
            </a:r>
            <a:r>
              <a:rPr lang="en-US" altLang="ko-KR" sz="1400" dirty="0"/>
              <a:t>, </a:t>
            </a:r>
            <a:r>
              <a:rPr lang="ko-KR" altLang="en-US" sz="1400" dirty="0"/>
              <a:t>구조체의 이름 </a:t>
            </a:r>
            <a:r>
              <a:rPr lang="en-US" altLang="ko-KR" sz="1400" dirty="0"/>
              <a:t>persons</a:t>
            </a:r>
            <a:r>
              <a:rPr lang="ko-KR" altLang="en-US" sz="1400" dirty="0"/>
              <a:t>은 큰 의미가 없다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따라서 구조체 이름의 생략이 가능하다</a:t>
            </a:r>
          </a:p>
        </p:txBody>
      </p:sp>
    </p:spTree>
    <p:extLst>
      <p:ext uri="{BB962C8B-B14F-4D97-AF65-F5344CB8AC3E}">
        <p14:creationId xmlns:p14="http://schemas.microsoft.com/office/powerpoint/2010/main" val="115166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CDFE0D8-1852-4049-A45D-AFE2B6F5092D}"/>
              </a:ext>
            </a:extLst>
          </p:cNvPr>
          <p:cNvSpPr/>
          <p:nvPr/>
        </p:nvSpPr>
        <p:spPr>
          <a:xfrm>
            <a:off x="922644" y="1457478"/>
            <a:ext cx="3153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xpos</a:t>
            </a:r>
            <a:r>
              <a:rPr lang="en-US" altLang="ko-KR" dirty="0"/>
              <a:t>; // </a:t>
            </a:r>
            <a:r>
              <a:rPr lang="ko-KR" altLang="en-US" dirty="0"/>
              <a:t>마우스의 </a:t>
            </a:r>
            <a:r>
              <a:rPr lang="en-US" altLang="ko-KR" dirty="0"/>
              <a:t>x </a:t>
            </a:r>
            <a:r>
              <a:rPr lang="ko-KR" altLang="en-US" dirty="0"/>
              <a:t>좌표 </a:t>
            </a:r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ypos</a:t>
            </a:r>
            <a:r>
              <a:rPr lang="en-US" altLang="ko-KR" dirty="0"/>
              <a:t>; // </a:t>
            </a:r>
            <a:r>
              <a:rPr lang="ko-KR" altLang="en-US" dirty="0"/>
              <a:t>마우스의 </a:t>
            </a:r>
            <a:r>
              <a:rPr lang="en-US" altLang="ko-KR" dirty="0"/>
              <a:t>y </a:t>
            </a:r>
            <a:r>
              <a:rPr lang="ko-KR" altLang="en-US" dirty="0"/>
              <a:t>좌표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01547-CCCE-4324-98BA-C8F3AE1B4EA9}"/>
              </a:ext>
            </a:extLst>
          </p:cNvPr>
          <p:cNvSpPr txBox="1"/>
          <p:nvPr/>
        </p:nvSpPr>
        <p:spPr>
          <a:xfrm>
            <a:off x="922644" y="2103809"/>
            <a:ext cx="9743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en-US" altLang="ko-KR" sz="1600" dirty="0" err="1"/>
              <a:t>xpos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ypos</a:t>
            </a:r>
            <a:r>
              <a:rPr lang="ko-KR" altLang="en-US" sz="1600" dirty="0"/>
              <a:t>는 서로 독립된 정보를 표현하지 않고 하나의 정보를 표현한다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이 둘은 늘 함께한다</a:t>
            </a:r>
            <a:r>
              <a:rPr lang="en-US" altLang="ko-KR" sz="1600" dirty="0"/>
              <a:t>.</a:t>
            </a:r>
            <a:endParaRPr lang="ko-KR" alt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08A83-34BF-4F32-BD2C-E740EA13DE18}"/>
              </a:ext>
            </a:extLst>
          </p:cNvPr>
          <p:cNvSpPr txBox="1"/>
          <p:nvPr/>
        </p:nvSpPr>
        <p:spPr>
          <a:xfrm>
            <a:off x="922644" y="914400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구조체란</a:t>
            </a:r>
            <a:r>
              <a:rPr lang="en-US" altLang="ko-KR" sz="1600" b="1" dirty="0"/>
              <a:t>?</a:t>
            </a:r>
            <a:endParaRPr lang="ko-KR" altLang="en-US" sz="1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3B4259-1D12-4DDD-A6AB-A8B0C9D1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44" y="2750140"/>
            <a:ext cx="3953661" cy="97457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06F5EE7-4179-41D9-8C24-F0F3487737A9}"/>
              </a:ext>
            </a:extLst>
          </p:cNvPr>
          <p:cNvSpPr/>
          <p:nvPr/>
        </p:nvSpPr>
        <p:spPr>
          <a:xfrm>
            <a:off x="1222550" y="3724712"/>
            <a:ext cx="48734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/>
              <a:t>xpos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ypos</a:t>
            </a:r>
            <a:r>
              <a:rPr lang="ko-KR" altLang="en-US" sz="1200" dirty="0"/>
              <a:t>를 묶어서 </a:t>
            </a:r>
            <a:r>
              <a:rPr lang="en-US" altLang="ko-KR" sz="1200" dirty="0"/>
              <a:t>point</a:t>
            </a:r>
            <a:r>
              <a:rPr lang="ko-KR" altLang="en-US" sz="1200" dirty="0"/>
              <a:t>라는 이름의 새로운 자료형을 정의한다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98D767-7FDE-4354-8F73-071C78792784}"/>
              </a:ext>
            </a:extLst>
          </p:cNvPr>
          <p:cNvSpPr/>
          <p:nvPr/>
        </p:nvSpPr>
        <p:spPr>
          <a:xfrm>
            <a:off x="774584" y="4167950"/>
            <a:ext cx="94683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int</a:t>
            </a:r>
            <a:r>
              <a:rPr lang="ko-KR" altLang="en-US" sz="1600" dirty="0"/>
              <a:t>가 자료형의 </a:t>
            </a:r>
            <a:r>
              <a:rPr lang="ko-KR" altLang="en-US" sz="1600" dirty="0" err="1"/>
              <a:t>이름인것</a:t>
            </a:r>
            <a:r>
              <a:rPr lang="ko-KR" altLang="en-US" sz="1600" dirty="0"/>
              <a:t> 처럼 </a:t>
            </a:r>
            <a:r>
              <a:rPr lang="en-US" altLang="ko-KR" sz="1600" dirty="0"/>
              <a:t>point</a:t>
            </a:r>
            <a:r>
              <a:rPr lang="ko-KR" altLang="en-US" sz="1600" dirty="0"/>
              <a:t>도 자료형의 이름이다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프로그래머가 정의한 </a:t>
            </a:r>
            <a:r>
              <a:rPr lang="ko-KR" altLang="en-US" sz="1600" dirty="0" err="1"/>
              <a:t>자료형이기에</a:t>
            </a:r>
            <a:r>
              <a:rPr lang="ko-KR" altLang="en-US" sz="1600" dirty="0"/>
              <a:t> ‘사용자 정의 자료형</a:t>
            </a:r>
            <a:r>
              <a:rPr lang="en-US" altLang="ko-KR" sz="1600" dirty="0"/>
              <a:t>(user defined data type)’</a:t>
            </a:r>
            <a:r>
              <a:rPr lang="ko-KR" altLang="en-US" sz="1600" dirty="0"/>
              <a:t>이라 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7146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0907C5-BF3C-4D11-8170-F004379E4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84" y="1851048"/>
            <a:ext cx="4193685" cy="28235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798658-A50B-430A-8722-21D67CDC5872}"/>
              </a:ext>
            </a:extLst>
          </p:cNvPr>
          <p:cNvSpPr txBox="1"/>
          <p:nvPr/>
        </p:nvSpPr>
        <p:spPr>
          <a:xfrm>
            <a:off x="922644" y="914400"/>
            <a:ext cx="2585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구조체의 선언과 접근방법</a:t>
            </a:r>
          </a:p>
        </p:txBody>
      </p:sp>
    </p:spTree>
    <p:extLst>
      <p:ext uri="{BB962C8B-B14F-4D97-AF65-F5344CB8AC3E}">
        <p14:creationId xmlns:p14="http://schemas.microsoft.com/office/powerpoint/2010/main" val="364869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5BE7AE1-368A-4D62-A979-02022BAAF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06" y="1243012"/>
            <a:ext cx="5362575" cy="4371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A7CE4F-E5F5-4206-BA2E-7EB3F2FEA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478" y="4767554"/>
            <a:ext cx="2661074" cy="56022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A4E1328-CEC9-4505-A557-84B484E0ED74}"/>
              </a:ext>
            </a:extLst>
          </p:cNvPr>
          <p:cNvSpPr/>
          <p:nvPr/>
        </p:nvSpPr>
        <p:spPr>
          <a:xfrm>
            <a:off x="5576595" y="2551215"/>
            <a:ext cx="5362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이 예제에서 호출하는 함수 </a:t>
            </a:r>
            <a:r>
              <a:rPr lang="en-US" altLang="ko-KR" sz="1400" dirty="0"/>
              <a:t>sqrt</a:t>
            </a:r>
            <a:r>
              <a:rPr lang="ko-KR" altLang="en-US" sz="1400" dirty="0"/>
              <a:t>는 제곱근을 반환하는 함수로써 헤더파일 </a:t>
            </a:r>
            <a:r>
              <a:rPr lang="en-US" altLang="ko-KR" sz="1400" dirty="0" err="1"/>
              <a:t>math.h</a:t>
            </a:r>
            <a:r>
              <a:rPr lang="ko-KR" altLang="en-US" sz="1400" dirty="0"/>
              <a:t>에 선언된 수학관련 함수이다</a:t>
            </a:r>
          </a:p>
        </p:txBody>
      </p:sp>
    </p:spTree>
    <p:extLst>
      <p:ext uri="{BB962C8B-B14F-4D97-AF65-F5344CB8AC3E}">
        <p14:creationId xmlns:p14="http://schemas.microsoft.com/office/powerpoint/2010/main" val="424418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685A76-678A-4241-8001-2671754F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33" y="942975"/>
            <a:ext cx="3752850" cy="4972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24EEC4-C8F4-42D3-A728-61226998A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995" y="4245623"/>
            <a:ext cx="1952724" cy="143671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CA74FAA-7D6D-4696-AE4C-69A546FB18E6}"/>
              </a:ext>
            </a:extLst>
          </p:cNvPr>
          <p:cNvSpPr/>
          <p:nvPr/>
        </p:nvSpPr>
        <p:spPr>
          <a:xfrm>
            <a:off x="4830148" y="1662510"/>
            <a:ext cx="61893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구조체의 멤버라 하더라도 일반적인 접근의 방식을 그대로 따른다</a:t>
            </a:r>
            <a:r>
              <a:rPr lang="en-US" altLang="ko-KR" sz="1600" dirty="0"/>
              <a:t>. </a:t>
            </a:r>
            <a:r>
              <a:rPr lang="ko-KR" altLang="en-US" sz="1600" dirty="0"/>
              <a:t>구조체 의 멤버로 배열이 선언되면 배열의 접근방식을 취하면 되고</a:t>
            </a:r>
            <a:r>
              <a:rPr lang="en-US" altLang="ko-KR" sz="1600" dirty="0"/>
              <a:t>, </a:t>
            </a:r>
            <a:r>
              <a:rPr lang="ko-KR" altLang="en-US" sz="1600" dirty="0"/>
              <a:t>구조체의 멤버로 포인터 변수가 선언되면 포인터 변수의 접근방식을 취하면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4190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655BAE-14C3-4569-8C5B-AB4F8CD1161E}"/>
              </a:ext>
            </a:extLst>
          </p:cNvPr>
          <p:cNvSpPr txBox="1"/>
          <p:nvPr/>
        </p:nvSpPr>
        <p:spPr>
          <a:xfrm>
            <a:off x="922644" y="914400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선언과 동시에 초기화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3E84D8-532A-4E6F-98AE-553181463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72" y="1794338"/>
            <a:ext cx="1771197" cy="12421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8B6B07-3BF7-4BCE-930A-59439A3DE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72" y="3577860"/>
            <a:ext cx="2934926" cy="13949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43F272A-CFFC-4C30-9CC0-C72B3741DFF8}"/>
              </a:ext>
            </a:extLst>
          </p:cNvPr>
          <p:cNvSpPr/>
          <p:nvPr/>
        </p:nvSpPr>
        <p:spPr>
          <a:xfrm>
            <a:off x="4820817" y="179433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구조체를 정의함과 동시에 변수를 선언하는 문장은 잘 사용되지 않는다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그러나 문법적으로 지원이 되고 또 간혹 사용하는 경우도 있다</a:t>
            </a:r>
          </a:p>
        </p:txBody>
      </p:sp>
    </p:spTree>
    <p:extLst>
      <p:ext uri="{BB962C8B-B14F-4D97-AF65-F5344CB8AC3E}">
        <p14:creationId xmlns:p14="http://schemas.microsoft.com/office/powerpoint/2010/main" val="285122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A88E80-234D-45A7-9740-846F8172E9BD}"/>
              </a:ext>
            </a:extLst>
          </p:cNvPr>
          <p:cNvSpPr txBox="1"/>
          <p:nvPr/>
        </p:nvSpPr>
        <p:spPr>
          <a:xfrm>
            <a:off x="1138874" y="2015411"/>
            <a:ext cx="9914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연습문제</a:t>
            </a:r>
            <a:r>
              <a:rPr lang="en-US" altLang="ko-KR" dirty="0"/>
              <a:t>1)</a:t>
            </a:r>
            <a:r>
              <a:rPr lang="ko-KR" altLang="en-US" dirty="0"/>
              <a:t> 문자열 형태의 </a:t>
            </a:r>
            <a:r>
              <a:rPr lang="en-US" altLang="ko-KR" dirty="0"/>
              <a:t>‘</a:t>
            </a:r>
            <a:r>
              <a:rPr lang="ko-KR" altLang="en-US" dirty="0"/>
              <a:t>종업원 이름</a:t>
            </a:r>
            <a:r>
              <a:rPr lang="en-US" altLang="ko-KR" dirty="0"/>
              <a:t>＇</a:t>
            </a:r>
            <a:r>
              <a:rPr lang="ko-KR" altLang="en-US" dirty="0"/>
              <a:t>과 문자열 형태의 </a:t>
            </a:r>
            <a:r>
              <a:rPr lang="en-US" altLang="ko-KR" dirty="0"/>
              <a:t>‘</a:t>
            </a:r>
            <a:r>
              <a:rPr lang="ko-KR" altLang="en-US" dirty="0"/>
              <a:t>주민등록번호</a:t>
            </a:r>
            <a:r>
              <a:rPr lang="en-US" altLang="ko-KR" dirty="0"/>
              <a:t>‘ </a:t>
            </a:r>
            <a:r>
              <a:rPr lang="ko-KR" altLang="en-US" dirty="0"/>
              <a:t>그리고 정수 형태의 </a:t>
            </a:r>
            <a:r>
              <a:rPr lang="en-US" altLang="ko-KR" dirty="0"/>
              <a:t>‘</a:t>
            </a:r>
            <a:r>
              <a:rPr lang="ko-KR" altLang="en-US" dirty="0"/>
              <a:t>급여정보</a:t>
            </a:r>
            <a:r>
              <a:rPr lang="en-US" altLang="ko-KR" dirty="0"/>
              <a:t>＇</a:t>
            </a:r>
            <a:r>
              <a:rPr lang="ko-KR" altLang="en-US" dirty="0"/>
              <a:t>를 저장할 수 있는 </a:t>
            </a:r>
            <a:r>
              <a:rPr lang="en-US" altLang="ko-KR" dirty="0"/>
              <a:t>employee</a:t>
            </a:r>
            <a:r>
              <a:rPr lang="ko-KR" altLang="en-US" dirty="0"/>
              <a:t>라는 이름의 구조체를 정의하세요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employee </a:t>
            </a:r>
            <a:r>
              <a:rPr lang="ko-KR" altLang="en-US" dirty="0"/>
              <a:t>구조체 변수를 하나 선언한 다음</a:t>
            </a:r>
            <a:r>
              <a:rPr lang="en-US" altLang="ko-KR" dirty="0"/>
              <a:t>, </a:t>
            </a:r>
            <a:r>
              <a:rPr lang="ko-KR" altLang="en-US" dirty="0"/>
              <a:t>프로그램 사용자가 입력하는 정보로 이 변수를 채우고 출력해보세요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2752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661B875-FCE1-4A47-A468-5CCF28B2D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72" y="1846198"/>
            <a:ext cx="4086225" cy="3781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7D97D0-27BF-4E12-84C6-E8AB6C7DD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97" y="5049221"/>
            <a:ext cx="2400318" cy="418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598147-55F4-45CF-B072-E9DD2D526F11}"/>
              </a:ext>
            </a:extLst>
          </p:cNvPr>
          <p:cNvSpPr txBox="1"/>
          <p:nvPr/>
        </p:nvSpPr>
        <p:spPr>
          <a:xfrm>
            <a:off x="1111889" y="914400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구조체 변수의 초기화</a:t>
            </a:r>
          </a:p>
        </p:txBody>
      </p:sp>
    </p:spTree>
    <p:extLst>
      <p:ext uri="{BB962C8B-B14F-4D97-AF65-F5344CB8AC3E}">
        <p14:creationId xmlns:p14="http://schemas.microsoft.com/office/powerpoint/2010/main" val="205385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F77DB01-E828-4CC5-90D1-F8E633ED27BD}"/>
              </a:ext>
            </a:extLst>
          </p:cNvPr>
          <p:cNvSpPr/>
          <p:nvPr/>
        </p:nvSpPr>
        <p:spPr>
          <a:xfrm>
            <a:off x="810669" y="799713"/>
            <a:ext cx="14141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typedef </a:t>
            </a:r>
            <a:r>
              <a:rPr lang="ko-KR" altLang="en-US" sz="1600" b="1" dirty="0"/>
              <a:t>선언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9974F7-65BB-48E5-BF55-710B0CF9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95" y="1385887"/>
            <a:ext cx="4067175" cy="4086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7DE177-022D-4030-9007-B851B3965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391" y="5087516"/>
            <a:ext cx="1325238" cy="314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3B31E-7CD6-4469-8F92-C759291D3C41}"/>
              </a:ext>
            </a:extLst>
          </p:cNvPr>
          <p:cNvSpPr txBox="1"/>
          <p:nvPr/>
        </p:nvSpPr>
        <p:spPr>
          <a:xfrm>
            <a:off x="5262466" y="2077068"/>
            <a:ext cx="5437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선언 형태를 간소화 하기 위해 </a:t>
            </a:r>
            <a:r>
              <a:rPr lang="en-US" altLang="ko-KR" sz="1600" dirty="0"/>
              <a:t>typedef</a:t>
            </a:r>
            <a:r>
              <a:rPr lang="ko-KR" altLang="en-US" sz="1600" dirty="0"/>
              <a:t>를 사용할 수 있다 </a:t>
            </a:r>
          </a:p>
        </p:txBody>
      </p:sp>
    </p:spTree>
    <p:extLst>
      <p:ext uri="{BB962C8B-B14F-4D97-AF65-F5344CB8AC3E}">
        <p14:creationId xmlns:p14="http://schemas.microsoft.com/office/powerpoint/2010/main" val="46150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239</Words>
  <Application>Microsoft Office PowerPoint</Application>
  <PresentationFormat>와이드스크린</PresentationFormat>
  <Paragraphs>22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689</dc:creator>
  <cp:lastModifiedBy>689</cp:lastModifiedBy>
  <cp:revision>5</cp:revision>
  <dcterms:created xsi:type="dcterms:W3CDTF">2021-07-18T14:45:20Z</dcterms:created>
  <dcterms:modified xsi:type="dcterms:W3CDTF">2021-07-18T16:00:17Z</dcterms:modified>
</cp:coreProperties>
</file>