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0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EDA2-0C9E-48B8-B3F7-0E86016EAB8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5484-6D3F-4675-B4F3-778522DE5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149" y="889843"/>
            <a:ext cx="92603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1) </a:t>
            </a:r>
            <a:r>
              <a:rPr lang="ko-KR" altLang="en-US" dirty="0"/>
              <a:t>프로그램 사용자로부터 두 개의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구구단을 출력하세요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3,5</a:t>
            </a:r>
            <a:r>
              <a:rPr lang="ko-KR" altLang="en-US" dirty="0"/>
              <a:t>를 입력하면 </a:t>
            </a:r>
            <a:r>
              <a:rPr lang="en-US" altLang="ko-KR" dirty="0"/>
              <a:t>3</a:t>
            </a:r>
            <a:r>
              <a:rPr lang="ko-KR" altLang="en-US" dirty="0"/>
              <a:t>단</a:t>
            </a:r>
            <a:r>
              <a:rPr lang="en-US" altLang="ko-KR" dirty="0"/>
              <a:t>, 4</a:t>
            </a:r>
            <a:r>
              <a:rPr lang="ko-KR" altLang="en-US" dirty="0"/>
              <a:t>단</a:t>
            </a:r>
            <a:r>
              <a:rPr lang="en-US" altLang="ko-KR" dirty="0"/>
              <a:t>, 5</a:t>
            </a:r>
            <a:r>
              <a:rPr lang="ko-KR" altLang="en-US" dirty="0"/>
              <a:t>단이 출력되어야 하고</a:t>
            </a:r>
            <a:r>
              <a:rPr lang="en-US" altLang="ko-KR" dirty="0"/>
              <a:t>, 2,3</a:t>
            </a:r>
            <a:r>
              <a:rPr lang="ko-KR" altLang="en-US" dirty="0"/>
              <a:t>을 입력하면 </a:t>
            </a:r>
            <a:r>
              <a:rPr lang="en-US" altLang="ko-KR" dirty="0"/>
              <a:t>2</a:t>
            </a:r>
            <a:r>
              <a:rPr lang="ko-KR" altLang="en-US" dirty="0"/>
              <a:t>단</a:t>
            </a:r>
            <a:r>
              <a:rPr lang="en-US" altLang="ko-KR" dirty="0"/>
              <a:t>, 3</a:t>
            </a:r>
            <a:r>
              <a:rPr lang="ko-KR" altLang="en-US" dirty="0"/>
              <a:t>단이 출력되어야 하고</a:t>
            </a:r>
            <a:r>
              <a:rPr lang="en-US" altLang="ko-KR" dirty="0"/>
              <a:t>, </a:t>
            </a:r>
            <a:r>
              <a:rPr lang="ko-KR" altLang="en-US" dirty="0"/>
              <a:t>두 개의 숫자는 입력 순서에 자유로워야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2) </a:t>
            </a:r>
            <a:r>
              <a:rPr lang="ko-KR" altLang="en-US" dirty="0"/>
              <a:t>두 개의 정수를 입력 받아서 최대공약수를 구하세요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3) </a:t>
            </a:r>
            <a:r>
              <a:rPr lang="ko-KR" altLang="en-US" dirty="0"/>
              <a:t>열 개의 소수</a:t>
            </a:r>
            <a:r>
              <a:rPr lang="en-US" altLang="ko-KR" dirty="0"/>
              <a:t>(prime number)</a:t>
            </a:r>
            <a:r>
              <a:rPr lang="ko-KR" altLang="en-US" dirty="0"/>
              <a:t>를 출력하는 프로그램을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4) </a:t>
            </a:r>
            <a:r>
              <a:rPr lang="ko-KR" altLang="en-US" dirty="0"/>
              <a:t>길이가 </a:t>
            </a:r>
            <a:r>
              <a:rPr lang="en-US" altLang="ko-KR" dirty="0"/>
              <a:t>10</a:t>
            </a:r>
            <a:r>
              <a:rPr lang="ko-KR" altLang="en-US" dirty="0"/>
              <a:t>인 배열을 선언하고 </a:t>
            </a:r>
            <a:r>
              <a:rPr lang="en-US" altLang="ko-KR" dirty="0"/>
              <a:t>10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홀수와 짝수를 각각 출력하도록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5) </a:t>
            </a:r>
            <a:r>
              <a:rPr lang="ko-KR" altLang="en-US" dirty="0"/>
              <a:t>사용자로부터 </a:t>
            </a:r>
            <a:r>
              <a:rPr lang="en-US" altLang="ko-KR" dirty="0"/>
              <a:t>10</a:t>
            </a:r>
            <a:r>
              <a:rPr lang="ko-KR" altLang="en-US" dirty="0"/>
              <a:t>진수 형태로 정수를 </a:t>
            </a:r>
            <a:r>
              <a:rPr lang="ko-KR" altLang="en-US" dirty="0" err="1"/>
              <a:t>입력받아</a:t>
            </a:r>
            <a:r>
              <a:rPr lang="en-US" altLang="ko-KR" dirty="0"/>
              <a:t>, 2</a:t>
            </a:r>
            <a:r>
              <a:rPr lang="ko-KR" altLang="en-US" dirty="0"/>
              <a:t>진수 형태로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6) </a:t>
            </a:r>
            <a:r>
              <a:rPr lang="ko-KR" altLang="en-US" dirty="0"/>
              <a:t>길이가 </a:t>
            </a:r>
            <a:r>
              <a:rPr lang="en-US" altLang="ko-KR" dirty="0"/>
              <a:t>10</a:t>
            </a:r>
            <a:r>
              <a:rPr lang="ko-KR" altLang="en-US" dirty="0"/>
              <a:t>인 배열을 선언하고 총 </a:t>
            </a:r>
            <a:r>
              <a:rPr lang="en-US" altLang="ko-KR" dirty="0"/>
              <a:t>10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숫자가 </a:t>
            </a:r>
            <a:r>
              <a:rPr lang="ko-KR" altLang="en-US" dirty="0" err="1"/>
              <a:t>홀수면</a:t>
            </a:r>
            <a:r>
              <a:rPr lang="ko-KR" altLang="en-US" dirty="0"/>
              <a:t> 앞에서부터</a:t>
            </a:r>
            <a:r>
              <a:rPr lang="en-US" altLang="ko-KR" dirty="0"/>
              <a:t>, </a:t>
            </a:r>
            <a:r>
              <a:rPr lang="ko-KR" altLang="en-US" dirty="0"/>
              <a:t>짝수면 뒤에서부터 </a:t>
            </a:r>
            <a:r>
              <a:rPr lang="ko-KR" altLang="en-US" dirty="0" err="1"/>
              <a:t>채워나가도록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7)</a:t>
            </a:r>
            <a:r>
              <a:rPr lang="ko-KR" altLang="en-US" dirty="0"/>
              <a:t> 주사위 </a:t>
            </a:r>
            <a:r>
              <a:rPr lang="en-US" altLang="ko-KR" dirty="0"/>
              <a:t>3</a:t>
            </a:r>
            <a:r>
              <a:rPr lang="ko-KR" altLang="en-US" dirty="0"/>
              <a:t>개를 동시에 던질 때</a:t>
            </a:r>
            <a:r>
              <a:rPr lang="en-US" altLang="ko-KR" dirty="0"/>
              <a:t>, </a:t>
            </a:r>
            <a:r>
              <a:rPr lang="ko-KR" altLang="en-US" dirty="0"/>
              <a:t>나오는 눈의 합이 </a:t>
            </a:r>
            <a:r>
              <a:rPr lang="en-US" altLang="ko-KR" dirty="0"/>
              <a:t>7</a:t>
            </a:r>
            <a:r>
              <a:rPr lang="ko-KR" altLang="en-US" dirty="0"/>
              <a:t>의 배수가 되는 모든 경우를 출력하고 경우의 수도 출력해봅시다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689</cp:lastModifiedBy>
  <cp:revision>5</cp:revision>
  <dcterms:created xsi:type="dcterms:W3CDTF">2021-07-12T07:10:11Z</dcterms:created>
  <dcterms:modified xsi:type="dcterms:W3CDTF">2021-07-13T04:05:06Z</dcterms:modified>
</cp:coreProperties>
</file>