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FD426-8848-4A0E-961A-1E9D1CB40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9C6AB-A391-481D-AF3B-58CFFCBC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7EF85-B3C7-4AD6-AD3D-996CBC6A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E14C-3A46-455E-81D5-203D450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89ED9-2A5B-4C97-96FB-767705BF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247D0-024D-4281-BA1E-0E75A0A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DDE41-E9C0-480F-867C-93696C7BD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EE549-B503-415D-A133-6F8AFC6E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F22F9-323C-4A71-8BE8-02BE6411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4C5D-5C7C-4D71-A5FF-D30162B0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4E5B8-D0F4-4241-A211-25CCFF3EC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3EF36-B34C-490D-9F98-828000B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95D30-4FE3-4950-9E0D-3773549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8F6C-BB23-43EB-83CD-E15182A1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81CEA-F997-4BB5-9679-25A62667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274CB-749D-4EAF-9FD6-6FD2CC89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B79ED-C484-495A-8252-636226B1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A4B59-555A-4C7D-BA96-0D144BA9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3283-D872-41D7-9DAC-190AE528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9A0C6-F6D9-436A-B890-B5354241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D434-0686-4260-80A9-7014574F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2489F-0788-4EA3-8A11-10BE9FB08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3C54D-2027-409C-80B6-2D36D923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7EBC6-C651-4075-A6D4-C6D66305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22054-E27E-4444-A870-9802A5CB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4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95BFE-2DAD-4546-A889-2D8E678E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5CB52-CA87-4A29-81DA-16CBB30A3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AF782-0872-4A74-A70D-19CF5BA56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82A62-74CC-4934-AE2D-818D7557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9654B-D655-4F16-A67B-B552E589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A3299-B1E6-4084-AD5C-4E5F659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26D2-6727-44CD-98BF-15DDB1B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2D45E-484D-47D0-B54F-5848E7D1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36DC4-77A1-4FDA-9CC2-B75E7577C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DCC6D5-4E01-4448-BB6F-3FA7410A8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2B9684-BF53-462F-9512-39792832A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2E7F09-CABA-4312-ABC1-DB93525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BAE5C2-7C4E-4435-9C4B-E8B46BBA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4CF4BD-6CC4-499B-BC3B-FFC8363C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7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C123A-3702-4456-880F-533CDB5C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C2FB8-0EA1-4BAA-82B8-D2270568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49AA5-8216-4711-B1EC-18172B04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5CB34-CE39-4C8F-9F54-94ABFB7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1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FD33E-E5E7-4444-8EAE-69047BD3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C161A-B0BD-4EA5-A14B-C15CC59B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311D6-179D-4EB7-904B-24548F4E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5EB29-664D-40E6-A6D1-56864624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68C1F-D9BC-4A24-8589-DA916115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3EE11-DBC7-4C23-AD16-FD70C8265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54B09-16A9-4EA4-9888-A1BF851A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CE1B4-4F3A-4851-AF5A-376E0131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E495-4EEF-4271-980C-3DBE31CA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FA440-C094-402A-B6BC-1F58C95B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4A9C4-CE1D-45D7-B0F8-E7A17D42A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539E4-C869-442A-A3C1-CC504B4EE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A30CE-A96E-48A0-859B-5AF7374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F94D5-72A4-415B-9E2B-1667F8EB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3749C-33BA-4E0B-83E2-44443458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2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8F6C12-3317-4A50-A246-8F99A122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4C6F3-93BF-4B0F-AA1F-D0DC56C6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3CD31-6C43-443D-BFF9-4F8C1175A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4DC4-F181-4F8D-80B2-CEE92C1455D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BA23C-7DAA-4975-B99D-BF93B6BAC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5AE4B-4FAE-46F3-9937-E0840E60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8529-5C66-47D7-A84A-A34F9C83F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198813-C770-49D6-90A5-086B9D0C73D1}"/>
              </a:ext>
            </a:extLst>
          </p:cNvPr>
          <p:cNvSpPr txBox="1"/>
          <p:nvPr/>
        </p:nvSpPr>
        <p:spPr>
          <a:xfrm>
            <a:off x="1996580" y="2508233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+mj-lt"/>
              </a:rPr>
              <a:t>C</a:t>
            </a:r>
            <a:r>
              <a:rPr lang="ko-KR" altLang="en-US" sz="8000" b="1" dirty="0">
                <a:latin typeface="+mj-lt"/>
              </a:rPr>
              <a:t>언어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791FEB-F858-4DB4-A8B3-CBCC49544D26}"/>
              </a:ext>
            </a:extLst>
          </p:cNvPr>
          <p:cNvSpPr/>
          <p:nvPr/>
        </p:nvSpPr>
        <p:spPr>
          <a:xfrm>
            <a:off x="0" y="3882006"/>
            <a:ext cx="4888718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8F62BB-29A9-441A-BDCB-A1E047D3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55" y="1317542"/>
            <a:ext cx="3124200" cy="454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46844E-5A7B-4C91-9A27-BB9F017B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27" y="5151945"/>
            <a:ext cx="723658" cy="51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02E9A-ED14-45C3-BDDC-76CC30BD3587}"/>
              </a:ext>
            </a:extLst>
          </p:cNvPr>
          <p:cNvSpPr txBox="1"/>
          <p:nvPr/>
        </p:nvSpPr>
        <p:spPr>
          <a:xfrm>
            <a:off x="1226622" y="627701"/>
            <a:ext cx="20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call-by-reference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326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ABD140-E614-4574-A9DB-7C694668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38" y="1746217"/>
            <a:ext cx="3543742" cy="3365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D1C9A0-5931-42B6-963B-F5716993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820" y="4318604"/>
            <a:ext cx="740299" cy="793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C5A-BE17-4D70-B81C-69A65C2F373E}"/>
              </a:ext>
            </a:extLst>
          </p:cNvPr>
          <p:cNvSpPr txBox="1"/>
          <p:nvPr/>
        </p:nvSpPr>
        <p:spPr>
          <a:xfrm>
            <a:off x="1195338" y="92071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변수를 대상으로 가능한 연산</a:t>
            </a:r>
          </a:p>
        </p:txBody>
      </p:sp>
    </p:spTree>
    <p:extLst>
      <p:ext uri="{BB962C8B-B14F-4D97-AF65-F5344CB8AC3E}">
        <p14:creationId xmlns:p14="http://schemas.microsoft.com/office/powerpoint/2010/main" val="285687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C5DDD4-5D12-4B69-B66C-49F70CA3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90" y="819150"/>
            <a:ext cx="4371975" cy="5219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8060B7-3ADF-4299-875D-88A6C2C1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37" y="5123762"/>
            <a:ext cx="800802" cy="4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5293FB-5826-4AC4-91A3-2D7162E8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53" y="1835625"/>
            <a:ext cx="3905250" cy="2790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97D12-6242-4561-AA8E-612917920408}"/>
              </a:ext>
            </a:extLst>
          </p:cNvPr>
          <p:cNvSpPr txBox="1"/>
          <p:nvPr/>
        </p:nvSpPr>
        <p:spPr>
          <a:xfrm>
            <a:off x="1195338" y="92071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구조의 동적할당</a:t>
            </a:r>
          </a:p>
        </p:txBody>
      </p:sp>
    </p:spTree>
    <p:extLst>
      <p:ext uri="{BB962C8B-B14F-4D97-AF65-F5344CB8AC3E}">
        <p14:creationId xmlns:p14="http://schemas.microsoft.com/office/powerpoint/2010/main" val="41727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272E5A-6043-44CD-A492-5673D71F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53" y="1714893"/>
            <a:ext cx="3638550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FA805-3477-43E9-9316-352658EF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43" y="4589823"/>
            <a:ext cx="1782113" cy="73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710FE-B099-4A99-8650-6A443C3C2E02}"/>
              </a:ext>
            </a:extLst>
          </p:cNvPr>
          <p:cNvSpPr txBox="1"/>
          <p:nvPr/>
        </p:nvSpPr>
        <p:spPr>
          <a:xfrm>
            <a:off x="1130853" y="88612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배열의 선언과 접근</a:t>
            </a:r>
          </a:p>
        </p:txBody>
      </p:sp>
    </p:spTree>
    <p:extLst>
      <p:ext uri="{BB962C8B-B14F-4D97-AF65-F5344CB8AC3E}">
        <p14:creationId xmlns:p14="http://schemas.microsoft.com/office/powerpoint/2010/main" val="209036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0D046B-C439-4FCA-A362-084F94B9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19" y="1571625"/>
            <a:ext cx="4829175" cy="371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1D997-6778-48A7-80A2-6324D246B64A}"/>
              </a:ext>
            </a:extLst>
          </p:cNvPr>
          <p:cNvSpPr txBox="1"/>
          <p:nvPr/>
        </p:nvSpPr>
        <p:spPr>
          <a:xfrm>
            <a:off x="975919" y="91440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배열의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4CF33-6310-4C95-95D7-E4F0202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16728"/>
            <a:ext cx="2301151" cy="6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458E1-5967-438A-A200-E20BE2CA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34" y="1452562"/>
            <a:ext cx="3695700" cy="3952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76CC1-FAB6-42D8-A30B-F1409B43D221}"/>
              </a:ext>
            </a:extLst>
          </p:cNvPr>
          <p:cNvSpPr txBox="1"/>
          <p:nvPr/>
        </p:nvSpPr>
        <p:spPr>
          <a:xfrm>
            <a:off x="1288134" y="88612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변수와 포인터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A7976-7F24-4D58-9A43-FF952163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4723172"/>
            <a:ext cx="819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BCD9A0-F637-4571-9430-0FC748F1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6" y="1542265"/>
            <a:ext cx="5257800" cy="3924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F07972-5B58-427B-B514-4B394C6D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26" y="4831434"/>
            <a:ext cx="1304925" cy="41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A59C7-A3A1-4C18-8E0F-11520047F801}"/>
              </a:ext>
            </a:extLst>
          </p:cNvPr>
          <p:cNvSpPr txBox="1"/>
          <p:nvPr/>
        </p:nvSpPr>
        <p:spPr>
          <a:xfrm>
            <a:off x="1457817" y="886120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포인터 변수를 구조체의 멤버로 선언하기</a:t>
            </a:r>
          </a:p>
        </p:txBody>
      </p:sp>
    </p:spTree>
    <p:extLst>
      <p:ext uri="{BB962C8B-B14F-4D97-AF65-F5344CB8AC3E}">
        <p14:creationId xmlns:p14="http://schemas.microsoft.com/office/powerpoint/2010/main" val="81917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25E079-ECA9-4F7C-8726-163EE901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72" y="1246793"/>
            <a:ext cx="4162425" cy="455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5D74FF-E449-42A8-8FD0-2607272C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46" y="4980986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04EE73-3CE0-481A-8931-5F742F11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0" y="1933624"/>
            <a:ext cx="3867150" cy="3895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C1EACD-D03A-442A-A939-CA13F4069762}"/>
              </a:ext>
            </a:extLst>
          </p:cNvPr>
          <p:cNvSpPr txBox="1"/>
          <p:nvPr/>
        </p:nvSpPr>
        <p:spPr>
          <a:xfrm>
            <a:off x="1051580" y="1028651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구조체 변수의 주소 값과 첫번째 멤버의 주소 값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F4B4B-69A3-49F6-A61A-6620B6F3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31" y="5419774"/>
            <a:ext cx="1419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D9BBFB-A154-414F-A348-2A792BC5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18" y="1327756"/>
            <a:ext cx="3067050" cy="4391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6CFBD0-9A3E-4F38-B202-B9D981C3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78" y="4878764"/>
            <a:ext cx="2034275" cy="439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7F81AF-F14C-49AC-BBB9-5BDC503FEEE8}"/>
              </a:ext>
            </a:extLst>
          </p:cNvPr>
          <p:cNvSpPr txBox="1"/>
          <p:nvPr/>
        </p:nvSpPr>
        <p:spPr>
          <a:xfrm>
            <a:off x="953245" y="769887"/>
            <a:ext cx="674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함수의 인자로 전달되고 </a:t>
            </a:r>
            <a:r>
              <a:rPr lang="en-US" altLang="ko-KR" b="1" dirty="0"/>
              <a:t>return</a:t>
            </a:r>
            <a:r>
              <a:rPr lang="ko-KR" altLang="en-US" b="1" dirty="0"/>
              <a:t>문에 의해 반환되는 구조체 변수</a:t>
            </a:r>
          </a:p>
        </p:txBody>
      </p:sp>
    </p:spTree>
    <p:extLst>
      <p:ext uri="{BB962C8B-B14F-4D97-AF65-F5344CB8AC3E}">
        <p14:creationId xmlns:p14="http://schemas.microsoft.com/office/powerpoint/2010/main" val="223638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8857D3-FFF7-4994-B923-C5402115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99" y="989716"/>
            <a:ext cx="3495675" cy="5048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0C7666-2C6F-479D-B1C2-52359AE0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96" y="4686988"/>
            <a:ext cx="1784121" cy="10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Office PowerPoint</Application>
  <PresentationFormat>와이드스크린</PresentationFormat>
  <Paragraphs>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689</cp:lastModifiedBy>
  <cp:revision>5</cp:revision>
  <dcterms:created xsi:type="dcterms:W3CDTF">2021-07-19T19:28:45Z</dcterms:created>
  <dcterms:modified xsi:type="dcterms:W3CDTF">2021-07-19T21:24:00Z</dcterms:modified>
</cp:coreProperties>
</file>