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A39D1-D644-4182-B85C-0DFC59325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6AA12F-3AD0-4A35-9FE2-BA518013A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59C75-4848-4591-843F-FC8C9B44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CB67-1D36-4465-9502-00DB71792AA2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6B81F-1FB7-4499-AA24-45E38F39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47825-B644-40FD-A703-58E63006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F113-E235-47C6-BE2A-E71A9C93D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B0F0A-73B5-48BE-A5EF-F10C99D4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B28EA4-054A-403B-BEDD-4AB869D2D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1C44D-2854-4DF2-84D1-31ED5D00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CB67-1D36-4465-9502-00DB71792AA2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3C8C3-50B7-411E-A867-C23EF146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51294-A4AF-4B85-A3F0-5570244B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F113-E235-47C6-BE2A-E71A9C93D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ED0913-9CF5-4FA8-AD4B-26A9FC2F5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CF37CF-F58C-4414-B9AD-83E2EFAD7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891E4-1CA4-431B-A030-1DAE67F4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CB67-1D36-4465-9502-00DB71792AA2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06448-848A-4E6A-93BD-ED80EB1C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259F9-534E-42CF-931D-0C1DE598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F113-E235-47C6-BE2A-E71A9C93D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8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2A2C8-0EA4-47B8-A97C-08854B9E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5C7F8-8DAF-4207-934E-A00DBEFD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21D7D-6FD7-4E5A-9E7E-A570AC8C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CB67-1D36-4465-9502-00DB71792AA2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0A498-DCC8-45E2-88AF-A0AF3E6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D08C1-33B8-407C-ABE7-92479324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F113-E235-47C6-BE2A-E71A9C93D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E0658-85DB-4ED0-A5A1-FF671373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8BEFD6-0350-4B2B-BE61-6522A8AB6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38EE-5372-4982-8AB3-EB894DCE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CB67-1D36-4465-9502-00DB71792AA2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FB116-E856-4634-BD53-C4089618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C5CC0-EDCA-49AD-BAB1-510E00CA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F113-E235-47C6-BE2A-E71A9C93D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8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4C709-11E3-4C46-8184-598053A2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71511-1007-4547-8E93-FA6A58E36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4BA7A-3DA8-49B1-A388-604272C6C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D8EBF-96AB-4664-9E00-7958BBD5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CB67-1D36-4465-9502-00DB71792AA2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F5D596-FC86-41A9-810C-871A1642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96814F-3532-4C6F-A81C-014346F6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F113-E235-47C6-BE2A-E71A9C93D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839BE-2AFE-4CB7-BC8A-BFA493ED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17C05-A73B-47E7-B380-86376BDEC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13B58-922F-47E8-98E1-A9DDDECFF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B70D47-65B6-4F1D-B006-73216E049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FE4885-8D58-4D0A-AAD7-75EB72D04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8BD418-DF41-448D-B95E-F891CBF6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CB67-1D36-4465-9502-00DB71792AA2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F7826-1C70-430D-A84B-FDBA900F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676E85-828C-47A2-A6D4-F55EC7D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F113-E235-47C6-BE2A-E71A9C93D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6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081C8-1367-4E17-BA4A-B55C4594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55803-441C-4D4F-BB04-91D09D33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CB67-1D36-4465-9502-00DB71792AA2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CE680-0B61-4DEA-9D2F-19AF4F12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3026F7-0C67-4ABC-B468-80EA0C5C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F113-E235-47C6-BE2A-E71A9C93D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6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504E05-59BF-4E45-9880-95BA8977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CB67-1D36-4465-9502-00DB71792AA2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3EF94A-3897-4B9B-AD68-825099D2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1EB67F-138F-4B2D-B673-9011E2C1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F113-E235-47C6-BE2A-E71A9C93D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8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383AD-8C6D-495C-AA7F-983E2586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A57AC-0086-483D-8CF1-D6BB5E30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1E139-0514-44EF-9193-62B31BE25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7AB6F2-E213-469E-88C5-C37E0C59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CB67-1D36-4465-9502-00DB71792AA2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16B89-0024-4AD6-9A73-B031081B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21AD4A-8142-419C-AB2A-ECC2E3BF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F113-E235-47C6-BE2A-E71A9C93D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1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BA42C-3973-4DA8-97D6-FC576F18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C2BCBF-7D6A-464C-9A77-0D8FBED2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0DD4E9-C424-468C-9648-0AC668FFF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A6CB71-CDC9-4DEB-8543-7CE69C49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CB67-1D36-4465-9502-00DB71792AA2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1A203C-55C7-4160-B2ED-91485EF8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42FBF8-CE0D-4BFE-BEB1-5C69DF32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F113-E235-47C6-BE2A-E71A9C93D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0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C24E4-C4AC-4F71-9F81-495D3A3D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C7EBCF-2013-4026-A74F-6D5AD70F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4D2A7-28B9-438F-8712-0FA17C294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1CB67-1D36-4465-9502-00DB71792AA2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F8B6C-5A85-439D-A031-6A6A94932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43076-E7EF-48C3-A715-9DD340BCA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AF113-E235-47C6-BE2A-E71A9C93D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70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D0F99A-84E5-4C78-8576-DCBA421530EB}"/>
              </a:ext>
            </a:extLst>
          </p:cNvPr>
          <p:cNvSpPr txBox="1"/>
          <p:nvPr/>
        </p:nvSpPr>
        <p:spPr>
          <a:xfrm>
            <a:off x="1996580" y="2508233"/>
            <a:ext cx="2892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+mj-lt"/>
              </a:rPr>
              <a:t>C</a:t>
            </a:r>
            <a:r>
              <a:rPr lang="ko-KR" altLang="en-US" sz="8000" b="1" dirty="0">
                <a:latin typeface="+mj-lt"/>
              </a:rPr>
              <a:t>언어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1014FA-57AE-4465-BCB2-41BC0476FA40}"/>
              </a:ext>
            </a:extLst>
          </p:cNvPr>
          <p:cNvSpPr/>
          <p:nvPr/>
        </p:nvSpPr>
        <p:spPr>
          <a:xfrm>
            <a:off x="0" y="3882006"/>
            <a:ext cx="4888718" cy="62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1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5F4801-D18C-4B39-A2BF-9B98C77E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877980"/>
            <a:ext cx="2333625" cy="3276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1D4B81-D9F5-48F2-971F-8D49809AC76C}"/>
              </a:ext>
            </a:extLst>
          </p:cNvPr>
          <p:cNvSpPr txBox="1"/>
          <p:nvPr/>
        </p:nvSpPr>
        <p:spPr>
          <a:xfrm>
            <a:off x="961053" y="989045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전역변수와 지역변수로 해결되지 않는 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85CA31-1433-4268-AB63-DEE5B103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877980"/>
            <a:ext cx="2705100" cy="3990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F25977-5916-4657-BD6D-9B380A2B9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0" y="4687467"/>
            <a:ext cx="1800225" cy="102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A1BAD5-EDC2-43BD-AA9D-2E5DE1CAFE7F}"/>
              </a:ext>
            </a:extLst>
          </p:cNvPr>
          <p:cNvSpPr txBox="1"/>
          <p:nvPr/>
        </p:nvSpPr>
        <p:spPr>
          <a:xfrm>
            <a:off x="961053" y="161637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지역변수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641C4-F8AF-431C-9139-5CBD5E4B036B}"/>
              </a:ext>
            </a:extLst>
          </p:cNvPr>
          <p:cNvSpPr txBox="1"/>
          <p:nvPr/>
        </p:nvSpPr>
        <p:spPr>
          <a:xfrm>
            <a:off x="4743450" y="1620217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전역변수 사용</a:t>
            </a:r>
          </a:p>
        </p:txBody>
      </p:sp>
    </p:spTree>
    <p:extLst>
      <p:ext uri="{BB962C8B-B14F-4D97-AF65-F5344CB8AC3E}">
        <p14:creationId xmlns:p14="http://schemas.microsoft.com/office/powerpoint/2010/main" val="320286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D5BDD2-F05D-4BD8-BCEE-23A5012B152D}"/>
              </a:ext>
            </a:extLst>
          </p:cNvPr>
          <p:cNvSpPr txBox="1"/>
          <p:nvPr/>
        </p:nvSpPr>
        <p:spPr>
          <a:xfrm>
            <a:off x="765111" y="1045029"/>
            <a:ext cx="836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함수가 매번 호출될 때마다 새롭게 할당되고 함수를 빠져나가도 유지가 되는 유형의 변수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29BAB-2591-4A32-A4E0-3635086F50AF}"/>
              </a:ext>
            </a:extLst>
          </p:cNvPr>
          <p:cNvSpPr txBox="1"/>
          <p:nvPr/>
        </p:nvSpPr>
        <p:spPr>
          <a:xfrm>
            <a:off x="765111" y="1753300"/>
            <a:ext cx="66704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힙</a:t>
            </a:r>
            <a:r>
              <a:rPr lang="ko-KR" altLang="en-US" sz="1600" b="1" dirty="0"/>
              <a:t> 영역 메모리 공간 할당과 해제 </a:t>
            </a:r>
            <a:r>
              <a:rPr lang="en-US" altLang="ko-KR" sz="1600" b="1" dirty="0"/>
              <a:t>: malloc</a:t>
            </a:r>
            <a:r>
              <a:rPr lang="ko-KR" altLang="en-US" sz="1600" b="1" dirty="0"/>
              <a:t>과 </a:t>
            </a:r>
            <a:r>
              <a:rPr lang="en-US" altLang="ko-KR" sz="1600" b="1" dirty="0"/>
              <a:t>free</a:t>
            </a:r>
            <a:r>
              <a:rPr lang="ko-KR" altLang="en-US" sz="1600" b="1" dirty="0"/>
              <a:t>함수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void *malloc(</a:t>
            </a:r>
            <a:r>
              <a:rPr lang="en-US" altLang="ko-KR" sz="1600" dirty="0" err="1"/>
              <a:t>size_t</a:t>
            </a:r>
            <a:r>
              <a:rPr lang="en-US" altLang="ko-KR" sz="1600" dirty="0"/>
              <a:t> size); //</a:t>
            </a:r>
            <a:r>
              <a:rPr lang="ko-KR" altLang="en-US" sz="1600" dirty="0" err="1"/>
              <a:t>힙</a:t>
            </a:r>
            <a:r>
              <a:rPr lang="ko-KR" altLang="en-US" sz="1600" dirty="0"/>
              <a:t> 영역으로의 메모리 공간 할당</a:t>
            </a:r>
            <a:endParaRPr lang="en-US" altLang="ko-KR" sz="1600" dirty="0"/>
          </a:p>
          <a:p>
            <a:r>
              <a:rPr lang="en-US" altLang="ko-KR" sz="1600" dirty="0"/>
              <a:t>void free(void *</a:t>
            </a:r>
            <a:r>
              <a:rPr lang="en-US" altLang="ko-KR" sz="1600" dirty="0" err="1"/>
              <a:t>ptr</a:t>
            </a:r>
            <a:r>
              <a:rPr lang="en-US" altLang="ko-KR" sz="1600" dirty="0"/>
              <a:t>); //</a:t>
            </a:r>
            <a:r>
              <a:rPr lang="ko-KR" altLang="en-US" sz="1600" dirty="0" err="1"/>
              <a:t>힙</a:t>
            </a:r>
            <a:r>
              <a:rPr lang="ko-KR" altLang="en-US" sz="1600" dirty="0"/>
              <a:t> 영역에 할당된 메모리 공간 해제</a:t>
            </a:r>
            <a:endParaRPr lang="en-US" altLang="ko-KR" sz="1600" dirty="0"/>
          </a:p>
          <a:p>
            <a:r>
              <a:rPr lang="en-US" altLang="ko-KR" sz="1600" dirty="0"/>
              <a:t>-&gt;malloc </a:t>
            </a:r>
            <a:r>
              <a:rPr lang="ko-KR" altLang="en-US" sz="1600" dirty="0"/>
              <a:t>함수는 성공 시 할당된 메모리의 주소 값</a:t>
            </a:r>
            <a:r>
              <a:rPr lang="en-US" altLang="ko-KR" sz="1600" dirty="0"/>
              <a:t>, </a:t>
            </a:r>
            <a:r>
              <a:rPr lang="ko-KR" altLang="en-US" sz="1600" dirty="0"/>
              <a:t>실패 시 </a:t>
            </a:r>
            <a:r>
              <a:rPr lang="en-US" altLang="ko-KR" sz="1600" dirty="0"/>
              <a:t>NULL </a:t>
            </a:r>
            <a:r>
              <a:rPr lang="ko-KR" altLang="en-US" sz="1600" dirty="0"/>
              <a:t>반환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FCEBB-6A46-4E87-B1CA-BB199BBCB57F}"/>
              </a:ext>
            </a:extLst>
          </p:cNvPr>
          <p:cNvSpPr txBox="1"/>
          <p:nvPr/>
        </p:nvSpPr>
        <p:spPr>
          <a:xfrm>
            <a:off x="900734" y="3583499"/>
            <a:ext cx="6181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int main(void){</a:t>
            </a:r>
          </a:p>
          <a:p>
            <a:r>
              <a:rPr lang="en-US" altLang="ko-KR" sz="1600" dirty="0"/>
              <a:t>	void *ptr1 = malloc(4); //4</a:t>
            </a:r>
            <a:r>
              <a:rPr lang="ko-KR" altLang="en-US" sz="1600" dirty="0"/>
              <a:t>바이트가 </a:t>
            </a:r>
            <a:r>
              <a:rPr lang="ko-KR" altLang="en-US" sz="1600" dirty="0" err="1"/>
              <a:t>힙</a:t>
            </a:r>
            <a:r>
              <a:rPr lang="ko-KR" altLang="en-US" sz="1600" dirty="0"/>
              <a:t> 영역에 할당</a:t>
            </a:r>
            <a:endParaRPr lang="en-US" altLang="ko-KR" sz="1600" dirty="0"/>
          </a:p>
          <a:p>
            <a:r>
              <a:rPr lang="en-US" altLang="ko-KR" sz="1600" dirty="0"/>
              <a:t>	void *ptr2 = malloc(12); //12</a:t>
            </a:r>
            <a:r>
              <a:rPr lang="ko-KR" altLang="en-US" sz="1600" dirty="0"/>
              <a:t>바이트가 </a:t>
            </a:r>
            <a:r>
              <a:rPr lang="ko-KR" altLang="en-US" sz="1600" dirty="0" err="1"/>
              <a:t>힙</a:t>
            </a:r>
            <a:r>
              <a:rPr lang="ko-KR" altLang="en-US" sz="1600" dirty="0"/>
              <a:t> 영역에 할당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	free(ptr1); //ptr1</a:t>
            </a:r>
            <a:r>
              <a:rPr lang="ko-KR" altLang="en-US" sz="1600" dirty="0"/>
              <a:t>이 가리키는 </a:t>
            </a:r>
            <a:r>
              <a:rPr lang="en-US" altLang="ko-KR" sz="1600" dirty="0"/>
              <a:t>4</a:t>
            </a:r>
            <a:r>
              <a:rPr lang="ko-KR" altLang="en-US" sz="1600" dirty="0"/>
              <a:t>바이트 메모리 공간 해제</a:t>
            </a:r>
            <a:endParaRPr lang="en-US" altLang="ko-KR" sz="1600" dirty="0"/>
          </a:p>
          <a:p>
            <a:r>
              <a:rPr lang="en-US" altLang="ko-KR" sz="1600" dirty="0"/>
              <a:t>	free(ptr2); //ptr2</a:t>
            </a:r>
            <a:r>
              <a:rPr lang="ko-KR" altLang="en-US" sz="1600" dirty="0"/>
              <a:t>이 가리키는 </a:t>
            </a:r>
            <a:r>
              <a:rPr lang="en-US" altLang="ko-KR" sz="1600" dirty="0"/>
              <a:t>4</a:t>
            </a:r>
            <a:r>
              <a:rPr lang="ko-KR" altLang="en-US" sz="1600" dirty="0"/>
              <a:t>바이트 메모리 공간 해제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080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CA5250-CD18-414E-B4AE-F9B60F91A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4" y="1652776"/>
            <a:ext cx="3156632" cy="35524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91806F-AC0D-4280-B5DF-E1042AE9F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03" y="4615251"/>
            <a:ext cx="1426838" cy="441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22502B-F23E-464B-8080-43AB012C9D41}"/>
              </a:ext>
            </a:extLst>
          </p:cNvPr>
          <p:cNvSpPr txBox="1"/>
          <p:nvPr/>
        </p:nvSpPr>
        <p:spPr>
          <a:xfrm>
            <a:off x="5846341" y="2080727"/>
            <a:ext cx="56823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malloc </a:t>
            </a:r>
            <a:r>
              <a:rPr lang="ko-KR" altLang="en-US" sz="1400" dirty="0"/>
              <a:t>함수는 메모리 공간의 할당에 실패할 경우 </a:t>
            </a:r>
            <a:r>
              <a:rPr lang="en-US" altLang="ko-KR" sz="1400" dirty="0"/>
              <a:t>NULL</a:t>
            </a:r>
            <a:r>
              <a:rPr lang="ko-KR" altLang="en-US" sz="1400" dirty="0"/>
              <a:t>을 반환한다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메모리 할당의 성공여부를 확인하고자 한다면 다음과 같이 코드를 작성해야 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int *</a:t>
            </a:r>
            <a:r>
              <a:rPr lang="en-US" altLang="ko-KR" sz="1400" dirty="0" err="1"/>
              <a:t>ptr</a:t>
            </a:r>
            <a:r>
              <a:rPr lang="en-US" altLang="ko-KR" sz="1400" dirty="0"/>
              <a:t> = (int *)malloc(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(int));</a:t>
            </a:r>
          </a:p>
          <a:p>
            <a:r>
              <a:rPr lang="en-US" altLang="ko-KR" sz="1400" dirty="0"/>
              <a:t>if(</a:t>
            </a:r>
            <a:r>
              <a:rPr lang="en-US" altLang="ko-KR" sz="1400" dirty="0" err="1"/>
              <a:t>ptr</a:t>
            </a:r>
            <a:r>
              <a:rPr lang="en-US" altLang="ko-KR" sz="1400" dirty="0"/>
              <a:t>==NULL){</a:t>
            </a:r>
          </a:p>
          <a:p>
            <a:r>
              <a:rPr lang="en-US" altLang="ko-KR" sz="1400" dirty="0"/>
              <a:t>	//</a:t>
            </a:r>
            <a:r>
              <a:rPr lang="ko-KR" altLang="en-US" sz="1400" dirty="0"/>
              <a:t>메모리 할당 실패에 따른 오류 처리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422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1484E30-2C53-4840-A71C-F371F042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08" y="1355952"/>
            <a:ext cx="3400425" cy="42767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9D1848-2262-4020-A4C2-14750850C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739" y="4441371"/>
            <a:ext cx="1956921" cy="11166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4D1CB5-3F74-43BF-BED1-1D20C567474F}"/>
              </a:ext>
            </a:extLst>
          </p:cNvPr>
          <p:cNvSpPr txBox="1"/>
          <p:nvPr/>
        </p:nvSpPr>
        <p:spPr>
          <a:xfrm>
            <a:off x="1212980" y="709127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문자열 반환 함수의 문제 해결</a:t>
            </a:r>
          </a:p>
        </p:txBody>
      </p:sp>
    </p:spTree>
    <p:extLst>
      <p:ext uri="{BB962C8B-B14F-4D97-AF65-F5344CB8AC3E}">
        <p14:creationId xmlns:p14="http://schemas.microsoft.com/office/powerpoint/2010/main" val="403332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619F6-1DD0-46DA-A790-4D59908C7E9D}"/>
              </a:ext>
            </a:extLst>
          </p:cNvPr>
          <p:cNvSpPr txBox="1"/>
          <p:nvPr/>
        </p:nvSpPr>
        <p:spPr>
          <a:xfrm>
            <a:off x="1011563" y="998375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calloc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9A20A8-8DEA-4105-A618-92B4F27DCA00}"/>
              </a:ext>
            </a:extLst>
          </p:cNvPr>
          <p:cNvSpPr/>
          <p:nvPr/>
        </p:nvSpPr>
        <p:spPr>
          <a:xfrm>
            <a:off x="1011563" y="2292612"/>
            <a:ext cx="792293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void *malloc(</a:t>
            </a:r>
            <a:r>
              <a:rPr lang="en-US" altLang="ko-KR" dirty="0" err="1"/>
              <a:t>size_t</a:t>
            </a:r>
            <a:r>
              <a:rPr lang="en-US" altLang="ko-KR" dirty="0"/>
              <a:t> size);</a:t>
            </a:r>
          </a:p>
          <a:p>
            <a:r>
              <a:rPr lang="en-US" altLang="ko-KR" dirty="0"/>
              <a:t>void *</a:t>
            </a:r>
            <a:r>
              <a:rPr lang="en-US" altLang="ko-KR" dirty="0" err="1"/>
              <a:t>calloc</a:t>
            </a:r>
            <a:r>
              <a:rPr lang="en-US" altLang="ko-KR" dirty="0"/>
              <a:t>(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elt_count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elt_size</a:t>
            </a:r>
            <a:r>
              <a:rPr lang="en-US" altLang="ko-KR" dirty="0"/>
              <a:t>);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void *malloc(120); //120</a:t>
            </a:r>
            <a:r>
              <a:rPr lang="ko-KR" altLang="en-US" dirty="0"/>
              <a:t>바이트를 </a:t>
            </a:r>
            <a:r>
              <a:rPr lang="ko-KR" altLang="en-US" dirty="0" err="1"/>
              <a:t>힙</a:t>
            </a:r>
            <a:r>
              <a:rPr lang="ko-KR" altLang="en-US" dirty="0"/>
              <a:t> 영역에 할당해주세요</a:t>
            </a:r>
            <a:endParaRPr lang="en-US" altLang="ko-KR" dirty="0"/>
          </a:p>
          <a:p>
            <a:r>
              <a:rPr lang="en-US" altLang="ko-KR" dirty="0"/>
              <a:t>void *</a:t>
            </a:r>
            <a:r>
              <a:rPr lang="en-US" altLang="ko-KR" dirty="0" err="1"/>
              <a:t>calloc</a:t>
            </a:r>
            <a:r>
              <a:rPr lang="en-US" altLang="ko-KR" dirty="0"/>
              <a:t>(4, 30); //4</a:t>
            </a:r>
            <a:r>
              <a:rPr lang="ko-KR" altLang="en-US" dirty="0"/>
              <a:t>바이트 크기의 블록 </a:t>
            </a:r>
            <a:r>
              <a:rPr lang="en-US" altLang="ko-KR" dirty="0"/>
              <a:t>30</a:t>
            </a:r>
            <a:r>
              <a:rPr lang="ko-KR" altLang="en-US" dirty="0"/>
              <a:t>개를 </a:t>
            </a:r>
            <a:r>
              <a:rPr lang="ko-KR" altLang="en-US" dirty="0" err="1"/>
              <a:t>힙</a:t>
            </a:r>
            <a:r>
              <a:rPr lang="ko-KR" altLang="en-US" dirty="0"/>
              <a:t> 영역에 할당해주세요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6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24EA5-BD9A-473E-960A-08DFB17417EC}"/>
              </a:ext>
            </a:extLst>
          </p:cNvPr>
          <p:cNvSpPr txBox="1"/>
          <p:nvPr/>
        </p:nvSpPr>
        <p:spPr>
          <a:xfrm>
            <a:off x="1011563" y="998375"/>
            <a:ext cx="1308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realloc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EA907B-0D45-4E86-B2F5-06FE0D1F4BA1}"/>
              </a:ext>
            </a:extLst>
          </p:cNvPr>
          <p:cNvSpPr/>
          <p:nvPr/>
        </p:nvSpPr>
        <p:spPr>
          <a:xfrm>
            <a:off x="1011563" y="2236628"/>
            <a:ext cx="810209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void *</a:t>
            </a:r>
            <a:r>
              <a:rPr lang="en-US" altLang="ko-KR" dirty="0" err="1"/>
              <a:t>realloc</a:t>
            </a:r>
            <a:r>
              <a:rPr lang="en-US" altLang="ko-KR" dirty="0"/>
              <a:t>(void *</a:t>
            </a:r>
            <a:r>
              <a:rPr lang="en-US" altLang="ko-KR" dirty="0" err="1"/>
              <a:t>ptr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size);</a:t>
            </a:r>
          </a:p>
          <a:p>
            <a:r>
              <a:rPr lang="en-US" altLang="ko-KR" dirty="0"/>
              <a:t>-&gt;</a:t>
            </a:r>
            <a:r>
              <a:rPr lang="en-US" altLang="ko-KR" dirty="0" err="1"/>
              <a:t>ptr</a:t>
            </a:r>
            <a:r>
              <a:rPr lang="ko-KR" altLang="en-US" dirty="0"/>
              <a:t>이 가리키는 메모리의 크기를 </a:t>
            </a:r>
            <a:r>
              <a:rPr lang="en-US" altLang="ko-KR" dirty="0"/>
              <a:t>size</a:t>
            </a:r>
            <a:r>
              <a:rPr lang="ko-KR" altLang="en-US" dirty="0"/>
              <a:t>크기로 조절해주세요</a:t>
            </a:r>
            <a:r>
              <a:rPr lang="en-US" altLang="ko-KR" dirty="0"/>
              <a:t>(</a:t>
            </a:r>
            <a:r>
              <a:rPr lang="ko-KR" altLang="en-US" dirty="0"/>
              <a:t>확장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main(void){</a:t>
            </a:r>
          </a:p>
          <a:p>
            <a:r>
              <a:rPr lang="en-US" altLang="ko-KR" dirty="0"/>
              <a:t>	int *</a:t>
            </a:r>
            <a:r>
              <a:rPr lang="en-US" altLang="ko-KR" dirty="0" err="1"/>
              <a:t>arr</a:t>
            </a:r>
            <a:r>
              <a:rPr lang="en-US" altLang="ko-KR" dirty="0"/>
              <a:t> = (int *)malloc(</a:t>
            </a:r>
            <a:r>
              <a:rPr lang="en-US" altLang="ko-KR" dirty="0" err="1"/>
              <a:t>sizeof</a:t>
            </a:r>
            <a:r>
              <a:rPr lang="en-US" altLang="ko-KR" dirty="0"/>
              <a:t>(int)*3); //</a:t>
            </a:r>
            <a:r>
              <a:rPr lang="ko-KR" altLang="en-US" dirty="0"/>
              <a:t>길이가 </a:t>
            </a:r>
            <a:r>
              <a:rPr lang="en-US" altLang="ko-KR" dirty="0"/>
              <a:t>3</a:t>
            </a:r>
            <a:r>
              <a:rPr lang="ko-KR" altLang="en-US" dirty="0"/>
              <a:t>인 </a:t>
            </a:r>
            <a:r>
              <a:rPr lang="en-US" altLang="ko-KR" dirty="0"/>
              <a:t>int</a:t>
            </a:r>
            <a:r>
              <a:rPr lang="ko-KR" altLang="en-US" dirty="0"/>
              <a:t>형 배열 할당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arr</a:t>
            </a:r>
            <a:r>
              <a:rPr lang="en-US" altLang="ko-KR" dirty="0"/>
              <a:t> = (int *)</a:t>
            </a:r>
            <a:r>
              <a:rPr lang="en-US" altLang="ko-KR" dirty="0" err="1"/>
              <a:t>realloc</a:t>
            </a:r>
            <a:r>
              <a:rPr lang="en-US" altLang="ko-KR" dirty="0"/>
              <a:t>(</a:t>
            </a:r>
            <a:r>
              <a:rPr lang="en-US" altLang="ko-KR" dirty="0" err="1"/>
              <a:t>arr,sizeof</a:t>
            </a:r>
            <a:r>
              <a:rPr lang="en-US" altLang="ko-KR" dirty="0"/>
              <a:t>(int)*5); //</a:t>
            </a:r>
            <a:r>
              <a:rPr lang="ko-KR" altLang="en-US" dirty="0"/>
              <a:t>길이가 </a:t>
            </a:r>
            <a:r>
              <a:rPr lang="en-US" altLang="ko-KR" dirty="0"/>
              <a:t>5</a:t>
            </a:r>
            <a:r>
              <a:rPr lang="ko-KR" altLang="en-US" dirty="0"/>
              <a:t>인 </a:t>
            </a:r>
            <a:r>
              <a:rPr lang="en-US" altLang="ko-KR" dirty="0"/>
              <a:t>int</a:t>
            </a:r>
            <a:r>
              <a:rPr lang="ko-KR" altLang="en-US" dirty="0"/>
              <a:t>형 배열로 확장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61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182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689</dc:creator>
  <cp:lastModifiedBy>ITSC</cp:lastModifiedBy>
  <cp:revision>4</cp:revision>
  <dcterms:created xsi:type="dcterms:W3CDTF">2021-07-14T17:56:32Z</dcterms:created>
  <dcterms:modified xsi:type="dcterms:W3CDTF">2021-07-15T07:26:45Z</dcterms:modified>
</cp:coreProperties>
</file>