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2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8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A162-4263-46D9-818F-721158CA0DB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6FEB-5D97-432B-AA6C-B6AB7E6F2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l5464@naver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870" y="1904104"/>
            <a:ext cx="40767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/>
              <a:t>C</a:t>
            </a:r>
            <a:r>
              <a:rPr lang="ko-KR" altLang="en-US" sz="11500" b="1" dirty="0"/>
              <a:t>언어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05964" y="4494727"/>
            <a:ext cx="2265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최지현</a:t>
            </a:r>
            <a:endParaRPr lang="en-US" altLang="ko-KR" dirty="0"/>
          </a:p>
          <a:p>
            <a:pPr algn="ctr"/>
            <a:r>
              <a:rPr lang="en-US" altLang="ko-KR" dirty="0">
                <a:hlinkClick r:id="rId2"/>
              </a:rPr>
              <a:t>chl5464@naver.com</a:t>
            </a:r>
            <a:endParaRPr lang="en-US" altLang="ko-KR" dirty="0"/>
          </a:p>
          <a:p>
            <a:pPr algn="ctr"/>
            <a:r>
              <a:rPr lang="en-US" altLang="ko-KR" dirty="0"/>
              <a:t>010.9441.5464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2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33450"/>
            <a:ext cx="8296275" cy="4991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564118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strcat</a:t>
            </a:r>
            <a:r>
              <a:rPr lang="en-US" altLang="ko-KR" b="1" dirty="0"/>
              <a:t>(), </a:t>
            </a:r>
            <a:r>
              <a:rPr lang="en-US" altLang="ko-KR" b="1" dirty="0" err="1"/>
              <a:t>strncat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35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28712"/>
            <a:ext cx="7981950" cy="4600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649843"/>
            <a:ext cx="231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strcmp</a:t>
            </a:r>
            <a:r>
              <a:rPr lang="en-US" altLang="ko-KR" b="1" dirty="0"/>
              <a:t>(), </a:t>
            </a:r>
            <a:r>
              <a:rPr lang="en-US" altLang="ko-KR" b="1" dirty="0" err="1"/>
              <a:t>strncmp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146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247775"/>
            <a:ext cx="7934325" cy="4362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649843"/>
            <a:ext cx="214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atoi</a:t>
            </a:r>
            <a:r>
              <a:rPr lang="en-US" altLang="ko-KR" b="1" dirty="0"/>
              <a:t>(),atoll(),</a:t>
            </a:r>
            <a:r>
              <a:rPr lang="en-US" altLang="ko-KR" b="1" dirty="0" err="1"/>
              <a:t>atof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35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84" y="1140310"/>
            <a:ext cx="10681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</a:t>
            </a:r>
          </a:p>
          <a:p>
            <a:endParaRPr lang="en-US" altLang="ko-KR" dirty="0"/>
          </a:p>
          <a:p>
            <a:r>
              <a:rPr lang="ko-KR" altLang="en-US" dirty="0"/>
              <a:t>적당한 길이의 문자열을 </a:t>
            </a:r>
            <a:r>
              <a:rPr lang="ko-KR" altLang="en-US" dirty="0" err="1"/>
              <a:t>입력받아서</a:t>
            </a:r>
            <a:r>
              <a:rPr lang="ko-KR" altLang="en-US" dirty="0"/>
              <a:t> 그 안에 존재하는 숫자의 총 합을 계산하는 프로그램을 작성하자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A15#43</a:t>
            </a:r>
            <a:r>
              <a:rPr lang="ko-KR" altLang="en-US" dirty="0"/>
              <a:t>을 입력하면 </a:t>
            </a:r>
            <a:r>
              <a:rPr lang="en-US" altLang="ko-KR" dirty="0"/>
              <a:t>1+5+4+3 = 13</a:t>
            </a:r>
            <a:r>
              <a:rPr lang="ko-KR" altLang="en-US" dirty="0"/>
              <a:t>의 결과가 출력되어야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2.</a:t>
            </a:r>
          </a:p>
          <a:p>
            <a:r>
              <a:rPr lang="ko-KR" altLang="en-US" dirty="0"/>
              <a:t>길이가 </a:t>
            </a:r>
            <a:r>
              <a:rPr lang="en-US" altLang="ko-KR" dirty="0"/>
              <a:t>20</a:t>
            </a:r>
            <a:r>
              <a:rPr lang="ko-KR" altLang="en-US" dirty="0"/>
              <a:t>인 </a:t>
            </a:r>
            <a:r>
              <a:rPr lang="en-US" altLang="ko-KR" dirty="0"/>
              <a:t>char</a:t>
            </a:r>
            <a:r>
              <a:rPr lang="ko-KR" altLang="en-US" dirty="0"/>
              <a:t>형 배열 </a:t>
            </a:r>
            <a:r>
              <a:rPr lang="en-US" altLang="ko-KR" dirty="0"/>
              <a:t>3</a:t>
            </a:r>
            <a:r>
              <a:rPr lang="ko-KR" altLang="en-US" dirty="0"/>
              <a:t>개를 선언한다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94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39" y="1075259"/>
            <a:ext cx="7686675" cy="477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527124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putchar</a:t>
            </a:r>
            <a:r>
              <a:rPr lang="en-US" altLang="ko-KR" b="1" dirty="0"/>
              <a:t>(),</a:t>
            </a:r>
            <a:r>
              <a:rPr lang="en-US" altLang="ko-KR" b="1" dirty="0" err="1"/>
              <a:t>fputc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180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357312"/>
            <a:ext cx="8486775" cy="4143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527124"/>
            <a:ext cx="199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putchar</a:t>
            </a:r>
            <a:r>
              <a:rPr lang="en-US" altLang="ko-KR" b="1" dirty="0"/>
              <a:t>(),</a:t>
            </a:r>
            <a:r>
              <a:rPr lang="en-US" altLang="ko-KR" b="1" dirty="0" err="1"/>
              <a:t>fputc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11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976312"/>
            <a:ext cx="8515350" cy="490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52712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puts</a:t>
            </a:r>
            <a:r>
              <a:rPr lang="en-US" altLang="ko-KR" b="1"/>
              <a:t>(),</a:t>
            </a:r>
            <a:r>
              <a:rPr lang="en-US" altLang="ko-KR" b="1" dirty="0" err="1"/>
              <a:t>fputs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312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952500"/>
            <a:ext cx="8820150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52712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gets(),</a:t>
            </a:r>
            <a:r>
              <a:rPr lang="en-US" altLang="ko-KR" b="1" dirty="0" err="1"/>
              <a:t>fgets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9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09637"/>
            <a:ext cx="8486775" cy="5038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1676" y="52712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gets(),</a:t>
            </a:r>
            <a:r>
              <a:rPr lang="en-US" altLang="ko-KR" b="1" dirty="0" err="1"/>
              <a:t>fgets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399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01674" y="1279735"/>
            <a:ext cx="7634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b="1" dirty="0"/>
              <a:t>입출력 버퍼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버퍼는 특정 크기의 메모리 공간을 의미한다.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운영체제는 입력과 출력을 돕는 입출력 버퍼를 생성하여 제공한다.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표준 입출력 함수를 기반으로 데이터 입출력 시 입출력 버퍼를 거친다.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9" y="3111537"/>
            <a:ext cx="4733925" cy="2076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81" y="3806862"/>
            <a:ext cx="5172075" cy="138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676" y="527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25527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30" y="941910"/>
            <a:ext cx="8458200" cy="5038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527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339752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019175"/>
            <a:ext cx="7724775" cy="4819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1676" y="649843"/>
            <a:ext cx="21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strcpy</a:t>
            </a:r>
            <a:r>
              <a:rPr lang="en-US" altLang="ko-KR" b="1" dirty="0"/>
              <a:t>(), </a:t>
            </a:r>
            <a:r>
              <a:rPr lang="en-US" altLang="ko-KR" b="1" dirty="0" err="1"/>
              <a:t>strncpy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6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120</Words>
  <Application>Microsoft Office PowerPoint</Application>
  <PresentationFormat>와이드스크린</PresentationFormat>
  <Paragraphs>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cjh</dc:creator>
  <cp:lastModifiedBy>689</cp:lastModifiedBy>
  <cp:revision>7</cp:revision>
  <dcterms:created xsi:type="dcterms:W3CDTF">2019-08-08T14:48:28Z</dcterms:created>
  <dcterms:modified xsi:type="dcterms:W3CDTF">2021-07-14T18:37:43Z</dcterms:modified>
</cp:coreProperties>
</file>