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2803763" cy="30275213"/>
  <p:notesSz cx="7010400" cy="9271000"/>
  <p:embeddedFontLst>
    <p:embeddedFont>
      <p:font typeface="Libre Baskerville" panose="02000000000000000000" pitchFamily="2" charset="0"/>
      <p:regular r:id="rId4"/>
      <p:bold r:id="rId5"/>
      <p:italic r:id="rId6"/>
    </p:embeddedFont>
    <p:embeddedFont>
      <p:font typeface="Montserrat" panose="00000500000000000000" pitchFamily="2" charset="0"/>
      <p:regular r:id="rId7"/>
      <p:bold r:id="rId8"/>
      <p:italic r:id="rId9"/>
      <p:boldItalic r:id="rId10"/>
    </p:embeddedFont>
  </p:embeddedFontLst>
  <p:custDataLst>
    <p:tags r:id="rId11"/>
  </p:custDataLst>
  <p:defaultTextStyle>
    <a:defPPr>
      <a:defRPr lang="en-US"/>
    </a:defPPr>
    <a:lvl1pPr marL="0" algn="l" defTabSz="3573835" rtl="0" eaLnBrk="1" latinLnBrk="0" hangingPunct="1">
      <a:defRPr sz="7040" kern="1200">
        <a:solidFill>
          <a:schemeClr val="tx1"/>
        </a:solidFill>
        <a:latin typeface="+mn-lt"/>
        <a:ea typeface="+mn-ea"/>
        <a:cs typeface="+mn-cs"/>
      </a:defRPr>
    </a:lvl1pPr>
    <a:lvl2pPr marL="1786918" algn="l" defTabSz="3573835" rtl="0" eaLnBrk="1" latinLnBrk="0" hangingPunct="1">
      <a:defRPr sz="7040" kern="1200">
        <a:solidFill>
          <a:schemeClr val="tx1"/>
        </a:solidFill>
        <a:latin typeface="+mn-lt"/>
        <a:ea typeface="+mn-ea"/>
        <a:cs typeface="+mn-cs"/>
      </a:defRPr>
    </a:lvl2pPr>
    <a:lvl3pPr marL="3573835" algn="l" defTabSz="3573835" rtl="0" eaLnBrk="1" latinLnBrk="0" hangingPunct="1">
      <a:defRPr sz="7040" kern="1200">
        <a:solidFill>
          <a:schemeClr val="tx1"/>
        </a:solidFill>
        <a:latin typeface="+mn-lt"/>
        <a:ea typeface="+mn-ea"/>
        <a:cs typeface="+mn-cs"/>
      </a:defRPr>
    </a:lvl3pPr>
    <a:lvl4pPr marL="5360753" algn="l" defTabSz="3573835" rtl="0" eaLnBrk="1" latinLnBrk="0" hangingPunct="1">
      <a:defRPr sz="7040" kern="1200">
        <a:solidFill>
          <a:schemeClr val="tx1"/>
        </a:solidFill>
        <a:latin typeface="+mn-lt"/>
        <a:ea typeface="+mn-ea"/>
        <a:cs typeface="+mn-cs"/>
      </a:defRPr>
    </a:lvl4pPr>
    <a:lvl5pPr marL="7147675" algn="l" defTabSz="3573835" rtl="0" eaLnBrk="1" latinLnBrk="0" hangingPunct="1">
      <a:defRPr sz="7040" kern="1200">
        <a:solidFill>
          <a:schemeClr val="tx1"/>
        </a:solidFill>
        <a:latin typeface="+mn-lt"/>
        <a:ea typeface="+mn-ea"/>
        <a:cs typeface="+mn-cs"/>
      </a:defRPr>
    </a:lvl5pPr>
    <a:lvl6pPr marL="8934593" algn="l" defTabSz="3573835" rtl="0" eaLnBrk="1" latinLnBrk="0" hangingPunct="1">
      <a:defRPr sz="7040" kern="1200">
        <a:solidFill>
          <a:schemeClr val="tx1"/>
        </a:solidFill>
        <a:latin typeface="+mn-lt"/>
        <a:ea typeface="+mn-ea"/>
        <a:cs typeface="+mn-cs"/>
      </a:defRPr>
    </a:lvl6pPr>
    <a:lvl7pPr marL="10721514" algn="l" defTabSz="3573835" rtl="0" eaLnBrk="1" latinLnBrk="0" hangingPunct="1">
      <a:defRPr sz="7040" kern="1200">
        <a:solidFill>
          <a:schemeClr val="tx1"/>
        </a:solidFill>
        <a:latin typeface="+mn-lt"/>
        <a:ea typeface="+mn-ea"/>
        <a:cs typeface="+mn-cs"/>
      </a:defRPr>
    </a:lvl7pPr>
    <a:lvl8pPr marL="12508431" algn="l" defTabSz="3573835" rtl="0" eaLnBrk="1" latinLnBrk="0" hangingPunct="1">
      <a:defRPr sz="7040" kern="1200">
        <a:solidFill>
          <a:schemeClr val="tx1"/>
        </a:solidFill>
        <a:latin typeface="+mn-lt"/>
        <a:ea typeface="+mn-ea"/>
        <a:cs typeface="+mn-cs"/>
      </a:defRPr>
    </a:lvl8pPr>
    <a:lvl9pPr marL="14295349" algn="l" defTabSz="3573835" rtl="0" eaLnBrk="1" latinLnBrk="0" hangingPunct="1">
      <a:defRPr sz="70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187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60"/>
    <a:srgbClr val="8FEDA1"/>
    <a:srgbClr val="1482A5"/>
    <a:srgbClr val="A8DD6D"/>
    <a:srgbClr val="8CD23C"/>
    <a:srgbClr val="ADD632"/>
    <a:srgbClr val="D1F2F7"/>
    <a:srgbClr val="C8E1C8"/>
    <a:srgbClr val="235078"/>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varScale="1">
        <p:scale>
          <a:sx n="27" d="100"/>
          <a:sy n="27" d="100"/>
        </p:scale>
        <p:origin x="1910" y="19"/>
      </p:cViewPr>
      <p:guideLst>
        <p:guide orient="horz"/>
        <p:guide pos="1872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12/1/2024</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2729" y="1212414"/>
            <a:ext cx="9630847" cy="25832046"/>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40189" y="1212414"/>
            <a:ext cx="28179143" cy="25832046"/>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202" y="19454634"/>
            <a:ext cx="36383200" cy="6012994"/>
          </a:xfrm>
        </p:spPr>
        <p:txBody>
          <a:bodyPr anchor="t"/>
          <a:lstStyle>
            <a:defPPr>
              <a:defRPr kern="1200" smtId="4294967295"/>
            </a:defPPr>
            <a:lvl1pPr algn="l">
              <a:defRPr sz="15175" b="1" cap="all"/>
            </a:lvl1pPr>
          </a:lstStyle>
          <a:p>
            <a:r>
              <a:rPr lang="en-US"/>
              <a:t>Click to edit Master title style</a:t>
            </a:r>
          </a:p>
        </p:txBody>
      </p:sp>
      <p:sp>
        <p:nvSpPr>
          <p:cNvPr id="3" name="Text Placeholder 2"/>
          <p:cNvSpPr>
            <a:spLocks noGrp="1"/>
          </p:cNvSpPr>
          <p:nvPr>
            <p:ph type="body" idx="1"/>
          </p:nvPr>
        </p:nvSpPr>
        <p:spPr>
          <a:xfrm>
            <a:off x="3381202" y="12831929"/>
            <a:ext cx="36383200" cy="6622700"/>
          </a:xfrm>
        </p:spPr>
        <p:txBody>
          <a:bodyPr anchor="b"/>
          <a:lstStyle>
            <a:defPPr>
              <a:defRPr kern="1200" smtId="4294967295"/>
            </a:defPPr>
            <a:lvl1pPr marL="0" indent="0">
              <a:buNone/>
              <a:defRPr sz="7542">
                <a:solidFill>
                  <a:schemeClr val="tx1">
                    <a:tint val="75000"/>
                  </a:schemeClr>
                </a:solidFill>
              </a:defRPr>
            </a:lvl1pPr>
            <a:lvl2pPr marL="1729535" indent="0">
              <a:buNone/>
              <a:defRPr sz="6806">
                <a:solidFill>
                  <a:schemeClr val="tx1">
                    <a:tint val="75000"/>
                  </a:schemeClr>
                </a:solidFill>
              </a:defRPr>
            </a:lvl2pPr>
            <a:lvl3pPr marL="3459071" indent="0">
              <a:buNone/>
              <a:defRPr sz="6070">
                <a:solidFill>
                  <a:schemeClr val="tx1">
                    <a:tint val="75000"/>
                  </a:schemeClr>
                </a:solidFill>
              </a:defRPr>
            </a:lvl3pPr>
            <a:lvl4pPr marL="5188607" indent="0">
              <a:buNone/>
              <a:defRPr sz="5334">
                <a:solidFill>
                  <a:schemeClr val="tx1">
                    <a:tint val="75000"/>
                  </a:schemeClr>
                </a:solidFill>
              </a:defRPr>
            </a:lvl4pPr>
            <a:lvl5pPr marL="6918143" indent="0">
              <a:buNone/>
              <a:defRPr sz="5334">
                <a:solidFill>
                  <a:schemeClr val="tx1">
                    <a:tint val="75000"/>
                  </a:schemeClr>
                </a:solidFill>
              </a:defRPr>
            </a:lvl5pPr>
            <a:lvl6pPr marL="8647678" indent="0">
              <a:buNone/>
              <a:defRPr sz="5334">
                <a:solidFill>
                  <a:schemeClr val="tx1">
                    <a:tint val="75000"/>
                  </a:schemeClr>
                </a:solidFill>
              </a:defRPr>
            </a:lvl6pPr>
            <a:lvl7pPr marL="10377213" indent="0">
              <a:buNone/>
              <a:defRPr sz="5334">
                <a:solidFill>
                  <a:schemeClr val="tx1">
                    <a:tint val="75000"/>
                  </a:schemeClr>
                </a:solidFill>
              </a:defRPr>
            </a:lvl7pPr>
            <a:lvl8pPr marL="12106750" indent="0">
              <a:buNone/>
              <a:defRPr sz="5334">
                <a:solidFill>
                  <a:schemeClr val="tx1">
                    <a:tint val="75000"/>
                  </a:schemeClr>
                </a:solidFill>
              </a:defRPr>
            </a:lvl8pPr>
            <a:lvl9pPr marL="13836284" indent="0">
              <a:buNone/>
              <a:defRPr sz="53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40188" y="7064219"/>
            <a:ext cx="18904995" cy="19980242"/>
          </a:xfrm>
        </p:spPr>
        <p:txBody>
          <a:bodyPr/>
          <a:lstStyle>
            <a:defPPr>
              <a:defRPr kern="1200" smtId="4294967295"/>
            </a:defPPr>
            <a:lvl1pPr>
              <a:defRPr sz="10577"/>
            </a:lvl1pPr>
            <a:lvl2pPr>
              <a:defRPr sz="9105"/>
            </a:lvl2pPr>
            <a:lvl3pPr>
              <a:defRPr sz="7542"/>
            </a:lvl3pPr>
            <a:lvl4pPr>
              <a:defRPr sz="6806"/>
            </a:lvl4pPr>
            <a:lvl5pPr>
              <a:defRPr sz="6806"/>
            </a:lvl5pPr>
            <a:lvl6pPr>
              <a:defRPr sz="6806"/>
            </a:lvl6pPr>
            <a:lvl7pPr>
              <a:defRPr sz="6806"/>
            </a:lvl7pPr>
            <a:lvl8pPr>
              <a:defRPr sz="6806"/>
            </a:lvl8pPr>
            <a:lvl9pPr>
              <a:defRPr sz="68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758581" y="7064219"/>
            <a:ext cx="18904995" cy="19980242"/>
          </a:xfrm>
        </p:spPr>
        <p:txBody>
          <a:bodyPr/>
          <a:lstStyle>
            <a:defPPr>
              <a:defRPr kern="1200" smtId="4294967295"/>
            </a:defPPr>
            <a:lvl1pPr>
              <a:defRPr sz="10577"/>
            </a:lvl1pPr>
            <a:lvl2pPr>
              <a:defRPr sz="9105"/>
            </a:lvl2pPr>
            <a:lvl3pPr>
              <a:defRPr sz="7542"/>
            </a:lvl3pPr>
            <a:lvl4pPr>
              <a:defRPr sz="6806"/>
            </a:lvl4pPr>
            <a:lvl5pPr>
              <a:defRPr sz="6806"/>
            </a:lvl5pPr>
            <a:lvl6pPr>
              <a:defRPr sz="6806"/>
            </a:lvl6pPr>
            <a:lvl7pPr>
              <a:defRPr sz="6806"/>
            </a:lvl7pPr>
            <a:lvl8pPr>
              <a:defRPr sz="6806"/>
            </a:lvl8pPr>
            <a:lvl9pPr>
              <a:defRPr sz="68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40188" y="6776885"/>
            <a:ext cx="18912428" cy="2824282"/>
          </a:xfrm>
        </p:spPr>
        <p:txBody>
          <a:bodyPr anchor="b"/>
          <a:lstStyle>
            <a:defPPr>
              <a:defRPr kern="1200" smtId="4294967295"/>
            </a:defPPr>
            <a:lvl1pPr marL="0" indent="0">
              <a:buNone/>
              <a:defRPr sz="9105" b="1"/>
            </a:lvl1pPr>
            <a:lvl2pPr marL="1729535" indent="0">
              <a:buNone/>
              <a:defRPr sz="7542" b="1"/>
            </a:lvl2pPr>
            <a:lvl3pPr marL="3459071" indent="0">
              <a:buNone/>
              <a:defRPr sz="6806" b="1"/>
            </a:lvl3pPr>
            <a:lvl4pPr marL="5188607" indent="0">
              <a:buNone/>
              <a:defRPr sz="6070" b="1"/>
            </a:lvl4pPr>
            <a:lvl5pPr marL="6918143" indent="0">
              <a:buNone/>
              <a:defRPr sz="6070" b="1"/>
            </a:lvl5pPr>
            <a:lvl6pPr marL="8647678" indent="0">
              <a:buNone/>
              <a:defRPr sz="6070" b="1"/>
            </a:lvl6pPr>
            <a:lvl7pPr marL="10377213" indent="0">
              <a:buNone/>
              <a:defRPr sz="6070" b="1"/>
            </a:lvl7pPr>
            <a:lvl8pPr marL="12106750" indent="0">
              <a:buNone/>
              <a:defRPr sz="6070" b="1"/>
            </a:lvl8pPr>
            <a:lvl9pPr marL="13836284" indent="0">
              <a:buNone/>
              <a:defRPr sz="6070" b="1"/>
            </a:lvl9pPr>
          </a:lstStyle>
          <a:p>
            <a:pPr lvl="0"/>
            <a:r>
              <a:rPr lang="en-US"/>
              <a:t>Click to edit Master text styles</a:t>
            </a:r>
          </a:p>
        </p:txBody>
      </p:sp>
      <p:sp>
        <p:nvSpPr>
          <p:cNvPr id="4" name="Content Placeholder 3"/>
          <p:cNvSpPr>
            <a:spLocks noGrp="1"/>
          </p:cNvSpPr>
          <p:nvPr>
            <p:ph sz="half" idx="2"/>
          </p:nvPr>
        </p:nvSpPr>
        <p:spPr>
          <a:xfrm>
            <a:off x="2140188" y="9601168"/>
            <a:ext cx="18912428" cy="17443291"/>
          </a:xfrm>
        </p:spPr>
        <p:txBody>
          <a:bodyPr/>
          <a:lstStyle>
            <a:defPPr>
              <a:defRPr kern="1200" smtId="4294967295"/>
            </a:defPPr>
            <a:lvl1pPr>
              <a:defRPr sz="9105"/>
            </a:lvl1pPr>
            <a:lvl2pPr>
              <a:defRPr sz="7542"/>
            </a:lvl2pPr>
            <a:lvl3pPr>
              <a:defRPr sz="6806"/>
            </a:lvl3pPr>
            <a:lvl4pPr>
              <a:defRPr sz="6070"/>
            </a:lvl4pPr>
            <a:lvl5pPr>
              <a:defRPr sz="6070"/>
            </a:lvl5pPr>
            <a:lvl6pPr>
              <a:defRPr sz="6070"/>
            </a:lvl6pPr>
            <a:lvl7pPr>
              <a:defRPr sz="6070"/>
            </a:lvl7pPr>
            <a:lvl8pPr>
              <a:defRPr sz="6070"/>
            </a:lvl8pPr>
            <a:lvl9pPr>
              <a:defRPr sz="60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43718" y="6776885"/>
            <a:ext cx="18919858" cy="2824282"/>
          </a:xfrm>
        </p:spPr>
        <p:txBody>
          <a:bodyPr anchor="b"/>
          <a:lstStyle>
            <a:defPPr>
              <a:defRPr kern="1200" smtId="4294967295"/>
            </a:defPPr>
            <a:lvl1pPr marL="0" indent="0">
              <a:buNone/>
              <a:defRPr sz="9105" b="1"/>
            </a:lvl1pPr>
            <a:lvl2pPr marL="1729535" indent="0">
              <a:buNone/>
              <a:defRPr sz="7542" b="1"/>
            </a:lvl2pPr>
            <a:lvl3pPr marL="3459071" indent="0">
              <a:buNone/>
              <a:defRPr sz="6806" b="1"/>
            </a:lvl3pPr>
            <a:lvl4pPr marL="5188607" indent="0">
              <a:buNone/>
              <a:defRPr sz="6070" b="1"/>
            </a:lvl4pPr>
            <a:lvl5pPr marL="6918143" indent="0">
              <a:buNone/>
              <a:defRPr sz="6070" b="1"/>
            </a:lvl5pPr>
            <a:lvl6pPr marL="8647678" indent="0">
              <a:buNone/>
              <a:defRPr sz="6070" b="1"/>
            </a:lvl6pPr>
            <a:lvl7pPr marL="10377213" indent="0">
              <a:buNone/>
              <a:defRPr sz="6070" b="1"/>
            </a:lvl7pPr>
            <a:lvl8pPr marL="12106750" indent="0">
              <a:buNone/>
              <a:defRPr sz="6070" b="1"/>
            </a:lvl8pPr>
            <a:lvl9pPr marL="13836284" indent="0">
              <a:buNone/>
              <a:defRPr sz="6070" b="1"/>
            </a:lvl9pPr>
          </a:lstStyle>
          <a:p>
            <a:pPr lvl="0"/>
            <a:r>
              <a:rPr lang="en-US"/>
              <a:t>Click to edit Master text styles</a:t>
            </a:r>
          </a:p>
        </p:txBody>
      </p:sp>
      <p:sp>
        <p:nvSpPr>
          <p:cNvPr id="6" name="Content Placeholder 5"/>
          <p:cNvSpPr>
            <a:spLocks noGrp="1"/>
          </p:cNvSpPr>
          <p:nvPr>
            <p:ph sz="quarter" idx="4"/>
          </p:nvPr>
        </p:nvSpPr>
        <p:spPr>
          <a:xfrm>
            <a:off x="21743718" y="9601168"/>
            <a:ext cx="18919858" cy="17443291"/>
          </a:xfrm>
        </p:spPr>
        <p:txBody>
          <a:bodyPr/>
          <a:lstStyle>
            <a:defPPr>
              <a:defRPr kern="1200" smtId="4294967295"/>
            </a:defPPr>
            <a:lvl1pPr>
              <a:defRPr sz="9105"/>
            </a:lvl1pPr>
            <a:lvl2pPr>
              <a:defRPr sz="7542"/>
            </a:lvl2pPr>
            <a:lvl3pPr>
              <a:defRPr sz="6806"/>
            </a:lvl3pPr>
            <a:lvl4pPr>
              <a:defRPr sz="6070"/>
            </a:lvl4pPr>
            <a:lvl5pPr>
              <a:defRPr sz="6070"/>
            </a:lvl5pPr>
            <a:lvl6pPr>
              <a:defRPr sz="6070"/>
            </a:lvl6pPr>
            <a:lvl7pPr>
              <a:defRPr sz="6070"/>
            </a:lvl7pPr>
            <a:lvl8pPr>
              <a:defRPr sz="6070"/>
            </a:lvl8pPr>
            <a:lvl9pPr>
              <a:defRPr sz="60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195" y="1205402"/>
            <a:ext cx="14082143" cy="5129967"/>
          </a:xfrm>
        </p:spPr>
        <p:txBody>
          <a:bodyPr anchor="b"/>
          <a:lstStyle>
            <a:defPPr>
              <a:defRPr kern="1200" smtId="4294967295"/>
            </a:defPPr>
            <a:lvl1pPr algn="l">
              <a:defRPr sz="7542" b="1"/>
            </a:lvl1pPr>
          </a:lstStyle>
          <a:p>
            <a:r>
              <a:rPr lang="en-US"/>
              <a:t>Click to edit Master title style</a:t>
            </a:r>
          </a:p>
        </p:txBody>
      </p:sp>
      <p:sp>
        <p:nvSpPr>
          <p:cNvPr id="3" name="Content Placeholder 2"/>
          <p:cNvSpPr>
            <a:spLocks noGrp="1"/>
          </p:cNvSpPr>
          <p:nvPr>
            <p:ph idx="1"/>
          </p:nvPr>
        </p:nvSpPr>
        <p:spPr>
          <a:xfrm>
            <a:off x="16735081" y="1205403"/>
            <a:ext cx="23928493" cy="25839055"/>
          </a:xfrm>
        </p:spPr>
        <p:txBody>
          <a:bodyPr/>
          <a:lstStyle>
            <a:defPPr>
              <a:defRPr kern="1200" smtId="4294967295"/>
            </a:defPPr>
            <a:lvl1pPr>
              <a:defRPr sz="12140"/>
            </a:lvl1pPr>
            <a:lvl2pPr>
              <a:defRPr sz="10577"/>
            </a:lvl2pPr>
            <a:lvl3pPr>
              <a:defRPr sz="9105"/>
            </a:lvl3pPr>
            <a:lvl4pPr>
              <a:defRPr sz="7542"/>
            </a:lvl4pPr>
            <a:lvl5pPr>
              <a:defRPr sz="7542"/>
            </a:lvl5pPr>
            <a:lvl6pPr>
              <a:defRPr sz="7542"/>
            </a:lvl6pPr>
            <a:lvl7pPr>
              <a:defRPr sz="7542"/>
            </a:lvl7pPr>
            <a:lvl8pPr>
              <a:defRPr sz="7542"/>
            </a:lvl8pPr>
            <a:lvl9pPr>
              <a:defRPr sz="75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0195" y="6335370"/>
            <a:ext cx="14082143" cy="20709089"/>
          </a:xfrm>
        </p:spPr>
        <p:txBody>
          <a:bodyPr/>
          <a:lstStyle>
            <a:defPPr>
              <a:defRPr kern="1200" smtId="4294967295"/>
            </a:defPPr>
            <a:lvl1pPr marL="0" indent="0">
              <a:buNone/>
              <a:defRPr sz="5334"/>
            </a:lvl1pPr>
            <a:lvl2pPr marL="1729535" indent="0">
              <a:buNone/>
              <a:defRPr sz="4507"/>
            </a:lvl2pPr>
            <a:lvl3pPr marL="3459071" indent="0">
              <a:buNone/>
              <a:defRPr sz="3771"/>
            </a:lvl3pPr>
            <a:lvl4pPr marL="5188607" indent="0">
              <a:buNone/>
              <a:defRPr sz="3403"/>
            </a:lvl4pPr>
            <a:lvl5pPr marL="6918143" indent="0">
              <a:buNone/>
              <a:defRPr sz="3403"/>
            </a:lvl5pPr>
            <a:lvl6pPr marL="8647678" indent="0">
              <a:buNone/>
              <a:defRPr sz="3403"/>
            </a:lvl6pPr>
            <a:lvl7pPr marL="10377213" indent="0">
              <a:buNone/>
              <a:defRPr sz="3403"/>
            </a:lvl7pPr>
            <a:lvl8pPr marL="12106750" indent="0">
              <a:buNone/>
              <a:defRPr sz="3403"/>
            </a:lvl8pPr>
            <a:lvl9pPr marL="13836284" indent="0">
              <a:buNone/>
              <a:defRPr sz="3403"/>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837" y="21192649"/>
            <a:ext cx="25682259" cy="2501913"/>
          </a:xfrm>
        </p:spPr>
        <p:txBody>
          <a:bodyPr anchor="b"/>
          <a:lstStyle>
            <a:defPPr>
              <a:defRPr kern="1200" smtId="4294967295"/>
            </a:defPPr>
            <a:lvl1pPr algn="l">
              <a:defRPr sz="7542" b="1"/>
            </a:lvl1pPr>
          </a:lstStyle>
          <a:p>
            <a:r>
              <a:rPr lang="en-US"/>
              <a:t>Click to edit Master title style</a:t>
            </a:r>
          </a:p>
        </p:txBody>
      </p:sp>
      <p:sp>
        <p:nvSpPr>
          <p:cNvPr id="3" name="Picture Placeholder 2"/>
          <p:cNvSpPr>
            <a:spLocks noGrp="1"/>
          </p:cNvSpPr>
          <p:nvPr>
            <p:ph type="pic" idx="1"/>
          </p:nvPr>
        </p:nvSpPr>
        <p:spPr>
          <a:xfrm>
            <a:off x="8389837" y="2705147"/>
            <a:ext cx="25682259" cy="18165127"/>
          </a:xfrm>
        </p:spPr>
        <p:txBody>
          <a:bodyPr/>
          <a:lstStyle>
            <a:defPPr>
              <a:defRPr kern="1200" smtId="4294967295"/>
            </a:defPPr>
            <a:lvl1pPr marL="0" indent="0">
              <a:buNone/>
              <a:defRPr sz="12140"/>
            </a:lvl1pPr>
            <a:lvl2pPr marL="1729535" indent="0">
              <a:buNone/>
              <a:defRPr sz="10577"/>
            </a:lvl2pPr>
            <a:lvl3pPr marL="3459071" indent="0">
              <a:buNone/>
              <a:defRPr sz="9105"/>
            </a:lvl3pPr>
            <a:lvl4pPr marL="5188607" indent="0">
              <a:buNone/>
              <a:defRPr sz="7542"/>
            </a:lvl4pPr>
            <a:lvl5pPr marL="6918143" indent="0">
              <a:buNone/>
              <a:defRPr sz="7542"/>
            </a:lvl5pPr>
            <a:lvl6pPr marL="8647678" indent="0">
              <a:buNone/>
              <a:defRPr sz="7542"/>
            </a:lvl6pPr>
            <a:lvl7pPr marL="10377213" indent="0">
              <a:buNone/>
              <a:defRPr sz="7542"/>
            </a:lvl7pPr>
            <a:lvl8pPr marL="12106750" indent="0">
              <a:buNone/>
              <a:defRPr sz="7542"/>
            </a:lvl8pPr>
            <a:lvl9pPr marL="13836284" indent="0">
              <a:buNone/>
              <a:defRPr sz="7542"/>
            </a:lvl9pPr>
          </a:lstStyle>
          <a:p>
            <a:endParaRPr lang="en-US"/>
          </a:p>
        </p:txBody>
      </p:sp>
      <p:sp>
        <p:nvSpPr>
          <p:cNvPr id="4" name="Text Placeholder 3"/>
          <p:cNvSpPr>
            <a:spLocks noGrp="1"/>
          </p:cNvSpPr>
          <p:nvPr>
            <p:ph type="body" sz="half" idx="2"/>
          </p:nvPr>
        </p:nvSpPr>
        <p:spPr>
          <a:xfrm>
            <a:off x="8389837" y="23694562"/>
            <a:ext cx="25682259" cy="3553130"/>
          </a:xfrm>
        </p:spPr>
        <p:txBody>
          <a:bodyPr/>
          <a:lstStyle>
            <a:defPPr>
              <a:defRPr kern="1200" smtId="4294967295"/>
            </a:defPPr>
            <a:lvl1pPr marL="0" indent="0">
              <a:buNone/>
              <a:defRPr sz="5334"/>
            </a:lvl1pPr>
            <a:lvl2pPr marL="1729535" indent="0">
              <a:buNone/>
              <a:defRPr sz="4507"/>
            </a:lvl2pPr>
            <a:lvl3pPr marL="3459071" indent="0">
              <a:buNone/>
              <a:defRPr sz="3771"/>
            </a:lvl3pPr>
            <a:lvl4pPr marL="5188607" indent="0">
              <a:buNone/>
              <a:defRPr sz="3403"/>
            </a:lvl4pPr>
            <a:lvl5pPr marL="6918143" indent="0">
              <a:buNone/>
              <a:defRPr sz="3403"/>
            </a:lvl5pPr>
            <a:lvl6pPr marL="8647678" indent="0">
              <a:buNone/>
              <a:defRPr sz="3403"/>
            </a:lvl6pPr>
            <a:lvl7pPr marL="10377213" indent="0">
              <a:buNone/>
              <a:defRPr sz="3403"/>
            </a:lvl7pPr>
            <a:lvl8pPr marL="12106750" indent="0">
              <a:buNone/>
              <a:defRPr sz="3403"/>
            </a:lvl8pPr>
            <a:lvl9pPr marL="13836284" indent="0">
              <a:buNone/>
              <a:defRPr sz="3403"/>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12/1/2024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189" y="1212413"/>
            <a:ext cx="38523386" cy="5045869"/>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40189" y="7064219"/>
            <a:ext cx="38523386" cy="1998024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40188" y="28060644"/>
            <a:ext cx="9987545" cy="1611875"/>
          </a:xfrm>
          <a:prstGeom prst="rect">
            <a:avLst/>
          </a:prstGeom>
        </p:spPr>
        <p:txBody>
          <a:bodyPr vert="horz" lIns="376108" tIns="188056" rIns="376108" bIns="188056" rtlCol="0" anchor="ctr"/>
          <a:lstStyle>
            <a:defPPr>
              <a:defRPr kern="1200" smtId="4294967295"/>
            </a:defPPr>
            <a:lvl1pPr algn="l">
              <a:defRPr sz="4507">
                <a:solidFill>
                  <a:schemeClr val="tx1">
                    <a:tint val="75000"/>
                  </a:schemeClr>
                </a:solidFill>
              </a:defRPr>
            </a:lvl1pPr>
          </a:lstStyle>
          <a:p>
            <a:fld id="{1D3EE5B7-680E-44FF-962F-3113FAB5030E}" type="datetimeFigureOut">
              <a:rPr lang="en-US" smtClean="0"/>
              <a:t>12/1/2024</a:t>
            </a:fld>
            <a:endParaRPr lang="en-US"/>
          </a:p>
        </p:txBody>
      </p:sp>
      <p:sp>
        <p:nvSpPr>
          <p:cNvPr id="5" name="Footer Placeholder 4"/>
          <p:cNvSpPr>
            <a:spLocks noGrp="1"/>
          </p:cNvSpPr>
          <p:nvPr>
            <p:ph type="ftr" sz="quarter" idx="3"/>
          </p:nvPr>
        </p:nvSpPr>
        <p:spPr>
          <a:xfrm>
            <a:off x="14624620" y="28060644"/>
            <a:ext cx="13554525" cy="1611875"/>
          </a:xfrm>
          <a:prstGeom prst="rect">
            <a:avLst/>
          </a:prstGeom>
        </p:spPr>
        <p:txBody>
          <a:bodyPr vert="horz" lIns="376108" tIns="188056" rIns="376108" bIns="188056" rtlCol="0" anchor="ctr"/>
          <a:lstStyle>
            <a:defPPr>
              <a:defRPr kern="1200" smtId="4294967295"/>
            </a:defPPr>
            <a:lvl1pPr algn="ctr">
              <a:defRPr sz="45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6031" y="28060644"/>
            <a:ext cx="9987545" cy="1611875"/>
          </a:xfrm>
          <a:prstGeom prst="rect">
            <a:avLst/>
          </a:prstGeom>
        </p:spPr>
        <p:txBody>
          <a:bodyPr vert="horz" lIns="376108" tIns="188056" rIns="376108" bIns="188056" rtlCol="0" anchor="ctr"/>
          <a:lstStyle>
            <a:defPPr>
              <a:defRPr kern="1200" smtId="4294967295"/>
            </a:defPPr>
            <a:lvl1pPr algn="r">
              <a:defRPr sz="4507">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0824861" y="15016330"/>
            <a:ext cx="13128603" cy="4260560"/>
          </a:xfrm>
          <a:prstGeom prst="rect">
            <a:avLst/>
          </a:prstGeom>
        </p:spPr>
      </p:pic>
      <p:pic>
        <p:nvPicPr>
          <p:cNvPr id="8" name="New picture"/>
          <p:cNvPicPr/>
          <p:nvPr/>
        </p:nvPicPr>
        <p:blipFill>
          <a:blip r:embed="rId13"/>
          <a:stretch>
            <a:fillRect/>
          </a:stretch>
        </p:blipFill>
        <p:spPr>
          <a:xfrm rot="5400000">
            <a:off x="40500021" y="15016330"/>
            <a:ext cx="13128603" cy="4260560"/>
          </a:xfrm>
          <a:prstGeom prst="rect">
            <a:avLst/>
          </a:prstGeom>
        </p:spPr>
      </p:pic>
      <p:pic>
        <p:nvPicPr>
          <p:cNvPr id="9" name="New picture"/>
          <p:cNvPicPr/>
          <p:nvPr/>
        </p:nvPicPr>
        <p:blipFill>
          <a:blip r:embed="rId14"/>
          <a:stretch>
            <a:fillRect/>
          </a:stretch>
        </p:blipFill>
        <p:spPr>
          <a:xfrm>
            <a:off x="6787171" y="30742423"/>
            <a:ext cx="29229421" cy="1424991"/>
          </a:xfrm>
          <a:prstGeom prst="rect">
            <a:avLst/>
          </a:prstGeom>
        </p:spPr>
      </p:pic>
      <p:sp>
        <p:nvSpPr>
          <p:cNvPr id="10" name="New shape"/>
          <p:cNvSpPr/>
          <p:nvPr/>
        </p:nvSpPr>
        <p:spPr>
          <a:xfrm>
            <a:off x="6787171" y="31268035"/>
            <a:ext cx="21401882" cy="1168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488">
                <a:solidFill>
                  <a:srgbClr val="808080"/>
                </a:solidFill>
              </a:rPr>
              <a:t>Template ID: hypotheticalocean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459071" rtl="0" eaLnBrk="1" latinLnBrk="0" hangingPunct="1">
        <a:spcBef>
          <a:spcPct val="0"/>
        </a:spcBef>
        <a:buNone/>
        <a:defRPr sz="16647" kern="1200">
          <a:solidFill>
            <a:schemeClr val="tx1"/>
          </a:solidFill>
          <a:latin typeface="+mj-lt"/>
          <a:ea typeface="+mj-ea"/>
          <a:cs typeface="+mj-cs"/>
        </a:defRPr>
      </a:lvl1pPr>
    </p:titleStyle>
    <p:bodyStyle>
      <a:defPPr>
        <a:defRPr kern="1200" smtId="4294967295"/>
      </a:defPPr>
      <a:lvl1pPr marL="1297149" indent="-1297149" algn="l" defTabSz="3459071" rtl="0" eaLnBrk="1" latinLnBrk="0" hangingPunct="1">
        <a:spcBef>
          <a:spcPct val="20000"/>
        </a:spcBef>
        <a:buFont typeface="Arial" pitchFamily="34" charset="0"/>
        <a:buChar char="•"/>
        <a:defRPr sz="12140" kern="1200">
          <a:solidFill>
            <a:schemeClr val="tx1"/>
          </a:solidFill>
          <a:latin typeface="+mn-lt"/>
          <a:ea typeface="+mn-ea"/>
          <a:cs typeface="+mn-cs"/>
        </a:defRPr>
      </a:lvl1pPr>
      <a:lvl2pPr marL="2810497" indent="-1080961" algn="l" defTabSz="3459071" rtl="0" eaLnBrk="1" latinLnBrk="0" hangingPunct="1">
        <a:spcBef>
          <a:spcPct val="20000"/>
        </a:spcBef>
        <a:buFont typeface="Arial" pitchFamily="34" charset="0"/>
        <a:buChar char="–"/>
        <a:defRPr sz="10577" kern="1200">
          <a:solidFill>
            <a:schemeClr val="tx1"/>
          </a:solidFill>
          <a:latin typeface="+mn-lt"/>
          <a:ea typeface="+mn-ea"/>
          <a:cs typeface="+mn-cs"/>
        </a:defRPr>
      </a:lvl2pPr>
      <a:lvl3pPr marL="4323839" indent="-864768" algn="l" defTabSz="3459071" rtl="0" eaLnBrk="1" latinLnBrk="0" hangingPunct="1">
        <a:spcBef>
          <a:spcPct val="20000"/>
        </a:spcBef>
        <a:buFont typeface="Arial" pitchFamily="34" charset="0"/>
        <a:buChar char="•"/>
        <a:defRPr sz="9105" kern="1200">
          <a:solidFill>
            <a:schemeClr val="tx1"/>
          </a:solidFill>
          <a:latin typeface="+mn-lt"/>
          <a:ea typeface="+mn-ea"/>
          <a:cs typeface="+mn-cs"/>
        </a:defRPr>
      </a:lvl3pPr>
      <a:lvl4pPr marL="6053374" indent="-864768" algn="l" defTabSz="3459071" rtl="0" eaLnBrk="1" latinLnBrk="0" hangingPunct="1">
        <a:spcBef>
          <a:spcPct val="20000"/>
        </a:spcBef>
        <a:buFont typeface="Arial" pitchFamily="34" charset="0"/>
        <a:buChar char="–"/>
        <a:defRPr sz="7542" kern="1200">
          <a:solidFill>
            <a:schemeClr val="tx1"/>
          </a:solidFill>
          <a:latin typeface="+mn-lt"/>
          <a:ea typeface="+mn-ea"/>
          <a:cs typeface="+mn-cs"/>
        </a:defRPr>
      </a:lvl4pPr>
      <a:lvl5pPr marL="7782910" indent="-864768" algn="l" defTabSz="3459071" rtl="0" eaLnBrk="1" latinLnBrk="0" hangingPunct="1">
        <a:spcBef>
          <a:spcPct val="20000"/>
        </a:spcBef>
        <a:buFont typeface="Arial" pitchFamily="34" charset="0"/>
        <a:buChar char="»"/>
        <a:defRPr sz="7542" kern="1200">
          <a:solidFill>
            <a:schemeClr val="tx1"/>
          </a:solidFill>
          <a:latin typeface="+mn-lt"/>
          <a:ea typeface="+mn-ea"/>
          <a:cs typeface="+mn-cs"/>
        </a:defRPr>
      </a:lvl5pPr>
      <a:lvl6pPr marL="9512446" indent="-864768" algn="l" defTabSz="3459071" rtl="0" eaLnBrk="1" latinLnBrk="0" hangingPunct="1">
        <a:spcBef>
          <a:spcPct val="20000"/>
        </a:spcBef>
        <a:buFont typeface="Arial" pitchFamily="34" charset="0"/>
        <a:buChar char="•"/>
        <a:defRPr sz="7542" kern="1200">
          <a:solidFill>
            <a:schemeClr val="tx1"/>
          </a:solidFill>
          <a:latin typeface="+mn-lt"/>
          <a:ea typeface="+mn-ea"/>
          <a:cs typeface="+mn-cs"/>
        </a:defRPr>
      </a:lvl6pPr>
      <a:lvl7pPr marL="11241981" indent="-864768" algn="l" defTabSz="3459071" rtl="0" eaLnBrk="1" latinLnBrk="0" hangingPunct="1">
        <a:spcBef>
          <a:spcPct val="20000"/>
        </a:spcBef>
        <a:buFont typeface="Arial" pitchFamily="34" charset="0"/>
        <a:buChar char="•"/>
        <a:defRPr sz="7542" kern="1200">
          <a:solidFill>
            <a:schemeClr val="tx1"/>
          </a:solidFill>
          <a:latin typeface="+mn-lt"/>
          <a:ea typeface="+mn-ea"/>
          <a:cs typeface="+mn-cs"/>
        </a:defRPr>
      </a:lvl7pPr>
      <a:lvl8pPr marL="12971517" indent="-864768" algn="l" defTabSz="3459071" rtl="0" eaLnBrk="1" latinLnBrk="0" hangingPunct="1">
        <a:spcBef>
          <a:spcPct val="20000"/>
        </a:spcBef>
        <a:buFont typeface="Arial" pitchFamily="34" charset="0"/>
        <a:buChar char="•"/>
        <a:defRPr sz="7542" kern="1200">
          <a:solidFill>
            <a:schemeClr val="tx1"/>
          </a:solidFill>
          <a:latin typeface="+mn-lt"/>
          <a:ea typeface="+mn-ea"/>
          <a:cs typeface="+mn-cs"/>
        </a:defRPr>
      </a:lvl8pPr>
      <a:lvl9pPr marL="14701052" indent="-864768" algn="l" defTabSz="3459071" rtl="0" eaLnBrk="1" latinLnBrk="0" hangingPunct="1">
        <a:spcBef>
          <a:spcPct val="20000"/>
        </a:spcBef>
        <a:buFont typeface="Arial" pitchFamily="34" charset="0"/>
        <a:buChar char="•"/>
        <a:defRPr sz="7542" kern="1200">
          <a:solidFill>
            <a:schemeClr val="tx1"/>
          </a:solidFill>
          <a:latin typeface="+mn-lt"/>
          <a:ea typeface="+mn-ea"/>
          <a:cs typeface="+mn-cs"/>
        </a:defRPr>
      </a:lvl9pPr>
    </p:bodyStyle>
    <p:otherStyle>
      <a:defPPr>
        <a:defRPr lang="en-US"/>
      </a:defPPr>
      <a:lvl1pPr marL="0" algn="l" defTabSz="3459071" rtl="0" eaLnBrk="1" latinLnBrk="0" hangingPunct="1">
        <a:defRPr sz="6806" kern="1200">
          <a:solidFill>
            <a:schemeClr val="tx1"/>
          </a:solidFill>
          <a:latin typeface="+mn-lt"/>
          <a:ea typeface="+mn-ea"/>
          <a:cs typeface="+mn-cs"/>
        </a:defRPr>
      </a:lvl1pPr>
      <a:lvl2pPr marL="1729535" algn="l" defTabSz="3459071" rtl="0" eaLnBrk="1" latinLnBrk="0" hangingPunct="1">
        <a:defRPr sz="6806" kern="1200">
          <a:solidFill>
            <a:schemeClr val="tx1"/>
          </a:solidFill>
          <a:latin typeface="+mn-lt"/>
          <a:ea typeface="+mn-ea"/>
          <a:cs typeface="+mn-cs"/>
        </a:defRPr>
      </a:lvl2pPr>
      <a:lvl3pPr marL="3459071" algn="l" defTabSz="3459071" rtl="0" eaLnBrk="1" latinLnBrk="0" hangingPunct="1">
        <a:defRPr sz="6806" kern="1200">
          <a:solidFill>
            <a:schemeClr val="tx1"/>
          </a:solidFill>
          <a:latin typeface="+mn-lt"/>
          <a:ea typeface="+mn-ea"/>
          <a:cs typeface="+mn-cs"/>
        </a:defRPr>
      </a:lvl3pPr>
      <a:lvl4pPr marL="5188607" algn="l" defTabSz="3459071" rtl="0" eaLnBrk="1" latinLnBrk="0" hangingPunct="1">
        <a:defRPr sz="6806" kern="1200">
          <a:solidFill>
            <a:schemeClr val="tx1"/>
          </a:solidFill>
          <a:latin typeface="+mn-lt"/>
          <a:ea typeface="+mn-ea"/>
          <a:cs typeface="+mn-cs"/>
        </a:defRPr>
      </a:lvl4pPr>
      <a:lvl5pPr marL="6918143" algn="l" defTabSz="3459071" rtl="0" eaLnBrk="1" latinLnBrk="0" hangingPunct="1">
        <a:defRPr sz="6806" kern="1200">
          <a:solidFill>
            <a:schemeClr val="tx1"/>
          </a:solidFill>
          <a:latin typeface="+mn-lt"/>
          <a:ea typeface="+mn-ea"/>
          <a:cs typeface="+mn-cs"/>
        </a:defRPr>
      </a:lvl5pPr>
      <a:lvl6pPr marL="8647678" algn="l" defTabSz="3459071" rtl="0" eaLnBrk="1" latinLnBrk="0" hangingPunct="1">
        <a:defRPr sz="6806" kern="1200">
          <a:solidFill>
            <a:schemeClr val="tx1"/>
          </a:solidFill>
          <a:latin typeface="+mn-lt"/>
          <a:ea typeface="+mn-ea"/>
          <a:cs typeface="+mn-cs"/>
        </a:defRPr>
      </a:lvl6pPr>
      <a:lvl7pPr marL="10377213" algn="l" defTabSz="3459071" rtl="0" eaLnBrk="1" latinLnBrk="0" hangingPunct="1">
        <a:defRPr sz="6806" kern="1200">
          <a:solidFill>
            <a:schemeClr val="tx1"/>
          </a:solidFill>
          <a:latin typeface="+mn-lt"/>
          <a:ea typeface="+mn-ea"/>
          <a:cs typeface="+mn-cs"/>
        </a:defRPr>
      </a:lvl7pPr>
      <a:lvl8pPr marL="12106750" algn="l" defTabSz="3459071" rtl="0" eaLnBrk="1" latinLnBrk="0" hangingPunct="1">
        <a:defRPr sz="6806" kern="1200">
          <a:solidFill>
            <a:schemeClr val="tx1"/>
          </a:solidFill>
          <a:latin typeface="+mn-lt"/>
          <a:ea typeface="+mn-ea"/>
          <a:cs typeface="+mn-cs"/>
        </a:defRPr>
      </a:lvl8pPr>
      <a:lvl9pPr marL="13836284" algn="l" defTabSz="3459071" rtl="0" eaLnBrk="1" latinLnBrk="0" hangingPunct="1">
        <a:defRPr sz="6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1F6296-A549-4F83-B5B3-AC0848E6BAEF}"/>
              </a:ext>
            </a:extLst>
          </p:cNvPr>
          <p:cNvGrpSpPr/>
          <p:nvPr/>
        </p:nvGrpSpPr>
        <p:grpSpPr>
          <a:xfrm>
            <a:off x="-1" y="2171700"/>
            <a:ext cx="42803764" cy="28103513"/>
            <a:chOff x="0" y="5227377"/>
            <a:chExt cx="43891201" cy="27691023"/>
          </a:xfrm>
        </p:grpSpPr>
        <p:grpSp>
          <p:nvGrpSpPr>
            <p:cNvPr id="2" name="Group 1">
              <a:extLst>
                <a:ext uri="{FF2B5EF4-FFF2-40B4-BE49-F238E27FC236}">
                  <a16:creationId xmlns:a16="http://schemas.microsoft.com/office/drawing/2014/main" id="{54EF5A1D-A47F-4CE3-BE70-8A161F635104}"/>
                </a:ext>
              </a:extLst>
            </p:cNvPr>
            <p:cNvGrpSpPr/>
            <p:nvPr/>
          </p:nvGrpSpPr>
          <p:grpSpPr>
            <a:xfrm>
              <a:off x="0" y="5227377"/>
              <a:ext cx="43891201" cy="26929023"/>
              <a:chOff x="0" y="4243296"/>
              <a:chExt cx="43891201" cy="27913103"/>
            </a:xfrm>
          </p:grpSpPr>
          <p:sp>
            <p:nvSpPr>
              <p:cNvPr id="35" name="Flowchart: Document 34"/>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75"/>
              </a:p>
            </p:txBody>
          </p:sp>
          <p:sp>
            <p:nvSpPr>
              <p:cNvPr id="38" name="Flowchart: Document 37"/>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75"/>
              </a:p>
            </p:txBody>
          </p:sp>
          <p:sp>
            <p:nvSpPr>
              <p:cNvPr id="39" name="Flowchart: Document 70"/>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6475"/>
                  <a:t> </a:t>
                </a:r>
              </a:p>
            </p:txBody>
          </p:sp>
          <p:sp>
            <p:nvSpPr>
              <p:cNvPr id="40" name="Flowchart: Document 70"/>
              <p:cNvSpPr/>
              <p:nvPr/>
            </p:nvSpPr>
            <p:spPr>
              <a:xfrm rot="10800000" flipH="1">
                <a:off x="1" y="4243296"/>
                <a:ext cx="43891200" cy="2791310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6475"/>
                  <a:t> </a:t>
                </a:r>
              </a:p>
            </p:txBody>
          </p:sp>
        </p:gr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75"/>
            </a:p>
          </p:txBody>
        </p:sp>
        <p:cxnSp>
          <p:nvCxnSpPr>
            <p:cNvPr id="57" name="Straight Connector 56"/>
            <p:cNvCxnSpPr/>
            <p:nvPr/>
          </p:nvCxnSpPr>
          <p:spPr>
            <a:xfrm>
              <a:off x="0" y="32079943"/>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45" name="Rectangle 10"/>
          <p:cNvSpPr>
            <a:spLocks noChangeArrowheads="1"/>
          </p:cNvSpPr>
          <p:nvPr/>
        </p:nvSpPr>
        <p:spPr bwMode="auto">
          <a:xfrm>
            <a:off x="1405561" y="5065666"/>
            <a:ext cx="8830270" cy="803179"/>
          </a:xfrm>
          <a:prstGeom prst="rect">
            <a:avLst/>
          </a:prstGeom>
          <a:solidFill>
            <a:srgbClr val="1482A5"/>
          </a:solidFill>
          <a:ln w="12700">
            <a:noFill/>
            <a:miter lim="800000"/>
          </a:ln>
        </p:spPr>
        <p:txBody>
          <a:bodyPr wrap="none" lIns="126115" tIns="67278" rIns="126115" bIns="63058" anchor="ctr" anchorCtr="0"/>
          <a:lstStyle>
            <a:defPPr>
              <a:defRPr kern="1200" smtId="4294967295"/>
            </a:defPPr>
          </a:lstStyle>
          <a:p>
            <a:pPr algn="ctr" defTabSz="4324970">
              <a:defRPr/>
            </a:pPr>
            <a:r>
              <a:rPr lang="en-US" sz="3311" b="1" dirty="0">
                <a:solidFill>
                  <a:schemeClr val="bg1"/>
                </a:solidFill>
                <a:latin typeface="Libre Baskerville" panose="02000000000000000000" pitchFamily="2" charset="0"/>
              </a:rPr>
              <a:t>Introduction</a:t>
            </a:r>
          </a:p>
        </p:txBody>
      </p:sp>
      <p:sp>
        <p:nvSpPr>
          <p:cNvPr id="25" name="Text Placeholder 5">
            <a:extLst>
              <a:ext uri="{FF2B5EF4-FFF2-40B4-BE49-F238E27FC236}">
                <a16:creationId xmlns:a16="http://schemas.microsoft.com/office/drawing/2014/main" id="{B2C25681-95AF-45D0-852E-DC3E00E2FDFE}"/>
              </a:ext>
            </a:extLst>
          </p:cNvPr>
          <p:cNvSpPr txBox="1"/>
          <p:nvPr/>
        </p:nvSpPr>
        <p:spPr>
          <a:xfrm>
            <a:off x="4582319" y="282942"/>
            <a:ext cx="33639125" cy="2701578"/>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459071">
              <a:spcBef>
                <a:spcPct val="20000"/>
              </a:spcBef>
              <a:defRPr/>
            </a:pPr>
            <a:r>
              <a:rPr lang="en-US" sz="7817" dirty="0">
                <a:solidFill>
                  <a:srgbClr val="235078"/>
                </a:solidFill>
                <a:latin typeface="Libre Baskerville" panose="02000000000000000000" pitchFamily="2" charset="0"/>
              </a:rPr>
              <a:t>AI-Powered Real-Time Object Detection Dashboard</a:t>
            </a: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4582317" y="1757567"/>
            <a:ext cx="33639125" cy="174355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150" dirty="0">
                <a:solidFill>
                  <a:srgbClr val="235078"/>
                </a:solidFill>
                <a:latin typeface="Montserrat" panose="00000500000000000000" pitchFamily="50" charset="0"/>
                <a:cs typeface="Arial" panose="020B0604020202020204" pitchFamily="34" charset="0"/>
              </a:rPr>
              <a:t>Group members: Zhang Dinggen       Yang Le</a:t>
            </a:r>
          </a:p>
          <a:p>
            <a:pPr algn="ctr">
              <a:defRPr/>
            </a:pPr>
            <a:endParaRPr lang="en-US" sz="5150" dirty="0">
              <a:solidFill>
                <a:srgbClr val="235078"/>
              </a:solidFill>
              <a:latin typeface="Montserrat" panose="00000500000000000000" pitchFamily="50" charset="0"/>
              <a:cs typeface="Arial" panose="020B0604020202020204" pitchFamily="34" charset="0"/>
            </a:endParaRP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876685" y="5065667"/>
            <a:ext cx="19050388" cy="803179"/>
          </a:xfrm>
          <a:prstGeom prst="rect">
            <a:avLst/>
          </a:prstGeom>
          <a:solidFill>
            <a:srgbClr val="1482A5"/>
          </a:solidFill>
          <a:ln w="12700">
            <a:noFill/>
            <a:miter lim="800000"/>
          </a:ln>
        </p:spPr>
        <p:txBody>
          <a:bodyPr wrap="none" lIns="126115" tIns="67278" rIns="126115" bIns="63058" anchor="ctr" anchorCtr="0"/>
          <a:lstStyle>
            <a:defPPr>
              <a:defRPr kern="1200" smtId="4294967295"/>
            </a:defPPr>
          </a:lstStyle>
          <a:p>
            <a:pPr algn="ctr" defTabSz="4324970">
              <a:defRPr/>
            </a:pPr>
            <a:r>
              <a:rPr lang="en-US" sz="3311" b="1" dirty="0">
                <a:solidFill>
                  <a:schemeClr val="bg1"/>
                </a:solidFill>
                <a:latin typeface="Libre Baskerville" panose="02000000000000000000" pitchFamily="2" charset="0"/>
              </a:rPr>
              <a:t>Technical Workflow</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32936477" y="5065667"/>
            <a:ext cx="8830270" cy="803178"/>
          </a:xfrm>
          <a:prstGeom prst="rect">
            <a:avLst/>
          </a:prstGeom>
          <a:solidFill>
            <a:srgbClr val="1482A5"/>
          </a:solidFill>
          <a:ln w="12700">
            <a:noFill/>
            <a:miter lim="800000"/>
          </a:ln>
        </p:spPr>
        <p:txBody>
          <a:bodyPr wrap="none" lIns="126115" tIns="67278" rIns="126115" bIns="63058" anchor="ctr" anchorCtr="0"/>
          <a:lstStyle>
            <a:defPPr>
              <a:defRPr kern="1200" smtId="4294967295"/>
            </a:defPPr>
          </a:lstStyle>
          <a:p>
            <a:pPr algn="ctr" defTabSz="4324970">
              <a:defRPr/>
            </a:pPr>
            <a:r>
              <a:rPr lang="en-US" sz="3311" b="1" dirty="0">
                <a:solidFill>
                  <a:schemeClr val="bg1"/>
                </a:solidFill>
                <a:latin typeface="Libre Baskerville" panose="02000000000000000000" pitchFamily="2" charset="0"/>
              </a:rPr>
              <a:t>Results</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1405561" y="18247501"/>
            <a:ext cx="8830270" cy="803179"/>
          </a:xfrm>
          <a:prstGeom prst="rect">
            <a:avLst/>
          </a:prstGeom>
          <a:solidFill>
            <a:srgbClr val="1482A5"/>
          </a:solidFill>
          <a:ln w="12700">
            <a:noFill/>
            <a:miter lim="800000"/>
          </a:ln>
        </p:spPr>
        <p:txBody>
          <a:bodyPr wrap="none" lIns="126115" tIns="67278" rIns="126115" bIns="63058" anchor="ctr" anchorCtr="0"/>
          <a:lstStyle>
            <a:defPPr>
              <a:defRPr kern="1200" smtId="4294967295"/>
            </a:defPPr>
          </a:lstStyle>
          <a:p>
            <a:pPr algn="ctr" defTabSz="4324970">
              <a:defRPr/>
            </a:pPr>
            <a:r>
              <a:rPr lang="en-US" sz="3311" b="1" dirty="0">
                <a:solidFill>
                  <a:schemeClr val="bg1"/>
                </a:solidFill>
                <a:latin typeface="Libre Baskerville" panose="02000000000000000000" pitchFamily="2" charset="0"/>
              </a:rPr>
              <a:t>Objective</a:t>
            </a:r>
          </a:p>
        </p:txBody>
      </p:sp>
      <p:sp>
        <p:nvSpPr>
          <p:cNvPr id="54" name="Rectangle 10">
            <a:extLst>
              <a:ext uri="{FF2B5EF4-FFF2-40B4-BE49-F238E27FC236}">
                <a16:creationId xmlns:a16="http://schemas.microsoft.com/office/drawing/2014/main" id="{C5373E80-5BA7-4273-832B-6C4F5740A8C5}"/>
              </a:ext>
            </a:extLst>
          </p:cNvPr>
          <p:cNvSpPr>
            <a:spLocks noChangeArrowheads="1"/>
          </p:cNvSpPr>
          <p:nvPr/>
        </p:nvSpPr>
        <p:spPr bwMode="auto">
          <a:xfrm>
            <a:off x="32936477" y="18247501"/>
            <a:ext cx="8830270" cy="803179"/>
          </a:xfrm>
          <a:prstGeom prst="rect">
            <a:avLst/>
          </a:prstGeom>
          <a:solidFill>
            <a:srgbClr val="1482A5"/>
          </a:solidFill>
          <a:ln w="12700">
            <a:noFill/>
            <a:miter lim="800000"/>
          </a:ln>
        </p:spPr>
        <p:txBody>
          <a:bodyPr wrap="none" lIns="126115" tIns="67278" rIns="126115" bIns="63058" anchor="ctr" anchorCtr="0"/>
          <a:lstStyle>
            <a:defPPr>
              <a:defRPr kern="1200" smtId="4294967295"/>
            </a:defPPr>
          </a:lstStyle>
          <a:p>
            <a:pPr algn="ctr" defTabSz="4324970">
              <a:defRPr/>
            </a:pPr>
            <a:r>
              <a:rPr lang="en-US" sz="3311" b="1" dirty="0">
                <a:solidFill>
                  <a:schemeClr val="bg1"/>
                </a:solidFill>
                <a:latin typeface="Libre Baskerville" panose="02000000000000000000" pitchFamily="2" charset="0"/>
              </a:rPr>
              <a:t>Future Scope</a:t>
            </a:r>
          </a:p>
        </p:txBody>
      </p:sp>
      <p:sp>
        <p:nvSpPr>
          <p:cNvPr id="27" name="TextBox 26">
            <a:extLst>
              <a:ext uri="{FF2B5EF4-FFF2-40B4-BE49-F238E27FC236}">
                <a16:creationId xmlns:a16="http://schemas.microsoft.com/office/drawing/2014/main" id="{6D27E454-6E74-438E-B6CD-F623F47990B5}"/>
              </a:ext>
            </a:extLst>
          </p:cNvPr>
          <p:cNvSpPr txBox="1"/>
          <p:nvPr/>
        </p:nvSpPr>
        <p:spPr>
          <a:xfrm>
            <a:off x="1405561" y="6283549"/>
            <a:ext cx="8830270" cy="6740307"/>
          </a:xfrm>
          <a:prstGeom prst="rect">
            <a:avLst/>
          </a:prstGeom>
          <a:noFill/>
        </p:spPr>
        <p:txBody>
          <a:bodyPr wrap="square" rtlCol="0">
            <a:spAutoFit/>
          </a:bodyPr>
          <a:lstStyle>
            <a:defPPr>
              <a:defRPr kern="1200" smtId="4294967295"/>
            </a:defPPr>
          </a:lstStyle>
          <a:p>
            <a:pPr algn="just" latinLnBrk="1"/>
            <a:r>
              <a:rPr lang="en-US" sz="4800" dirty="0">
                <a:latin typeface="Times New Roman" panose="02020603050405020304" pitchFamily="18" charset="0"/>
                <a:ea typeface="Open Sans" panose="020B0606030504020204" pitchFamily="34" charset="0"/>
                <a:cs typeface="Times New Roman" panose="02020603050405020304" pitchFamily="18" charset="0"/>
              </a:rPr>
              <a:t>In today’s data-driven world, AI is transforming how we perceive and process information. This project uses AI models to analyze live video streams, detect objects, and help users better understand the visual data by showcasing key insights such as object count, detection frequency, and movement patterns.</a:t>
            </a:r>
          </a:p>
        </p:txBody>
      </p:sp>
      <p:sp>
        <p:nvSpPr>
          <p:cNvPr id="43" name="TextBox 42">
            <a:extLst>
              <a:ext uri="{FF2B5EF4-FFF2-40B4-BE49-F238E27FC236}">
                <a16:creationId xmlns:a16="http://schemas.microsoft.com/office/drawing/2014/main" id="{2BBD7720-E258-450C-97C8-212EC4244F55}"/>
              </a:ext>
            </a:extLst>
          </p:cNvPr>
          <p:cNvSpPr txBox="1"/>
          <p:nvPr/>
        </p:nvSpPr>
        <p:spPr>
          <a:xfrm>
            <a:off x="1287915" y="19282999"/>
            <a:ext cx="9065563" cy="6924973"/>
          </a:xfrm>
          <a:prstGeom prst="rect">
            <a:avLst/>
          </a:prstGeom>
          <a:noFill/>
        </p:spPr>
        <p:txBody>
          <a:bodyPr wrap="square" rtlCol="0">
            <a:spAutoFit/>
          </a:bodyPr>
          <a:lstStyle>
            <a:defPPr>
              <a:defRPr kern="1200" smtId="4294967295"/>
            </a:defPPr>
          </a:lstStyle>
          <a:p>
            <a:pPr algn="just" latinLnBrk="1"/>
            <a:r>
              <a:rPr lang="en-US" altLang="zh-CN" sz="4800" dirty="0">
                <a:effectLst/>
                <a:latin typeface="Times New Roman" panose="02020603050405020304" pitchFamily="18" charset="0"/>
                <a:ea typeface="MS Mincho" panose="02020609040205080304" pitchFamily="49" charset="-128"/>
                <a:cs typeface="Times New Roman" panose="02020603050405020304" pitchFamily="18" charset="0"/>
              </a:rPr>
              <a:t>The goal of this project is to demonstrate how AI can extract meaningful information from live video feeds in real-time and visualize it through an easy-to-use dashboard. It provides users with an intuitive way to interact with and analyze the detected data.</a:t>
            </a:r>
            <a:endParaRPr lang="zh-CN" altLang="zh-CN" sz="4800" dirty="0">
              <a:effectLst/>
              <a:latin typeface="Times New Roman" panose="02020603050405020304" pitchFamily="18" charset="0"/>
              <a:ea typeface="MS Mincho" panose="02020609040205080304" pitchFamily="49" charset="-128"/>
              <a:cs typeface="Times New Roman" panose="02020603050405020304" pitchFamily="18" charset="0"/>
            </a:endParaRPr>
          </a:p>
          <a:p>
            <a:pPr latinLnBrk="1"/>
            <a:endParaRPr lang="en-US" sz="60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876685" y="6058471"/>
            <a:ext cx="19050388" cy="11638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6147" tIns="63073" rIns="126147" bIns="63073">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eaLnBrk="1" latinLnBrk="1" hangingPunct="1"/>
            <a:r>
              <a:rPr lang="en-US" sz="4400" dirty="0">
                <a:latin typeface="Times New Roman" panose="02020603050405020304" pitchFamily="18" charset="0"/>
                <a:ea typeface="Open Sans" panose="020B0606030504020204" pitchFamily="34" charset="0"/>
                <a:cs typeface="Times New Roman" panose="02020603050405020304" pitchFamily="18" charset="0"/>
              </a:rPr>
              <a:t>1. </a:t>
            </a:r>
            <a:r>
              <a:rPr lang="en-US" sz="4400" b="1" dirty="0">
                <a:latin typeface="Times New Roman" panose="02020603050405020304" pitchFamily="18" charset="0"/>
                <a:ea typeface="Open Sans" panose="020B0606030504020204" pitchFamily="34" charset="0"/>
                <a:cs typeface="Times New Roman" panose="02020603050405020304" pitchFamily="18" charset="0"/>
              </a:rPr>
              <a:t>AI Model Setup</a:t>
            </a:r>
            <a:r>
              <a:rPr lang="en-US" sz="4400" dirty="0">
                <a:latin typeface="Times New Roman" panose="02020603050405020304" pitchFamily="18" charset="0"/>
                <a:ea typeface="Open Sans" panose="020B0606030504020204" pitchFamily="34" charset="0"/>
                <a:cs typeface="Times New Roman" panose="02020603050405020304" pitchFamily="18" charset="0"/>
              </a:rPr>
              <a:t>: We implemented state-of-the-art object detection models like YOLO </a:t>
            </a:r>
            <a:r>
              <a:rPr lang="en-US" altLang="zh-CN" sz="4400" dirty="0">
                <a:latin typeface="Times New Roman" panose="02020603050405020304" pitchFamily="18" charset="0"/>
                <a:ea typeface="Open Sans" panose="020B0606030504020204" pitchFamily="34" charset="0"/>
                <a:cs typeface="Times New Roman" panose="02020603050405020304" pitchFamily="18" charset="0"/>
              </a:rPr>
              <a:t>v11</a:t>
            </a:r>
            <a:r>
              <a:rPr lang="en-US" sz="4400" dirty="0">
                <a:latin typeface="Times New Roman" panose="02020603050405020304" pitchFamily="18" charset="0"/>
                <a:ea typeface="Open Sans" panose="020B0606030504020204" pitchFamily="34" charset="0"/>
                <a:cs typeface="Times New Roman" panose="02020603050405020304" pitchFamily="18" charset="0"/>
              </a:rPr>
              <a:t>. These models are capable of accurately detecting multiple objects in a single frame.</a:t>
            </a:r>
          </a:p>
          <a:p>
            <a:pPr marL="914400" indent="-914400" algn="just" eaLnBrk="1" latinLnBrk="1" hangingPunct="1">
              <a:buAutoNum type="arabicPeriod"/>
            </a:pPr>
            <a:endParaRPr lang="en-US" sz="4400" dirty="0">
              <a:latin typeface="Times New Roman" panose="02020603050405020304" pitchFamily="18" charset="0"/>
              <a:ea typeface="Open Sans" panose="020B0606030504020204" pitchFamily="34" charset="0"/>
              <a:cs typeface="Times New Roman" panose="02020603050405020304" pitchFamily="18" charset="0"/>
            </a:endParaRPr>
          </a:p>
          <a:p>
            <a:pPr algn="just" eaLnBrk="1" latinLnBrk="1" hangingPunct="1"/>
            <a:r>
              <a:rPr lang="en-US" sz="4400" dirty="0">
                <a:latin typeface="Times New Roman" panose="02020603050405020304" pitchFamily="18" charset="0"/>
                <a:ea typeface="Open Sans" panose="020B0606030504020204" pitchFamily="34" charset="0"/>
                <a:cs typeface="Times New Roman" panose="02020603050405020304" pitchFamily="18" charset="0"/>
              </a:rPr>
              <a:t>2. </a:t>
            </a:r>
            <a:r>
              <a:rPr lang="en-US" sz="4400" b="1" dirty="0">
                <a:latin typeface="Times New Roman" panose="02020603050405020304" pitchFamily="18" charset="0"/>
                <a:ea typeface="Open Sans" panose="020B0606030504020204" pitchFamily="34" charset="0"/>
                <a:cs typeface="Times New Roman" panose="02020603050405020304" pitchFamily="18" charset="0"/>
              </a:rPr>
              <a:t>Real-Time Video Processing</a:t>
            </a:r>
            <a:r>
              <a:rPr lang="en-US" sz="4400" dirty="0">
                <a:latin typeface="Times New Roman" panose="02020603050405020304" pitchFamily="18" charset="0"/>
                <a:ea typeface="Open Sans" panose="020B0606030504020204" pitchFamily="34" charset="0"/>
                <a:cs typeface="Times New Roman" panose="02020603050405020304" pitchFamily="18" charset="0"/>
              </a:rPr>
              <a:t>: OpenCV is used to process video feeds frame by frame, enabling real-time object detection with bounding boxes around the detected objects.</a:t>
            </a:r>
          </a:p>
          <a:p>
            <a:pPr algn="just" eaLnBrk="1" latinLnBrk="1" hangingPunct="1"/>
            <a:endParaRPr lang="en-US" sz="4400" dirty="0">
              <a:latin typeface="Times New Roman" panose="02020603050405020304" pitchFamily="18" charset="0"/>
              <a:ea typeface="Open Sans" panose="020B0606030504020204" pitchFamily="34" charset="0"/>
              <a:cs typeface="Times New Roman" panose="02020603050405020304" pitchFamily="18" charset="0"/>
            </a:endParaRPr>
          </a:p>
          <a:p>
            <a:pPr algn="just" eaLnBrk="1" latinLnBrk="1" hangingPunct="1"/>
            <a:r>
              <a:rPr lang="en-US" sz="4400" dirty="0">
                <a:latin typeface="Times New Roman" panose="02020603050405020304" pitchFamily="18" charset="0"/>
                <a:ea typeface="Open Sans" panose="020B0606030504020204" pitchFamily="34" charset="0"/>
                <a:cs typeface="Times New Roman" panose="02020603050405020304" pitchFamily="18" charset="0"/>
              </a:rPr>
              <a:t>3. </a:t>
            </a:r>
            <a:r>
              <a:rPr lang="en-US" sz="4400" b="1" dirty="0">
                <a:latin typeface="Times New Roman" panose="02020603050405020304" pitchFamily="18" charset="0"/>
                <a:ea typeface="Open Sans" panose="020B0606030504020204" pitchFamily="34" charset="0"/>
                <a:cs typeface="Times New Roman" panose="02020603050405020304" pitchFamily="18" charset="0"/>
              </a:rPr>
              <a:t>Dashboard Development</a:t>
            </a:r>
            <a:r>
              <a:rPr lang="en-US" sz="4400" dirty="0">
                <a:latin typeface="Times New Roman" panose="02020603050405020304" pitchFamily="18" charset="0"/>
                <a:ea typeface="Open Sans" panose="020B0606030504020204" pitchFamily="34" charset="0"/>
                <a:cs typeface="Times New Roman" panose="02020603050405020304" pitchFamily="18" charset="0"/>
              </a:rPr>
              <a:t>: We designed an interactive dashboard using tools like </a:t>
            </a:r>
            <a:r>
              <a:rPr lang="en-US" altLang="zh-CN" sz="4400" dirty="0" err="1">
                <a:latin typeface="Times New Roman" panose="02020603050405020304" pitchFamily="18" charset="0"/>
                <a:ea typeface="Open Sans" panose="020B0606030504020204" pitchFamily="34" charset="0"/>
                <a:cs typeface="Times New Roman" panose="02020603050405020304" pitchFamily="18" charset="0"/>
              </a:rPr>
              <a:t>Plotly</a:t>
            </a:r>
            <a:r>
              <a:rPr lang="en-US" sz="4400" dirty="0">
                <a:latin typeface="Times New Roman" panose="02020603050405020304" pitchFamily="18" charset="0"/>
                <a:ea typeface="Open Sans" panose="020B0606030504020204" pitchFamily="34" charset="0"/>
                <a:cs typeface="Times New Roman" panose="02020603050405020304" pitchFamily="18" charset="0"/>
              </a:rPr>
              <a:t>. The dashboard provides:</a:t>
            </a:r>
          </a:p>
          <a:p>
            <a:pPr algn="just" eaLnBrk="1" latinLnBrk="1" hangingPunct="1"/>
            <a:r>
              <a:rPr lang="en-US" sz="4400" dirty="0">
                <a:latin typeface="Times New Roman" panose="02020603050405020304" pitchFamily="18" charset="0"/>
                <a:ea typeface="Open Sans" panose="020B0606030504020204" pitchFamily="34" charset="0"/>
                <a:cs typeface="Times New Roman" panose="02020603050405020304" pitchFamily="18" charset="0"/>
              </a:rPr>
              <a:t>- </a:t>
            </a:r>
            <a:r>
              <a:rPr lang="en-US" sz="4400" b="1" dirty="0">
                <a:latin typeface="Times New Roman" panose="02020603050405020304" pitchFamily="18" charset="0"/>
                <a:ea typeface="Open Sans" panose="020B0606030504020204" pitchFamily="34" charset="0"/>
                <a:cs typeface="Times New Roman" panose="02020603050405020304" pitchFamily="18" charset="0"/>
              </a:rPr>
              <a:t>Real-Time Detection</a:t>
            </a:r>
            <a:r>
              <a:rPr lang="en-US" sz="4400" dirty="0">
                <a:latin typeface="Times New Roman" panose="02020603050405020304" pitchFamily="18" charset="0"/>
                <a:ea typeface="Open Sans" panose="020B0606030504020204" pitchFamily="34" charset="0"/>
                <a:cs typeface="Times New Roman" panose="02020603050405020304" pitchFamily="18" charset="0"/>
              </a:rPr>
              <a:t>: Live display of detected objects with bounding boxes.</a:t>
            </a:r>
          </a:p>
          <a:p>
            <a:pPr algn="just" eaLnBrk="1" latinLnBrk="1" hangingPunct="1"/>
            <a:r>
              <a:rPr lang="en-US" sz="4400" dirty="0">
                <a:latin typeface="Times New Roman" panose="02020603050405020304" pitchFamily="18" charset="0"/>
                <a:ea typeface="Open Sans" panose="020B0606030504020204" pitchFamily="34" charset="0"/>
                <a:cs typeface="Times New Roman" panose="02020603050405020304" pitchFamily="18" charset="0"/>
              </a:rPr>
              <a:t>- </a:t>
            </a:r>
            <a:r>
              <a:rPr lang="en-US" sz="4400" b="1" dirty="0">
                <a:latin typeface="Times New Roman" panose="02020603050405020304" pitchFamily="18" charset="0"/>
                <a:ea typeface="Open Sans" panose="020B0606030504020204" pitchFamily="34" charset="0"/>
                <a:cs typeface="Times New Roman" panose="02020603050405020304" pitchFamily="18" charset="0"/>
              </a:rPr>
              <a:t>Statistical Analysis</a:t>
            </a:r>
            <a:r>
              <a:rPr lang="en-US" sz="4400" dirty="0">
                <a:latin typeface="Times New Roman" panose="02020603050405020304" pitchFamily="18" charset="0"/>
                <a:ea typeface="Open Sans" panose="020B0606030504020204" pitchFamily="34" charset="0"/>
                <a:cs typeface="Times New Roman" panose="02020603050405020304" pitchFamily="18" charset="0"/>
              </a:rPr>
              <a:t>: Charts showing the frequency of detected objects over time.</a:t>
            </a:r>
          </a:p>
          <a:p>
            <a:pPr algn="just" eaLnBrk="1" latinLnBrk="1" hangingPunct="1"/>
            <a:r>
              <a:rPr lang="en-US" sz="4400" dirty="0">
                <a:latin typeface="Times New Roman" panose="02020603050405020304" pitchFamily="18" charset="0"/>
                <a:ea typeface="Open Sans" panose="020B0606030504020204" pitchFamily="34" charset="0"/>
                <a:cs typeface="Times New Roman" panose="02020603050405020304" pitchFamily="18" charset="0"/>
              </a:rPr>
              <a:t>- </a:t>
            </a:r>
            <a:r>
              <a:rPr lang="en-US" sz="4400" b="1" dirty="0">
                <a:latin typeface="Times New Roman" panose="02020603050405020304" pitchFamily="18" charset="0"/>
                <a:ea typeface="Open Sans" panose="020B0606030504020204" pitchFamily="34" charset="0"/>
                <a:cs typeface="Times New Roman" panose="02020603050405020304" pitchFamily="18" charset="0"/>
              </a:rPr>
              <a:t>Heatmap Visualization</a:t>
            </a:r>
            <a:r>
              <a:rPr lang="en-US" sz="4400" dirty="0">
                <a:latin typeface="Times New Roman" panose="02020603050405020304" pitchFamily="18" charset="0"/>
                <a:ea typeface="Open Sans" panose="020B0606030504020204" pitchFamily="34" charset="0"/>
                <a:cs typeface="Times New Roman" panose="02020603050405020304" pitchFamily="18" charset="0"/>
              </a:rPr>
              <a:t>: Heatmaps to illustrate movement patterns and hotspot areas.</a:t>
            </a:r>
          </a:p>
          <a:p>
            <a:pPr marL="685800" indent="-685800" algn="just" eaLnBrk="1" latinLnBrk="1" hangingPunct="1">
              <a:buFontTx/>
              <a:buChar char="-"/>
            </a:pPr>
            <a:endParaRPr lang="en-US" sz="4400" dirty="0">
              <a:latin typeface="Times New Roman" panose="02020603050405020304" pitchFamily="18" charset="0"/>
              <a:ea typeface="Open Sans" panose="020B0606030504020204" pitchFamily="34" charset="0"/>
              <a:cs typeface="Times New Roman" panose="02020603050405020304" pitchFamily="18" charset="0"/>
            </a:endParaRPr>
          </a:p>
          <a:p>
            <a:pPr algn="just" eaLnBrk="1" latinLnBrk="1" hangingPunct="1"/>
            <a:r>
              <a:rPr lang="en-US" sz="4400" dirty="0">
                <a:latin typeface="Times New Roman" panose="02020603050405020304" pitchFamily="18" charset="0"/>
                <a:ea typeface="Open Sans" panose="020B0606030504020204" pitchFamily="34" charset="0"/>
                <a:cs typeface="Times New Roman" panose="02020603050405020304" pitchFamily="18" charset="0"/>
              </a:rPr>
              <a:t>4. </a:t>
            </a:r>
            <a:r>
              <a:rPr lang="en-US" sz="4400" b="1" dirty="0">
                <a:latin typeface="Times New Roman" panose="02020603050405020304" pitchFamily="18" charset="0"/>
                <a:ea typeface="Open Sans" panose="020B0606030504020204" pitchFamily="34" charset="0"/>
                <a:cs typeface="Times New Roman" panose="02020603050405020304" pitchFamily="18" charset="0"/>
              </a:rPr>
              <a:t>Data Management</a:t>
            </a:r>
            <a:r>
              <a:rPr lang="en-US" sz="4400" dirty="0">
                <a:latin typeface="Times New Roman" panose="02020603050405020304" pitchFamily="18" charset="0"/>
                <a:ea typeface="Open Sans" panose="020B0606030504020204" pitchFamily="34" charset="0"/>
                <a:cs typeface="Times New Roman" panose="02020603050405020304" pitchFamily="18" charset="0"/>
              </a:rPr>
              <a:t>: The backend, built with Flask, manages data flow, stores historical trends, and allows users to analyze past detection patterns.</a:t>
            </a:r>
          </a:p>
        </p:txBody>
      </p:sp>
      <p:sp>
        <p:nvSpPr>
          <p:cNvPr id="303" name="TextBox 302">
            <a:extLst>
              <a:ext uri="{FF2B5EF4-FFF2-40B4-BE49-F238E27FC236}">
                <a16:creationId xmlns:a16="http://schemas.microsoft.com/office/drawing/2014/main" id="{995B8920-2EE7-4FFC-B20D-4A97E28B3E9A}"/>
              </a:ext>
            </a:extLst>
          </p:cNvPr>
          <p:cNvSpPr txBox="1"/>
          <p:nvPr/>
        </p:nvSpPr>
        <p:spPr>
          <a:xfrm>
            <a:off x="32936477" y="19462203"/>
            <a:ext cx="8830269" cy="8217634"/>
          </a:xfrm>
          <a:prstGeom prst="rect">
            <a:avLst/>
          </a:prstGeom>
          <a:noFill/>
        </p:spPr>
        <p:txBody>
          <a:bodyPr wrap="square" rtlCol="0">
            <a:spAutoFit/>
          </a:bodyPr>
          <a:lstStyle>
            <a:defPPr>
              <a:defRPr kern="1200" smtId="4294967295"/>
            </a:defPPr>
          </a:lstStyle>
          <a:p>
            <a:pPr algn="just" latinLnBrk="1"/>
            <a:r>
              <a:rPr lang="en-US" sz="4400" dirty="0">
                <a:latin typeface="Times New Roman" panose="02020603050405020304" pitchFamily="18" charset="0"/>
                <a:ea typeface="Open Sans" panose="020B0606030504020204" pitchFamily="34" charset="0"/>
                <a:cs typeface="Times New Roman" panose="02020603050405020304" pitchFamily="18" charset="0"/>
              </a:rPr>
              <a:t>This project has immense potential for future development, including:</a:t>
            </a:r>
          </a:p>
          <a:p>
            <a:pPr algn="just" latinLnBrk="1"/>
            <a:r>
              <a:rPr lang="en-US" sz="4400" dirty="0">
                <a:latin typeface="Times New Roman" panose="02020603050405020304" pitchFamily="18" charset="0"/>
                <a:ea typeface="Open Sans" panose="020B0606030504020204" pitchFamily="34" charset="0"/>
                <a:cs typeface="Times New Roman" panose="02020603050405020304" pitchFamily="18" charset="0"/>
              </a:rPr>
              <a:t>- </a:t>
            </a:r>
            <a:r>
              <a:rPr lang="en-US" sz="4400" b="1" dirty="0">
                <a:latin typeface="Times New Roman" panose="02020603050405020304" pitchFamily="18" charset="0"/>
                <a:ea typeface="Open Sans" panose="020B0606030504020204" pitchFamily="34" charset="0"/>
                <a:cs typeface="Times New Roman" panose="02020603050405020304" pitchFamily="18" charset="0"/>
              </a:rPr>
              <a:t>Object Tracking</a:t>
            </a:r>
            <a:r>
              <a:rPr lang="en-US" sz="4400" dirty="0">
                <a:latin typeface="Times New Roman" panose="02020603050405020304" pitchFamily="18" charset="0"/>
                <a:ea typeface="Open Sans" panose="020B0606030504020204" pitchFamily="34" charset="0"/>
                <a:cs typeface="Times New Roman" panose="02020603050405020304" pitchFamily="18" charset="0"/>
              </a:rPr>
              <a:t>: Enhancing the system to track objects over longer periods.</a:t>
            </a:r>
          </a:p>
          <a:p>
            <a:pPr algn="just" latinLnBrk="1"/>
            <a:r>
              <a:rPr lang="en-US" sz="4400" dirty="0">
                <a:latin typeface="Times New Roman" panose="02020603050405020304" pitchFamily="18" charset="0"/>
                <a:ea typeface="Open Sans" panose="020B0606030504020204" pitchFamily="34" charset="0"/>
                <a:cs typeface="Times New Roman" panose="02020603050405020304" pitchFamily="18" charset="0"/>
              </a:rPr>
              <a:t>- </a:t>
            </a:r>
            <a:r>
              <a:rPr lang="en-US" sz="4400" b="1" dirty="0">
                <a:latin typeface="Times New Roman" panose="02020603050405020304" pitchFamily="18" charset="0"/>
                <a:ea typeface="Open Sans" panose="020B0606030504020204" pitchFamily="34" charset="0"/>
                <a:cs typeface="Times New Roman" panose="02020603050405020304" pitchFamily="18" charset="0"/>
              </a:rPr>
              <a:t>Cloud Integration</a:t>
            </a:r>
            <a:r>
              <a:rPr lang="en-US" sz="4400" dirty="0">
                <a:latin typeface="Times New Roman" panose="02020603050405020304" pitchFamily="18" charset="0"/>
                <a:ea typeface="Open Sans" panose="020B0606030504020204" pitchFamily="34" charset="0"/>
                <a:cs typeface="Times New Roman" panose="02020603050405020304" pitchFamily="18" charset="0"/>
              </a:rPr>
              <a:t>: Leveraging cloud platforms for better performance and scalability.</a:t>
            </a:r>
          </a:p>
          <a:p>
            <a:pPr algn="just" latinLnBrk="1"/>
            <a:r>
              <a:rPr lang="en-US" sz="4400" b="1" dirty="0">
                <a:latin typeface="Times New Roman" panose="02020603050405020304" pitchFamily="18" charset="0"/>
                <a:ea typeface="Open Sans" panose="020B0606030504020204" pitchFamily="34" charset="0"/>
                <a:cs typeface="Times New Roman" panose="02020603050405020304" pitchFamily="18" charset="0"/>
              </a:rPr>
              <a:t>- Industry Applications</a:t>
            </a:r>
            <a:r>
              <a:rPr lang="en-US" sz="4400" dirty="0">
                <a:latin typeface="Times New Roman" panose="02020603050405020304" pitchFamily="18" charset="0"/>
                <a:ea typeface="Open Sans" panose="020B0606030504020204" pitchFamily="34" charset="0"/>
                <a:cs typeface="Times New Roman" panose="02020603050405020304" pitchFamily="18" charset="0"/>
              </a:rPr>
              <a:t>: Expanding use cases in sectors like security surveillance, traffic management, and retail analytics.</a:t>
            </a:r>
          </a:p>
        </p:txBody>
      </p:sp>
      <p:sp>
        <p:nvSpPr>
          <p:cNvPr id="4" name="Rectangle 10">
            <a:extLst>
              <a:ext uri="{FF2B5EF4-FFF2-40B4-BE49-F238E27FC236}">
                <a16:creationId xmlns:a16="http://schemas.microsoft.com/office/drawing/2014/main" id="{1B977A5D-33FA-E720-2044-F11EC684A9CE}"/>
              </a:ext>
            </a:extLst>
          </p:cNvPr>
          <p:cNvSpPr>
            <a:spLocks noChangeArrowheads="1"/>
          </p:cNvSpPr>
          <p:nvPr/>
        </p:nvSpPr>
        <p:spPr bwMode="auto">
          <a:xfrm>
            <a:off x="11876685" y="18247501"/>
            <a:ext cx="19050388" cy="803179"/>
          </a:xfrm>
          <a:prstGeom prst="rect">
            <a:avLst/>
          </a:prstGeom>
          <a:solidFill>
            <a:srgbClr val="1482A5"/>
          </a:solidFill>
          <a:ln w="12700">
            <a:noFill/>
            <a:miter lim="800000"/>
          </a:ln>
        </p:spPr>
        <p:txBody>
          <a:bodyPr wrap="none" lIns="126115" tIns="67278" rIns="126115" bIns="63058" anchor="ctr" anchorCtr="0"/>
          <a:lstStyle>
            <a:defPPr>
              <a:defRPr kern="1200" smtId="4294967295"/>
            </a:defPPr>
          </a:lstStyle>
          <a:p>
            <a:pPr algn="ctr" defTabSz="4324970">
              <a:defRPr/>
            </a:pPr>
            <a:r>
              <a:rPr lang="en-US" altLang="zh-CN" sz="3310" b="1" dirty="0">
                <a:solidFill>
                  <a:schemeClr val="bg1"/>
                </a:solidFill>
                <a:latin typeface="Libre Baskerville" panose="02000000000000000000" pitchFamily="2" charset="0"/>
              </a:rPr>
              <a:t>References and Technologies Used</a:t>
            </a:r>
            <a:endParaRPr lang="en-US" sz="3310" b="1" dirty="0">
              <a:solidFill>
                <a:schemeClr val="bg1"/>
              </a:solidFill>
              <a:latin typeface="Libre Baskerville" panose="02000000000000000000" pitchFamily="2" charset="0"/>
            </a:endParaRPr>
          </a:p>
        </p:txBody>
      </p:sp>
      <p:sp>
        <p:nvSpPr>
          <p:cNvPr id="5" name="TextBox 302">
            <a:extLst>
              <a:ext uri="{FF2B5EF4-FFF2-40B4-BE49-F238E27FC236}">
                <a16:creationId xmlns:a16="http://schemas.microsoft.com/office/drawing/2014/main" id="{159CE17E-B5F6-D7BC-7217-944BFC7DD137}"/>
              </a:ext>
            </a:extLst>
          </p:cNvPr>
          <p:cNvSpPr txBox="1"/>
          <p:nvPr/>
        </p:nvSpPr>
        <p:spPr>
          <a:xfrm>
            <a:off x="11876681" y="19282999"/>
            <a:ext cx="19050391" cy="13249781"/>
          </a:xfrm>
          <a:prstGeom prst="rect">
            <a:avLst/>
          </a:prstGeom>
          <a:noFill/>
        </p:spPr>
        <p:txBody>
          <a:bodyPr wrap="square" rtlCol="0">
            <a:spAutoFit/>
          </a:bodyPr>
          <a:lstStyle>
            <a:defPPr>
              <a:defRPr kern="1200" smtId="4294967295"/>
            </a:defPPr>
          </a:lstStyle>
          <a:p>
            <a:r>
              <a:rPr lang="en-US" altLang="zh-CN" sz="4400" b="1" dirty="0"/>
              <a:t>Frontend:</a:t>
            </a:r>
            <a:endParaRPr lang="en-US" altLang="zh-CN" sz="4400" dirty="0"/>
          </a:p>
          <a:p>
            <a:r>
              <a:rPr lang="en-US" altLang="zh-CN" sz="4400" dirty="0"/>
              <a:t>- </a:t>
            </a:r>
            <a:r>
              <a:rPr lang="en-US" altLang="zh-CN" sz="4400" b="1" dirty="0"/>
              <a:t>HTML</a:t>
            </a:r>
            <a:r>
              <a:rPr lang="en-US" altLang="zh-CN" sz="4400" dirty="0"/>
              <a:t>: Used to structure the web interface.</a:t>
            </a:r>
          </a:p>
          <a:p>
            <a:r>
              <a:rPr lang="en-US" altLang="zh-CN" sz="4400" dirty="0"/>
              <a:t>- </a:t>
            </a:r>
            <a:r>
              <a:rPr lang="en-US" altLang="zh-CN" sz="4400" b="1" dirty="0"/>
              <a:t>CSS</a:t>
            </a:r>
            <a:r>
              <a:rPr lang="en-US" altLang="zh-CN" sz="4400" dirty="0"/>
              <a:t>: Applied for styling and layout design.</a:t>
            </a:r>
          </a:p>
          <a:p>
            <a:r>
              <a:rPr lang="en-US" altLang="zh-CN" sz="4400" dirty="0"/>
              <a:t>- </a:t>
            </a:r>
            <a:r>
              <a:rPr lang="en-US" altLang="zh-CN" sz="4400" b="1" dirty="0"/>
              <a:t>JavaScript</a:t>
            </a:r>
            <a:r>
              <a:rPr lang="en-US" altLang="zh-CN" sz="4400" dirty="0"/>
              <a:t>: Facilitated interactive elements and logic on the client side.</a:t>
            </a:r>
          </a:p>
          <a:p>
            <a:r>
              <a:rPr lang="en-US" altLang="zh-CN" sz="4400" dirty="0"/>
              <a:t>- </a:t>
            </a:r>
            <a:r>
              <a:rPr lang="en-US" altLang="zh-CN" sz="4400" b="1" dirty="0"/>
              <a:t>Bootstrap</a:t>
            </a:r>
            <a:r>
              <a:rPr lang="en-US" altLang="zh-CN" sz="4400" dirty="0"/>
              <a:t>: Ensured responsive design and styled components effectively.</a:t>
            </a:r>
          </a:p>
          <a:p>
            <a:r>
              <a:rPr lang="en-US" altLang="zh-CN" sz="4400" b="1" dirty="0"/>
              <a:t>Backend:</a:t>
            </a:r>
            <a:endParaRPr lang="en-US" altLang="zh-CN" sz="4400" dirty="0"/>
          </a:p>
          <a:p>
            <a:r>
              <a:rPr lang="en-US" altLang="zh-CN" sz="4400" dirty="0"/>
              <a:t>- </a:t>
            </a:r>
            <a:r>
              <a:rPr lang="en-US" altLang="zh-CN" sz="4400" b="1" dirty="0"/>
              <a:t>Flask</a:t>
            </a:r>
            <a:r>
              <a:rPr lang="en-US" altLang="zh-CN" sz="4400" dirty="0"/>
              <a:t>: A lightweight framework employed to handle server-side logic and manage API endpoints.</a:t>
            </a:r>
          </a:p>
          <a:p>
            <a:r>
              <a:rPr lang="en-US" altLang="zh-CN" sz="4400" b="1" dirty="0"/>
              <a:t>Model:</a:t>
            </a:r>
            <a:endParaRPr lang="en-US" altLang="zh-CN" sz="4400" dirty="0"/>
          </a:p>
          <a:p>
            <a:r>
              <a:rPr lang="en-US" altLang="zh-CN" sz="4400" dirty="0"/>
              <a:t>- </a:t>
            </a:r>
            <a:r>
              <a:rPr lang="en-US" altLang="zh-CN" sz="4400" b="1" dirty="0"/>
              <a:t>YOLO v11</a:t>
            </a:r>
            <a:r>
              <a:rPr lang="en-US" altLang="zh-CN" sz="4400" dirty="0"/>
              <a:t>: A state-of-the-art real-time object detection model utilized for detecting objects in live video feeds.</a:t>
            </a:r>
          </a:p>
          <a:p>
            <a:r>
              <a:rPr lang="en-US" altLang="zh-CN" sz="4400" b="1" dirty="0"/>
              <a:t>Visualization:</a:t>
            </a:r>
            <a:endParaRPr lang="en-US" altLang="zh-CN" sz="4400" dirty="0"/>
          </a:p>
          <a:p>
            <a:r>
              <a:rPr lang="en-US" altLang="zh-CN" sz="4400" dirty="0"/>
              <a:t>- </a:t>
            </a:r>
            <a:r>
              <a:rPr lang="en-US" altLang="zh-CN" sz="4400" b="1" dirty="0" err="1"/>
              <a:t>Plotly</a:t>
            </a:r>
            <a:r>
              <a:rPr lang="en-US" altLang="zh-CN" sz="4400" dirty="0"/>
              <a:t>: Utilized to create interactive charts and visualizations for presenting data on the dashboard.</a:t>
            </a:r>
          </a:p>
          <a:p>
            <a:pPr algn="just" latinLnBrk="1"/>
            <a:endParaRPr lang="en-US" sz="23900" dirty="0">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9" name="图片 8">
            <a:extLst>
              <a:ext uri="{FF2B5EF4-FFF2-40B4-BE49-F238E27FC236}">
                <a16:creationId xmlns:a16="http://schemas.microsoft.com/office/drawing/2014/main" id="{D5FB3515-313E-FB09-BF14-D420961B6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36476" y="5846058"/>
            <a:ext cx="8830269" cy="5665052"/>
          </a:xfrm>
          <a:prstGeom prst="rect">
            <a:avLst/>
          </a:prstGeom>
        </p:spPr>
      </p:pic>
      <p:pic>
        <p:nvPicPr>
          <p:cNvPr id="11" name="图片 10">
            <a:extLst>
              <a:ext uri="{FF2B5EF4-FFF2-40B4-BE49-F238E27FC236}">
                <a16:creationId xmlns:a16="http://schemas.microsoft.com/office/drawing/2014/main" id="{AC62E024-9E61-E739-519F-685A8A1D9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36476" y="11511110"/>
            <a:ext cx="8830269" cy="6736390"/>
          </a:xfrm>
          <a:prstGeom prst="rect">
            <a:avLst/>
          </a:prstGeom>
        </p:spPr>
      </p:pic>
      <p:pic>
        <p:nvPicPr>
          <p:cNvPr id="12" name="Picture 3" descr="WKU">
            <a:extLst>
              <a:ext uri="{FF2B5EF4-FFF2-40B4-BE49-F238E27FC236}">
                <a16:creationId xmlns:a16="http://schemas.microsoft.com/office/drawing/2014/main" id="{75CAB310-CB6C-B062-BA63-5655075C1EC2}"/>
              </a:ext>
            </a:extLst>
          </p:cNvPr>
          <p:cNvPicPr>
            <a:picLocks noChangeAspect="1"/>
          </p:cNvPicPr>
          <p:nvPr>
            <p:custDataLst>
              <p:tags r:id="rId1"/>
            </p:custDataLst>
          </p:nvPr>
        </p:nvPicPr>
        <p:blipFill>
          <a:blip r:embed="rId5"/>
          <a:stretch>
            <a:fillRect/>
          </a:stretch>
        </p:blipFill>
        <p:spPr>
          <a:xfrm>
            <a:off x="-42467" y="81573"/>
            <a:ext cx="3528617" cy="3089379"/>
          </a:xfrm>
          <a:prstGeom prst="rect">
            <a:avLst/>
          </a:prstGeom>
          <a:noFill/>
          <a:ln w="9525">
            <a:noFill/>
          </a:ln>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4128</TotalTime>
  <Words>431</Words>
  <Application>Microsoft Office PowerPoint</Application>
  <PresentationFormat>自定义</PresentationFormat>
  <Paragraphs>37</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Montserrat</vt:lpstr>
      <vt:lpstr>Libre Baskerville</vt:lpstr>
      <vt:lpstr>Times New Roman</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乐 杨</cp:lastModifiedBy>
  <cp:revision>26</cp:revision>
  <cp:lastPrinted>2011-01-21T18:13:44Z</cp:lastPrinted>
  <dcterms:modified xsi:type="dcterms:W3CDTF">2024-12-01T07:26:07Z</dcterms:modified>
  <cp:category>scientific poster powerpoint</cp:category>
</cp:coreProperties>
</file>