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微信公众平台开发</a:t>
            </a:r>
            <a:endParaRPr lang="zh-CN" altLang="en-US" dirty="0"/>
          </a:p>
        </p:txBody>
      </p:sp>
      <p:pic>
        <p:nvPicPr>
          <p:cNvPr id="1026" name="Picture 2" descr="C:\Users\LCZ\Desktop\e75be8d189b6a6aefe461b68d6def66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68352"/>
            <a:ext cx="3810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endParaRPr lang="en-US" altLang="zh-CN" dirty="0" smtClean="0"/>
          </a:p>
          <a:p>
            <a:r>
              <a:rPr lang="zh-CN" altLang="en-US" dirty="0"/>
              <a:t>编辑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/>
              <a:t>开发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实例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0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类型：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订阅号（个人与组织）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服务号（不适合个人）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企业号（关注需验证）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类型一确定将无法更改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 smtClean="0"/>
              <a:t>订阅</a:t>
            </a:r>
            <a:r>
              <a:rPr lang="zh-CN" altLang="en-US" sz="2800" dirty="0"/>
              <a:t>号注册需要身份验证，一个号最多有</a:t>
            </a:r>
            <a:r>
              <a:rPr lang="en-US" altLang="zh-CN" sz="2800" dirty="0"/>
              <a:t>5</a:t>
            </a:r>
            <a:r>
              <a:rPr lang="zh-CN" altLang="en-US" sz="2800" dirty="0"/>
              <a:t>个订阅号，同时需要指定一个管理员微信号，这个微信号需要绑定一张银行卡作为身份验证，出管理员外，最多可以拥有</a:t>
            </a:r>
            <a:r>
              <a:rPr lang="en-US" altLang="zh-CN" sz="2800" dirty="0"/>
              <a:t>4</a:t>
            </a:r>
            <a:r>
              <a:rPr lang="zh-CN" altLang="en-US" sz="2800" dirty="0"/>
              <a:t>个运营者</a:t>
            </a:r>
            <a:r>
              <a:rPr lang="zh-CN" altLang="en-US" sz="2800" dirty="0" smtClean="0"/>
              <a:t>账号。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信息</a:t>
            </a:r>
            <a:r>
              <a:rPr lang="zh-CN" altLang="en-US" sz="2800" dirty="0" smtClean="0"/>
              <a:t>修改注意次数限制，特别是微信号，一旦确定将无法更改。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5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编辑者模式功能介绍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5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外网服务器</a:t>
            </a:r>
            <a:r>
              <a:rPr lang="en-US" altLang="zh-CN" dirty="0" smtClean="0"/>
              <a:t>------》</a:t>
            </a:r>
            <a:r>
              <a:rPr lang="en-US" altLang="zh-CN" dirty="0" err="1" smtClean="0"/>
              <a:t>ngrok</a:t>
            </a:r>
            <a:endParaRPr lang="en-US" altLang="zh-CN" dirty="0" smtClean="0"/>
          </a:p>
          <a:p>
            <a:pPr lvl="2"/>
            <a:r>
              <a:rPr lang="zh-CN" altLang="en-US" dirty="0"/>
              <a:t>微</a:t>
            </a:r>
            <a:r>
              <a:rPr lang="zh-CN" altLang="en-US" dirty="0" smtClean="0"/>
              <a:t>信号设置，开发模式与编辑模式不能共存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服务器配置，验证服务器的有效性</a:t>
            </a:r>
            <a:endParaRPr lang="en-US" altLang="zh-CN" dirty="0"/>
          </a:p>
          <a:p>
            <a:pPr marL="274320" lvl="2" indent="-274320"/>
            <a:r>
              <a:rPr lang="zh-CN" altLang="en-US" sz="2400" dirty="0"/>
              <a:t>按开发文档开发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开发者模式</a:t>
            </a:r>
          </a:p>
        </p:txBody>
      </p:sp>
    </p:spTree>
    <p:extLst>
      <p:ext uri="{BB962C8B-B14F-4D97-AF65-F5344CB8AC3E}">
        <p14:creationId xmlns:p14="http://schemas.microsoft.com/office/powerpoint/2010/main" val="40462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CZ\Desktop\30164751-8444e4b08e5a4a63b2279d3782e40ea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08550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4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接收消息</a:t>
            </a:r>
            <a:endParaRPr lang="en-US" altLang="zh-CN" dirty="0" smtClean="0"/>
          </a:p>
          <a:p>
            <a:r>
              <a:rPr lang="zh-CN" altLang="en-US" dirty="0" smtClean="0"/>
              <a:t>发送消息</a:t>
            </a:r>
            <a:endParaRPr lang="en-US" altLang="zh-CN" dirty="0" smtClean="0"/>
          </a:p>
          <a:p>
            <a:pPr lvl="2"/>
            <a:r>
              <a:rPr lang="zh-CN" altLang="en-US" dirty="0"/>
              <a:t>素材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菜单管理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772816"/>
            <a:ext cx="7408333" cy="3450696"/>
          </a:xfrm>
        </p:spPr>
        <p:txBody>
          <a:bodyPr/>
          <a:lstStyle/>
          <a:p>
            <a:r>
              <a:rPr lang="zh-CN" altLang="en-US" dirty="0" smtClean="0"/>
              <a:t>天气预报</a:t>
            </a:r>
            <a:endParaRPr lang="en-US" altLang="zh-CN" dirty="0" smtClean="0"/>
          </a:p>
          <a:p>
            <a:r>
              <a:rPr lang="zh-CN" altLang="en-US" dirty="0" smtClean="0"/>
              <a:t>翻译</a:t>
            </a:r>
            <a:endParaRPr lang="en-US" altLang="zh-CN" dirty="0" smtClean="0"/>
          </a:p>
          <a:p>
            <a:r>
              <a:rPr lang="zh-CN" altLang="en-US" dirty="0"/>
              <a:t>机器人</a:t>
            </a:r>
          </a:p>
        </p:txBody>
      </p:sp>
    </p:spTree>
    <p:extLst>
      <p:ext uri="{BB962C8B-B14F-4D97-AF65-F5344CB8AC3E}">
        <p14:creationId xmlns:p14="http://schemas.microsoft.com/office/powerpoint/2010/main" val="15634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58</TotalTime>
  <Words>131</Words>
  <Application>Microsoft Office PowerPoint</Application>
  <PresentationFormat>全屏显示(4:3)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波形</vt:lpstr>
      <vt:lpstr>微信公众平台开发</vt:lpstr>
      <vt:lpstr>PowerPoint 演示文稿</vt:lpstr>
      <vt:lpstr>注册</vt:lpstr>
      <vt:lpstr>PowerPoint 演示文稿</vt:lpstr>
      <vt:lpstr>PowerPoint 演示文稿</vt:lpstr>
      <vt:lpstr>开发者模式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微信公众平台开发</dc:title>
  <dc:creator>LCZ</dc:creator>
  <cp:lastModifiedBy>LCZ</cp:lastModifiedBy>
  <cp:revision>17</cp:revision>
  <dcterms:created xsi:type="dcterms:W3CDTF">2015-12-07T14:02:22Z</dcterms:created>
  <dcterms:modified xsi:type="dcterms:W3CDTF">2015-12-08T14:06:09Z</dcterms:modified>
</cp:coreProperties>
</file>