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80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3" r:id="rId18"/>
    <p:sldId id="272" r:id="rId19"/>
    <p:sldId id="275" r:id="rId20"/>
    <p:sldId id="277" r:id="rId21"/>
    <p:sldId id="276" r:id="rId22"/>
    <p:sldId id="278" r:id="rId23"/>
    <p:sldId id="281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66" autoAdjust="0"/>
  </p:normalViewPr>
  <p:slideViewPr>
    <p:cSldViewPr>
      <p:cViewPr varScale="1">
        <p:scale>
          <a:sx n="88" d="100"/>
          <a:sy n="88" d="100"/>
        </p:scale>
        <p:origin x="-146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C1472-17FF-4E39-8010-2C0146730F5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1C551-D73E-4AEC-A51B-E4DFC4CE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82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9C9B-FAEF-4E10-AFAE-575E1D5E30F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37F0-6B23-46A8-B1C8-5A30D160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2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9C9B-FAEF-4E10-AFAE-575E1D5E30F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37F0-6B23-46A8-B1C8-5A30D160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0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9C9B-FAEF-4E10-AFAE-575E1D5E30F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37F0-6B23-46A8-B1C8-5A30D160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4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9C9B-FAEF-4E10-AFAE-575E1D5E30F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37F0-6B23-46A8-B1C8-5A30D160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8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9C9B-FAEF-4E10-AFAE-575E1D5E30F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37F0-6B23-46A8-B1C8-5A30D160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9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9C9B-FAEF-4E10-AFAE-575E1D5E30F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37F0-6B23-46A8-B1C8-5A30D160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9C9B-FAEF-4E10-AFAE-575E1D5E30F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37F0-6B23-46A8-B1C8-5A30D160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5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9C9B-FAEF-4E10-AFAE-575E1D5E30F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37F0-6B23-46A8-B1C8-5A30D160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9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9C9B-FAEF-4E10-AFAE-575E1D5E30F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37F0-6B23-46A8-B1C8-5A30D160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2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9C9B-FAEF-4E10-AFAE-575E1D5E30F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37F0-6B23-46A8-B1C8-5A30D160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4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9C9B-FAEF-4E10-AFAE-575E1D5E30F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37F0-6B23-46A8-B1C8-5A30D160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3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59C9B-FAEF-4E10-AFAE-575E1D5E30F6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837F0-6B23-46A8-B1C8-5A30D160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3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571857"/>
            <a:ext cx="9142858" cy="571428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30480"/>
            <a:ext cx="8229600" cy="541377"/>
          </a:xfrm>
        </p:spPr>
        <p:txBody>
          <a:bodyPr>
            <a:normAutofit fontScale="90000"/>
          </a:bodyPr>
          <a:lstStyle/>
          <a:p>
            <a:r>
              <a:rPr lang="en-US" dirty="0"/>
              <a:t>On Screen References</a:t>
            </a:r>
          </a:p>
        </p:txBody>
      </p:sp>
    </p:spTree>
    <p:extLst>
      <p:ext uri="{BB962C8B-B14F-4D97-AF65-F5344CB8AC3E}">
        <p14:creationId xmlns:p14="http://schemas.microsoft.com/office/powerpoint/2010/main" val="2806214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571857"/>
            <a:ext cx="9142858" cy="5714286"/>
          </a:xfrm>
          <a:prstGeom prst="rect">
            <a:avLst/>
          </a:prstGeom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533400" y="30480"/>
            <a:ext cx="8229600" cy="54137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Hockey Night</a:t>
            </a:r>
          </a:p>
        </p:txBody>
      </p:sp>
    </p:spTree>
    <p:extLst>
      <p:ext uri="{BB962C8B-B14F-4D97-AF65-F5344CB8AC3E}">
        <p14:creationId xmlns:p14="http://schemas.microsoft.com/office/powerpoint/2010/main" val="8602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571857"/>
            <a:ext cx="9142858" cy="5714286"/>
          </a:xfrm>
          <a:prstGeom prst="rect">
            <a:avLst/>
          </a:prstGeom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533400" y="30480"/>
            <a:ext cx="8229600" cy="54137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NHL Logo for Player Cards &amp; Records</a:t>
            </a:r>
          </a:p>
        </p:txBody>
      </p:sp>
    </p:spTree>
    <p:extLst>
      <p:ext uri="{BB962C8B-B14F-4D97-AF65-F5344CB8AC3E}">
        <p14:creationId xmlns:p14="http://schemas.microsoft.com/office/powerpoint/2010/main" val="268283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571857"/>
            <a:ext cx="9142858" cy="5714286"/>
          </a:xfrm>
          <a:prstGeom prst="rect">
            <a:avLst/>
          </a:prstGeom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533400" y="30480"/>
            <a:ext cx="8229600" cy="54137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NHLPA Logo for Player Cards &amp; Record</a:t>
            </a:r>
          </a:p>
        </p:txBody>
      </p:sp>
    </p:spTree>
    <p:extLst>
      <p:ext uri="{BB962C8B-B14F-4D97-AF65-F5344CB8AC3E}">
        <p14:creationId xmlns:p14="http://schemas.microsoft.com/office/powerpoint/2010/main" val="914313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571857"/>
            <a:ext cx="9142858" cy="5714286"/>
          </a:xfrm>
          <a:prstGeom prst="rect">
            <a:avLst/>
          </a:prstGeom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533400" y="30480"/>
            <a:ext cx="8229600" cy="54137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 Game Timer Logo</a:t>
            </a:r>
          </a:p>
        </p:txBody>
      </p:sp>
    </p:spTree>
    <p:extLst>
      <p:ext uri="{BB962C8B-B14F-4D97-AF65-F5344CB8AC3E}">
        <p14:creationId xmlns:p14="http://schemas.microsoft.com/office/powerpoint/2010/main" val="4215395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571857"/>
            <a:ext cx="9142858" cy="5714286"/>
          </a:xfrm>
          <a:prstGeom prst="rect">
            <a:avLst/>
          </a:prstGeom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533400" y="30480"/>
            <a:ext cx="8229600" cy="54137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Energy Bar</a:t>
            </a:r>
          </a:p>
        </p:txBody>
      </p:sp>
    </p:spTree>
    <p:extLst>
      <p:ext uri="{BB962C8B-B14F-4D97-AF65-F5344CB8AC3E}">
        <p14:creationId xmlns:p14="http://schemas.microsoft.com/office/powerpoint/2010/main" val="3881997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571857"/>
            <a:ext cx="9142858" cy="5714286"/>
          </a:xfrm>
          <a:prstGeom prst="rect">
            <a:avLst/>
          </a:prstGeom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533400" y="30480"/>
            <a:ext cx="8229600" cy="54137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Player Cards</a:t>
            </a:r>
          </a:p>
        </p:txBody>
      </p:sp>
    </p:spTree>
    <p:extLst>
      <p:ext uri="{BB962C8B-B14F-4D97-AF65-F5344CB8AC3E}">
        <p14:creationId xmlns:p14="http://schemas.microsoft.com/office/powerpoint/2010/main" val="938564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571857"/>
            <a:ext cx="9142858" cy="5714286"/>
          </a:xfrm>
          <a:prstGeom prst="rect">
            <a:avLst/>
          </a:prstGeom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533400" y="30480"/>
            <a:ext cx="8229600" cy="54137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Home &amp; Visitor Team Selection Banner</a:t>
            </a:r>
          </a:p>
        </p:txBody>
      </p:sp>
    </p:spTree>
    <p:extLst>
      <p:ext uri="{BB962C8B-B14F-4D97-AF65-F5344CB8AC3E}">
        <p14:creationId xmlns:p14="http://schemas.microsoft.com/office/powerpoint/2010/main" val="123275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571857"/>
            <a:ext cx="9142858" cy="5714286"/>
          </a:xfrm>
          <a:prstGeom prst="rect">
            <a:avLst/>
          </a:prstGeom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533400" y="30480"/>
            <a:ext cx="8229600" cy="54137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Team Selection Logos</a:t>
            </a:r>
          </a:p>
        </p:txBody>
      </p:sp>
    </p:spTree>
    <p:extLst>
      <p:ext uri="{BB962C8B-B14F-4D97-AF65-F5344CB8AC3E}">
        <p14:creationId xmlns:p14="http://schemas.microsoft.com/office/powerpoint/2010/main" val="1385121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571857"/>
            <a:ext cx="9142858" cy="5714286"/>
          </a:xfrm>
          <a:prstGeom prst="rect">
            <a:avLst/>
          </a:prstGeom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533400" y="30480"/>
            <a:ext cx="8229600" cy="54137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 Game Banners</a:t>
            </a:r>
          </a:p>
        </p:txBody>
      </p:sp>
    </p:spTree>
    <p:extLst>
      <p:ext uri="{BB962C8B-B14F-4D97-AF65-F5344CB8AC3E}">
        <p14:creationId xmlns:p14="http://schemas.microsoft.com/office/powerpoint/2010/main" val="2197418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571857"/>
            <a:ext cx="9142858" cy="5714286"/>
          </a:xfrm>
          <a:prstGeom prst="rect">
            <a:avLst/>
          </a:prstGeom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533400" y="30480"/>
            <a:ext cx="8229600" cy="54137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Team Rink Logos</a:t>
            </a:r>
          </a:p>
        </p:txBody>
      </p:sp>
    </p:spTree>
    <p:extLst>
      <p:ext uri="{BB962C8B-B14F-4D97-AF65-F5344CB8AC3E}">
        <p14:creationId xmlns:p14="http://schemas.microsoft.com/office/powerpoint/2010/main" val="402450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571857"/>
            <a:ext cx="9142858" cy="571428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30480"/>
            <a:ext cx="8229600" cy="541377"/>
          </a:xfrm>
        </p:spPr>
        <p:txBody>
          <a:bodyPr>
            <a:normAutofit fontScale="90000"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Splash Screen</a:t>
            </a:r>
          </a:p>
        </p:txBody>
      </p:sp>
      <p:sp>
        <p:nvSpPr>
          <p:cNvPr id="3" name="Rectangle 2"/>
          <p:cNvSpPr/>
          <p:nvPr/>
        </p:nvSpPr>
        <p:spPr>
          <a:xfrm>
            <a:off x="5181600" y="4572000"/>
            <a:ext cx="1905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Palette 4 (49-64)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24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 txBox="1">
            <a:spLocks/>
          </p:cNvSpPr>
          <p:nvPr/>
        </p:nvSpPr>
        <p:spPr>
          <a:xfrm>
            <a:off x="533400" y="30480"/>
            <a:ext cx="8229600" cy="54137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Zamboni Logo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9138501" cy="613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9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81200"/>
            <a:ext cx="5546085" cy="2232533"/>
          </a:xfrm>
          <a:prstGeom prst="rect">
            <a:avLst/>
          </a:prstGeom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533400" y="30480"/>
            <a:ext cx="8229600" cy="54137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Banner Graphics</a:t>
            </a:r>
          </a:p>
        </p:txBody>
      </p:sp>
    </p:spTree>
    <p:extLst>
      <p:ext uri="{BB962C8B-B14F-4D97-AF65-F5344CB8AC3E}">
        <p14:creationId xmlns:p14="http://schemas.microsoft.com/office/powerpoint/2010/main" val="3869924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" y="533400"/>
            <a:ext cx="8763000" cy="5592763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1000" dirty="0"/>
              <a:t>Hot Image – 000F5B00 (6x2)</a:t>
            </a:r>
          </a:p>
          <a:p>
            <a:r>
              <a:rPr lang="en-US" sz="1000" dirty="0"/>
              <a:t>Cold Image  – 000F5D26 (6x3) 18</a:t>
            </a:r>
            <a:r>
              <a:rPr lang="en-US" sz="1000" baseline="30000" dirty="0"/>
              <a:t>th</a:t>
            </a:r>
            <a:r>
              <a:rPr lang="en-US" sz="1000" dirty="0"/>
              <a:t> tile not used</a:t>
            </a:r>
          </a:p>
          <a:p>
            <a:r>
              <a:rPr lang="en-US" sz="1000" dirty="0"/>
              <a:t>Palette  1166840 (16).  </a:t>
            </a:r>
            <a:r>
              <a:rPr lang="en-US" sz="1000" dirty="0" err="1"/>
              <a:t>Slapshot</a:t>
            </a:r>
            <a:r>
              <a:rPr lang="en-US" sz="1000" dirty="0"/>
              <a:t> hack</a:t>
            </a:r>
          </a:p>
          <a:p>
            <a:r>
              <a:rPr lang="en-US" sz="1000" dirty="0"/>
              <a:t>Blue Arrow off screen = 7BA40 (27 tiles)</a:t>
            </a:r>
          </a:p>
          <a:p>
            <a:pPr lvl="1"/>
            <a:r>
              <a:rPr lang="en-US" sz="1000" dirty="0"/>
              <a:t>366884 2</a:t>
            </a:r>
            <a:r>
              <a:rPr lang="en-US" sz="1000" baseline="30000" dirty="0"/>
              <a:t>nd</a:t>
            </a:r>
            <a:r>
              <a:rPr lang="en-US" sz="1000" dirty="0"/>
              <a:t> palette</a:t>
            </a:r>
          </a:p>
        </p:txBody>
      </p:sp>
    </p:spTree>
    <p:extLst>
      <p:ext uri="{BB962C8B-B14F-4D97-AF65-F5344CB8AC3E}">
        <p14:creationId xmlns:p14="http://schemas.microsoft.com/office/powerpoint/2010/main" val="1915450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forum.nhl94.com/uploads/post-11-113084227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2262"/>
            <a:ext cx="7991475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124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 txBox="1">
            <a:spLocks/>
          </p:cNvSpPr>
          <p:nvPr/>
        </p:nvSpPr>
        <p:spPr>
          <a:xfrm>
            <a:off x="533400" y="30480"/>
            <a:ext cx="8229600" cy="54137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 Set Logos</a:t>
            </a:r>
            <a:endParaRPr lang="en-US" dirty="0"/>
          </a:p>
        </p:txBody>
      </p:sp>
      <p:pic>
        <p:nvPicPr>
          <p:cNvPr id="1029" name="Picture 5" descr="http://forum.nhl94.com/uploads/monthly_2016_12/Updated_3stars_proset.png.6f86e55432febb9f524ae6e4d77e80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91" y="3750591"/>
            <a:ext cx="7725641" cy="383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forum.nhl94.com/uploads/monthly_2016_12/Updated_scoreboard_proset.png.785f630fd102f7b942b89fa078320ac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8" y="585712"/>
            <a:ext cx="6105525" cy="316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18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571857"/>
            <a:ext cx="9142858" cy="5714286"/>
          </a:xfrm>
          <a:prstGeom prst="rect">
            <a:avLst/>
          </a:prstGeom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533400" y="30480"/>
            <a:ext cx="8229600" cy="54137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Splash Screen</a:t>
            </a:r>
          </a:p>
        </p:txBody>
      </p:sp>
    </p:spTree>
    <p:extLst>
      <p:ext uri="{BB962C8B-B14F-4D97-AF65-F5344CB8AC3E}">
        <p14:creationId xmlns:p14="http://schemas.microsoft.com/office/powerpoint/2010/main" val="34367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571857"/>
            <a:ext cx="9142858" cy="5714286"/>
          </a:xfrm>
          <a:prstGeom prst="rect">
            <a:avLst/>
          </a:prstGeom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533400" y="30480"/>
            <a:ext cx="8229600" cy="54137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Screen Background</a:t>
            </a:r>
          </a:p>
        </p:txBody>
      </p:sp>
    </p:spTree>
    <p:extLst>
      <p:ext uri="{BB962C8B-B14F-4D97-AF65-F5344CB8AC3E}">
        <p14:creationId xmlns:p14="http://schemas.microsoft.com/office/powerpoint/2010/main" val="120216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571857"/>
            <a:ext cx="9142858" cy="5714286"/>
          </a:xfrm>
          <a:prstGeom prst="rect">
            <a:avLst/>
          </a:prstGeom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533400" y="30480"/>
            <a:ext cx="8229600" cy="54137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Screen</a:t>
            </a:r>
          </a:p>
        </p:txBody>
      </p:sp>
    </p:spTree>
    <p:extLst>
      <p:ext uri="{BB962C8B-B14F-4D97-AF65-F5344CB8AC3E}">
        <p14:creationId xmlns:p14="http://schemas.microsoft.com/office/powerpoint/2010/main" val="391236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571857"/>
            <a:ext cx="9142858" cy="5714286"/>
          </a:xfrm>
          <a:prstGeom prst="rect">
            <a:avLst/>
          </a:prstGeom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533400" y="30480"/>
            <a:ext cx="8229600" cy="54137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Screen – NHLPA Logo</a:t>
            </a:r>
          </a:p>
        </p:txBody>
      </p:sp>
    </p:spTree>
    <p:extLst>
      <p:ext uri="{BB962C8B-B14F-4D97-AF65-F5344CB8AC3E}">
        <p14:creationId xmlns:p14="http://schemas.microsoft.com/office/powerpoint/2010/main" val="265061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571857"/>
            <a:ext cx="9142858" cy="5714286"/>
          </a:xfrm>
          <a:prstGeom prst="rect">
            <a:avLst/>
          </a:prstGeom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533400" y="30480"/>
            <a:ext cx="8229600" cy="54137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Screen NHL06 Logo</a:t>
            </a:r>
          </a:p>
        </p:txBody>
      </p:sp>
    </p:spTree>
    <p:extLst>
      <p:ext uri="{BB962C8B-B14F-4D97-AF65-F5344CB8AC3E}">
        <p14:creationId xmlns:p14="http://schemas.microsoft.com/office/powerpoint/2010/main" val="188825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571857"/>
            <a:ext cx="9142858" cy="5714286"/>
          </a:xfrm>
          <a:prstGeom prst="rect">
            <a:avLst/>
          </a:prstGeom>
        </p:spPr>
      </p:pic>
      <p:sp>
        <p:nvSpPr>
          <p:cNvPr id="3" name="Title 4"/>
          <p:cNvSpPr txBox="1">
            <a:spLocks/>
          </p:cNvSpPr>
          <p:nvPr/>
        </p:nvSpPr>
        <p:spPr>
          <a:xfrm>
            <a:off x="533400" y="30480"/>
            <a:ext cx="8229600" cy="54137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Ron Barr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4038600"/>
            <a:ext cx="2724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Palette </a:t>
            </a:r>
            <a:r>
              <a:rPr lang="en-US" dirty="0" err="1">
                <a:solidFill>
                  <a:schemeClr val="bg1"/>
                </a:solidFill>
              </a:rPr>
              <a:t>Slapshot</a:t>
            </a:r>
            <a:r>
              <a:rPr lang="en-US" dirty="0">
                <a:solidFill>
                  <a:schemeClr val="bg1"/>
                </a:solidFill>
              </a:rPr>
              <a:t> hack:</a:t>
            </a:r>
          </a:p>
          <a:p>
            <a:r>
              <a:rPr lang="en-US" dirty="0">
                <a:solidFill>
                  <a:schemeClr val="bg1"/>
                </a:solidFill>
              </a:rPr>
              <a:t>1166840, see next page</a:t>
            </a:r>
          </a:p>
        </p:txBody>
      </p:sp>
    </p:spTree>
    <p:extLst>
      <p:ext uri="{BB962C8B-B14F-4D97-AF65-F5344CB8AC3E}">
        <p14:creationId xmlns:p14="http://schemas.microsoft.com/office/powerpoint/2010/main" val="118358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 txBox="1">
            <a:spLocks/>
          </p:cNvSpPr>
          <p:nvPr/>
        </p:nvSpPr>
        <p:spPr>
          <a:xfrm>
            <a:off x="533400" y="30480"/>
            <a:ext cx="8229600" cy="541377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Ron Barr (part 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4038600"/>
            <a:ext cx="2724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Palette </a:t>
            </a:r>
            <a:r>
              <a:rPr lang="en-US" dirty="0" err="1">
                <a:solidFill>
                  <a:schemeClr val="bg1"/>
                </a:solidFill>
              </a:rPr>
              <a:t>Slapshot</a:t>
            </a:r>
            <a:r>
              <a:rPr lang="en-US" dirty="0">
                <a:solidFill>
                  <a:schemeClr val="bg1"/>
                </a:solidFill>
              </a:rPr>
              <a:t> hack:</a:t>
            </a:r>
          </a:p>
          <a:p>
            <a:r>
              <a:rPr lang="en-US" dirty="0">
                <a:solidFill>
                  <a:schemeClr val="bg1"/>
                </a:solidFill>
              </a:rPr>
              <a:t>1166840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001000" cy="4753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1" y="571857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hex editor </a:t>
            </a:r>
            <a:r>
              <a:rPr lang="en-US" dirty="0" err="1"/>
              <a:t>goto</a:t>
            </a:r>
            <a:r>
              <a:rPr lang="en-US" dirty="0"/>
              <a:t> 0011CE1C and change the next 0x90 bytes, first number from 0 to 6 (6000 6001 6002 etc.)</a:t>
            </a:r>
            <a:br>
              <a:rPr lang="en-US" dirty="0"/>
            </a:br>
            <a:r>
              <a:rPr lang="en-US" dirty="0"/>
              <a:t>then open in tile molester and use offset color 1166840 to put original Ron back.</a:t>
            </a:r>
          </a:p>
        </p:txBody>
      </p:sp>
    </p:spTree>
    <p:extLst>
      <p:ext uri="{BB962C8B-B14F-4D97-AF65-F5344CB8AC3E}">
        <p14:creationId xmlns:p14="http://schemas.microsoft.com/office/powerpoint/2010/main" val="141414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161</Words>
  <Application>Microsoft Office PowerPoint</Application>
  <PresentationFormat>On-screen Show (4:3)</PresentationFormat>
  <Paragraphs>33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On Screen References</vt:lpstr>
      <vt:lpstr>1st Splash 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Screen References</dc:title>
  <dc:creator>AM</dc:creator>
  <cp:lastModifiedBy>Raph Frydman</cp:lastModifiedBy>
  <cp:revision>21</cp:revision>
  <dcterms:created xsi:type="dcterms:W3CDTF">2015-03-13T18:00:07Z</dcterms:created>
  <dcterms:modified xsi:type="dcterms:W3CDTF">2018-03-20T05:12:06Z</dcterms:modified>
</cp:coreProperties>
</file>