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98" r:id="rId2"/>
    <p:sldId id="300" r:id="rId3"/>
    <p:sldId id="301" r:id="rId4"/>
    <p:sldId id="304" r:id="rId5"/>
    <p:sldId id="305" r:id="rId6"/>
    <p:sldId id="306" r:id="rId7"/>
    <p:sldId id="307" r:id="rId8"/>
    <p:sldId id="308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4"/>
    <a:srgbClr val="54A8EE"/>
    <a:srgbClr val="92B6C5"/>
    <a:srgbClr val="A0C6D5"/>
    <a:srgbClr val="D6A405"/>
    <a:srgbClr val="001227"/>
    <a:srgbClr val="00294E"/>
    <a:srgbClr val="0066B0"/>
    <a:srgbClr val="130E02"/>
    <a:srgbClr val="2E2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8"/>
    <p:restoredTop sz="95321"/>
  </p:normalViewPr>
  <p:slideViewPr>
    <p:cSldViewPr snapToGrid="0" snapToObjects="1">
      <p:cViewPr varScale="1">
        <p:scale>
          <a:sx n="90" d="100"/>
          <a:sy n="90" d="100"/>
        </p:scale>
        <p:origin x="10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ED03-6C29-6541-9059-6C1B5AE4DD11}" type="datetimeFigureOut">
              <a:rPr lang="en-US" smtClean="0"/>
              <a:pPr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6D23-31D0-A647-991B-1B284D531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71440" y="371709"/>
            <a:ext cx="5955507" cy="728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DEVOPS</a:t>
            </a:r>
            <a:r>
              <a:rPr lang="en-US" sz="5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DAYS</a:t>
            </a:r>
            <a:endParaRPr sz="54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817140" y="885829"/>
            <a:ext cx="2162173" cy="728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 Hairline" charset="0"/>
                <a:ea typeface="Montserrat Hairline" charset="0"/>
                <a:cs typeface="Montserrat Hairline" charset="0"/>
              </a:rPr>
              <a:t>INDIA 2016</a:t>
            </a:r>
            <a:endParaRPr sz="3200" dirty="0">
              <a:solidFill>
                <a:schemeClr val="bg1"/>
              </a:solidFill>
              <a:latin typeface="Montserrat Hairline" charset="0"/>
              <a:ea typeface="Montserrat Hairline" charset="0"/>
              <a:cs typeface="Montserrat Hairlin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25137" y="0"/>
            <a:ext cx="108000" cy="2448000"/>
          </a:xfrm>
          <a:prstGeom prst="rect">
            <a:avLst/>
          </a:prstGeom>
          <a:solidFill>
            <a:srgbClr val="4E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85F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4238968" y="1250047"/>
            <a:ext cx="7791111" cy="130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40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SPONSORSHIP PROSPECTUS</a:t>
            </a:r>
            <a:endParaRPr lang="en-US" sz="40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24651" y="1543290"/>
            <a:ext cx="3875835" cy="728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0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DevOpsDays</a:t>
            </a:r>
            <a:endParaRPr sz="30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839039" y="1929282"/>
            <a:ext cx="2275634" cy="728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INDIA 2016</a:t>
            </a:r>
            <a:endParaRPr lang="en-US" sz="16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30" y="371709"/>
            <a:ext cx="1719281" cy="1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6098" y="-1"/>
            <a:ext cx="108000" cy="1197953"/>
          </a:xfrm>
          <a:prstGeom prst="rect">
            <a:avLst/>
          </a:prstGeom>
          <a:solidFill>
            <a:srgbClr val="4E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85F"/>
              </a:solid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67053" y="0"/>
            <a:ext cx="3747748" cy="130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WHY SPONSOR </a:t>
            </a:r>
            <a:endParaRPr lang="en-US" sz="2400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Montserrat" charset="0"/>
              <a:ea typeface="Montserrat" charset="0"/>
              <a:cs typeface="Montserrat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DEVOPSDAYS </a:t>
            </a: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INDIA</a:t>
            </a:r>
            <a:endParaRPr lang="en-US" sz="24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4384273" y="1197952"/>
            <a:ext cx="7417201" cy="422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Aft>
                <a:spcPts val="700"/>
              </a:spcAft>
            </a:pPr>
            <a:r>
              <a:rPr lang="en-US" sz="16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DevOpsDays India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is the premier Indian conference for all things DevOps &amp; brings together the best and brightest from technology &amp; business.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</a:p>
          <a:p>
            <a:pPr>
              <a:spcAft>
                <a:spcPts val="700"/>
              </a:spcAft>
            </a:pPr>
            <a:endParaRPr lang="en-US" sz="1600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spcAft>
                <a:spcPts val="700"/>
              </a:spcAft>
            </a:pP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On the </a:t>
            </a:r>
            <a:r>
              <a:rPr lang="en-US" sz="16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5</a:t>
            </a:r>
            <a:r>
              <a:rPr lang="en-US" sz="1600" b="1" spc="-1" baseline="30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th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&amp; </a:t>
            </a:r>
            <a:r>
              <a:rPr lang="en-US" sz="16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6</a:t>
            </a:r>
            <a:r>
              <a:rPr lang="en-US" sz="1600" b="1" spc="-1" baseline="30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th</a:t>
            </a:r>
            <a:r>
              <a:rPr lang="en-US" sz="16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of </a:t>
            </a:r>
            <a:r>
              <a:rPr lang="en-US" sz="16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November 2016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, the Third edition of DevOpsDays India will be held at (venue being finalized) in the garden technopolis of </a:t>
            </a:r>
            <a:r>
              <a:rPr lang="en-US" sz="16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Bengaluru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.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spcAft>
                <a:spcPts val="700"/>
              </a:spcAft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spcAft>
                <a:spcPts val="700"/>
              </a:spcAft>
            </a:pP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Organized by volunteers on a non-profit basis, DevOpsDays India is the ideal place for Sponsors to:</a:t>
            </a:r>
          </a:p>
          <a:p>
            <a:pPr marL="285750" indent="-285750">
              <a:spcAft>
                <a:spcPts val="7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Reach </a:t>
            </a:r>
            <a:r>
              <a:rPr lang="en-US" sz="16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400+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community of talented programmers &amp; architects</a:t>
            </a:r>
          </a:p>
          <a:p>
            <a:pPr marL="285750" indent="-285750">
              <a:spcAft>
                <a:spcPts val="7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Meet international &amp; Indian top programmers &amp; experts</a:t>
            </a:r>
          </a:p>
          <a:p>
            <a:pPr marL="285750" indent="-285750">
              <a:spcAft>
                <a:spcPts val="7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Learn emerging business technology trends &amp; developments</a:t>
            </a:r>
          </a:p>
          <a:p>
            <a:pPr marL="285750" indent="-285750">
              <a:spcAft>
                <a:spcPts val="7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Build your technology &amp; employer brand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55213" y="6157914"/>
            <a:ext cx="2875320" cy="561370"/>
            <a:chOff x="4084680" y="6176963"/>
            <a:chExt cx="2875320" cy="56137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5232000" y="6176963"/>
              <a:ext cx="1728000" cy="56137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CustomShape 5"/>
            <p:cNvSpPr/>
            <p:nvPr/>
          </p:nvSpPr>
          <p:spPr>
            <a:xfrm>
              <a:off x="4084680" y="6321208"/>
              <a:ext cx="114732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Montserrat" charset="0"/>
                  <a:ea typeface="Montserrat" charset="0"/>
                  <a:cs typeface="Montserrat" charset="0"/>
                </a:rPr>
                <a:t>ORGANIZED BY: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9" name="CustomShape 3"/>
          <p:cNvSpPr/>
          <p:nvPr/>
        </p:nvSpPr>
        <p:spPr>
          <a:xfrm>
            <a:off x="304098" y="6527724"/>
            <a:ext cx="3352423" cy="300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Raleway"/>
                <a:ea typeface="Open Sans"/>
              </a:rPr>
              <a:t>DevOpsDays India 2016 Sponsorship </a:t>
            </a:r>
            <a:r>
              <a:rPr lang="en-US" sz="1100" spc="-1" dirty="0" smtClean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Raleway"/>
                <a:ea typeface="Open Sans"/>
              </a:rPr>
              <a:t>Prospectus</a:t>
            </a:r>
            <a:endParaRPr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6098" y="-1"/>
            <a:ext cx="108000" cy="1197953"/>
          </a:xfrm>
          <a:prstGeom prst="rect">
            <a:avLst/>
          </a:prstGeom>
          <a:solidFill>
            <a:srgbClr val="4E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85F"/>
              </a:solid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67053" y="0"/>
            <a:ext cx="3747748" cy="130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A GLOBAL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COMMUNITY</a:t>
            </a:r>
            <a:endParaRPr lang="en-US" sz="24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4384273" y="1197952"/>
            <a:ext cx="7417201" cy="422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Aft>
                <a:spcPts val="500"/>
              </a:spcAft>
            </a:pPr>
            <a:r>
              <a:rPr lang="en-US" sz="16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DevOpsDays India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has attracted participants from 15 countries in the last 2 editions &amp; features expert speakers from India &amp; abroad who are in constant demand all over the world.</a:t>
            </a:r>
          </a:p>
          <a:p>
            <a:pPr>
              <a:spcAft>
                <a:spcPts val="500"/>
              </a:spcAft>
            </a:pPr>
            <a:endParaRPr lang="en-US" sz="1600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spcAft>
                <a:spcPts val="500"/>
              </a:spcAft>
            </a:pP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Over the </a:t>
            </a:r>
            <a:r>
              <a:rPr lang="en-US" sz="1600" b="1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2 day conference 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participants learn by attending talks &amp; workshops, and networking opportunities are aplenty before and at the conference venue &amp; post conference party.</a:t>
            </a:r>
          </a:p>
          <a:p>
            <a:pPr>
              <a:spcAft>
                <a:spcPts val="500"/>
              </a:spcAft>
            </a:pPr>
            <a:endParaRPr lang="en-US" sz="1600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spcAft>
                <a:spcPts val="500"/>
              </a:spcAft>
            </a:pP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Some of our early supporters who have sponsored DevOpsDays India in the past:</a:t>
            </a:r>
            <a:endParaRPr lang="en-US" sz="1600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9" name="Picture 3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477756" y="3940841"/>
            <a:ext cx="1463040" cy="975232"/>
          </a:xfrm>
          <a:prstGeom prst="rect">
            <a:avLst/>
          </a:prstGeom>
          <a:ln>
            <a:noFill/>
          </a:ln>
        </p:spPr>
      </p:pic>
      <p:pic>
        <p:nvPicPr>
          <p:cNvPr id="10" name="Picture 37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729589" y="4128352"/>
            <a:ext cx="640080" cy="640080"/>
          </a:xfrm>
          <a:prstGeom prst="rect">
            <a:avLst/>
          </a:prstGeom>
          <a:ln>
            <a:noFill/>
          </a:ln>
        </p:spPr>
      </p:pic>
      <p:pic>
        <p:nvPicPr>
          <p:cNvPr id="11" name="Picture 38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4477928" y="4261316"/>
            <a:ext cx="2011680" cy="352829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47" y="4236429"/>
            <a:ext cx="1786810" cy="345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61" y="4925600"/>
            <a:ext cx="1658513" cy="671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22" y="4987513"/>
            <a:ext cx="1432079" cy="460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60" y="5006466"/>
            <a:ext cx="1904996" cy="501649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304098" y="6527724"/>
            <a:ext cx="3352423" cy="300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Raleway"/>
                <a:ea typeface="Open Sans"/>
              </a:rPr>
              <a:t>DevOpsDays India 2016 Sponsorship Prospectus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4397784" y="1263248"/>
            <a:ext cx="6815138" cy="430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Company logo at Venue (registration area, stage, backdrop)</a:t>
            </a: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Company logo on Delegate kits</a:t>
            </a: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Company logo on T-shirts</a:t>
            </a: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1 delegate give-away</a:t>
            </a: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Booth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Space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10 feet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wide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x 6 feet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deep,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along with table, two chairs and a power point. This will be available from 12 midnight of 4</a:t>
            </a:r>
            <a:r>
              <a:rPr lang="en-US" sz="14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th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 Nov. 2016. Booths are not selectable. Our team will assign your booth.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/>
                <a:ea typeface="Montserrat Light" charset="0"/>
                <a:cs typeface="Montserrat Light" charset="0"/>
              </a:rPr>
              <a:t> 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/>
                <a:ea typeface="Montserrat Light" charset="0"/>
                <a:cs typeface="Montserrat Light" charset="0"/>
              </a:rPr>
              <a:t>See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/>
                <a:ea typeface="Montserrat Light" charset="0"/>
                <a:cs typeface="Montserrat Light" charset="0"/>
              </a:rPr>
              <a:t>ahead a photo of the Booth 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/>
                <a:ea typeface="Montserrat Light" charset="0"/>
                <a:cs typeface="Montserrat Light" charset="0"/>
              </a:rPr>
              <a:t>space.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Montserrat Light"/>
              <a:ea typeface="Montserrat Light" charset="0"/>
              <a:cs typeface="Montserrat Light" charset="0"/>
            </a:endParaRP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Company logo in all videos.</a:t>
            </a: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4 Roll-up standees (to be designed by Sponsor)</a:t>
            </a: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Mention in all newsletters.</a:t>
            </a: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Company Name and Logo on webpage (350x200px)</a:t>
            </a: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Twitter Promotion and credits</a:t>
            </a:r>
          </a:p>
          <a:p>
            <a:pPr marL="285750" indent="-285750">
              <a:spcAft>
                <a:spcPts val="8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8 conference passes</a:t>
            </a:r>
            <a:endParaRPr lang="en-US" sz="1600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397784" y="318769"/>
            <a:ext cx="3188879" cy="65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 anchor="ctr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INR 350,000 / USD </a:t>
            </a:r>
            <a:r>
              <a:rPr lang="en-US" spc="-1" dirty="0" smtClean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5000 *</a:t>
            </a:r>
            <a:endParaRPr lang="en-US" spc="-1" dirty="0">
              <a:solidFill>
                <a:srgbClr val="005EA4"/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2" y="940085"/>
            <a:ext cx="76072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5 Slots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098" y="-1"/>
            <a:ext cx="108000" cy="1197953"/>
          </a:xfrm>
          <a:prstGeom prst="rect">
            <a:avLst/>
          </a:prstGeom>
          <a:solidFill>
            <a:srgbClr val="D6A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85F"/>
              </a:solidFill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367053" y="-85728"/>
            <a:ext cx="3747748" cy="130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GOLD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SPONSOR</a:t>
            </a:r>
            <a:endParaRPr lang="en-US" sz="24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304098" y="6527724"/>
            <a:ext cx="3352423" cy="300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Raleway"/>
                <a:ea typeface="Open Sans"/>
              </a:rPr>
              <a:t>DevOpsDays India 2016 Sponsorship Prospectus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CustomShape 5"/>
          <p:cNvSpPr/>
          <p:nvPr/>
        </p:nvSpPr>
        <p:spPr>
          <a:xfrm>
            <a:off x="8386763" y="6495626"/>
            <a:ext cx="3711808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100" i="1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*Taxes </a:t>
            </a:r>
            <a:r>
              <a:rPr lang="en-US" sz="1100" i="1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applicable </a:t>
            </a:r>
            <a:r>
              <a:rPr lang="en-US" sz="1100" i="1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as per Govt. of India guidelines</a:t>
            </a:r>
            <a:endParaRPr sz="1100" i="1" dirty="0">
              <a:solidFill>
                <a:schemeClr val="bg1">
                  <a:lumMod val="7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3" name="CustomShape 3"/>
          <p:cNvSpPr/>
          <p:nvPr/>
        </p:nvSpPr>
        <p:spPr>
          <a:xfrm>
            <a:off x="367052" y="0"/>
            <a:ext cx="5362235" cy="130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40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GOLD SPONSOR BOOTH SPACE</a:t>
            </a:r>
            <a:endParaRPr lang="en-US" sz="24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6098" y="-1"/>
            <a:ext cx="108000" cy="1197953"/>
          </a:xfrm>
          <a:prstGeom prst="rect">
            <a:avLst/>
          </a:prstGeom>
          <a:solidFill>
            <a:srgbClr val="D6A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4397784" y="1263248"/>
            <a:ext cx="6815138" cy="430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Company logo at Venue (registration area, stage, backdrop)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1 delegate give-away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2 Roll-up standees (to be designed by Sponsor)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Mention in all newsletters.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Company Name and Logo on webpage (200x150px)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Twitter Promotion and credits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6 conference passes</a:t>
            </a:r>
            <a:endParaRPr lang="en-US" sz="1600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397784" y="318769"/>
            <a:ext cx="2743201" cy="65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 anchor="ctr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INR </a:t>
            </a:r>
            <a:r>
              <a:rPr lang="en-US" spc="-1" dirty="0" smtClean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225,000 </a:t>
            </a:r>
            <a:r>
              <a:rPr lang="en-US" spc="-1" dirty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/ USD </a:t>
            </a:r>
            <a:r>
              <a:rPr lang="en-US" spc="-1" dirty="0" smtClean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35</a:t>
            </a:r>
            <a:r>
              <a:rPr lang="en-US" spc="-1" dirty="0" smtClean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00 *</a:t>
            </a:r>
            <a:endParaRPr lang="en-US" spc="-1" dirty="0">
              <a:solidFill>
                <a:srgbClr val="005EA4"/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2" y="940085"/>
            <a:ext cx="76072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5 Slots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098" y="-1"/>
            <a:ext cx="108000" cy="1197953"/>
          </a:xfrm>
          <a:prstGeom prst="rect">
            <a:avLst/>
          </a:prstGeom>
          <a:solidFill>
            <a:srgbClr val="92B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85F"/>
              </a:solidFill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367053" y="-85728"/>
            <a:ext cx="3747748" cy="130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SILVER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SPONSOR</a:t>
            </a:r>
            <a:endParaRPr lang="en-US" sz="24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304098" y="6527724"/>
            <a:ext cx="3352423" cy="300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Raleway"/>
                <a:ea typeface="Open Sans"/>
              </a:rPr>
              <a:t>DevOpsDays India 2016 Sponsorship Prospectus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8386763" y="6495626"/>
            <a:ext cx="3711808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100" i="1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*Taxes </a:t>
            </a:r>
            <a:r>
              <a:rPr lang="en-US" sz="1100" i="1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applicable </a:t>
            </a:r>
            <a:r>
              <a:rPr lang="en-US" sz="1100" i="1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as per Govt. of India guidelines</a:t>
            </a:r>
            <a:endParaRPr sz="1100" i="1" dirty="0">
              <a:solidFill>
                <a:schemeClr val="bg1">
                  <a:lumMod val="7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4397784" y="1263248"/>
            <a:ext cx="6815138" cy="430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Company Name and Logo on webpage (150x100px)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Logo on 4 Roll-up standees (prepared by conference organizers)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Display of logo during intervals and lunch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Twitter Promotion and credits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2 conference passes</a:t>
            </a:r>
            <a:endParaRPr lang="en-US" sz="1600" spc="-1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397784" y="318769"/>
            <a:ext cx="2743201" cy="65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 anchor="ctr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INR </a:t>
            </a:r>
            <a:r>
              <a:rPr lang="en-US" spc="-1" dirty="0" smtClean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80,000 </a:t>
            </a:r>
            <a:r>
              <a:rPr lang="en-US" spc="-1" dirty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/ USD </a:t>
            </a:r>
            <a:r>
              <a:rPr lang="en-US" spc="-1" dirty="0" smtClean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12</a:t>
            </a:r>
            <a:r>
              <a:rPr lang="en-US" spc="-1" dirty="0" smtClean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00 *</a:t>
            </a:r>
            <a:endParaRPr lang="en-US" spc="-1" dirty="0">
              <a:solidFill>
                <a:srgbClr val="005EA4"/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2" y="940085"/>
            <a:ext cx="76072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5 Slots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098" y="-1"/>
            <a:ext cx="108000" cy="11979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85F"/>
              </a:solidFill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367053" y="-85728"/>
            <a:ext cx="3747748" cy="130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ASSOCIATE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SPONSOR</a:t>
            </a:r>
            <a:endParaRPr lang="en-US" sz="24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304098" y="6527724"/>
            <a:ext cx="3352423" cy="300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Raleway"/>
                <a:ea typeface="Open Sans"/>
              </a:rPr>
              <a:t>DevOpsDays India 2016 Sponsorship Prospectus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8386763" y="6495626"/>
            <a:ext cx="3711808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100" i="1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*Taxes </a:t>
            </a:r>
            <a:r>
              <a:rPr lang="en-US" sz="1100" i="1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applicable </a:t>
            </a:r>
            <a:r>
              <a:rPr lang="en-US" sz="1100" i="1" spc="-1" dirty="0" smtClean="0">
                <a:solidFill>
                  <a:schemeClr val="bg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as per Govt. of India guidelines</a:t>
            </a:r>
            <a:endParaRPr sz="1100" i="1" dirty="0">
              <a:solidFill>
                <a:schemeClr val="bg1">
                  <a:lumMod val="7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4397784" y="1263248"/>
            <a:ext cx="6815138" cy="430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Dinner Sponsor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Student Sponsor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Conference Party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Lanyard / Sticker sponsor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Speaker Sponsor</a:t>
            </a:r>
          </a:p>
          <a:p>
            <a:pPr marL="285750" indent="-285750">
              <a:spcAft>
                <a:spcPts val="1200"/>
              </a:spcAft>
              <a:buClr>
                <a:srgbClr val="005EA4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… more ideas are welcome.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397784" y="318769"/>
            <a:ext cx="2743201" cy="65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500" tIns="33750" rIns="67500" bIns="33750" anchor="ctr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TALK TO US!</a:t>
            </a:r>
            <a:endParaRPr lang="en-US" spc="-1" dirty="0">
              <a:solidFill>
                <a:srgbClr val="005EA4"/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2" y="940085"/>
            <a:ext cx="257237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Sponsor Full, Partial or Actual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098" y="-1"/>
            <a:ext cx="108000" cy="119795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85F"/>
              </a:solidFill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367053" y="-85728"/>
            <a:ext cx="3747748" cy="130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AD HOC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SPONSOR</a:t>
            </a:r>
            <a:endParaRPr lang="en-US" sz="24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304098" y="6527724"/>
            <a:ext cx="3352423" cy="300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Raleway"/>
                <a:ea typeface="Open Sans"/>
              </a:rPr>
              <a:t>DevOpsDays India 2016 Sponsorship Prospectus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4397784" y="1263248"/>
            <a:ext cx="6815138" cy="1165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To sign up to become a sponsor, send us an email </a:t>
            </a:r>
            <a:r>
              <a:rPr lang="en-US" sz="1600" spc="-1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at:</a:t>
            </a:r>
          </a:p>
          <a:p>
            <a:endParaRPr lang="en-US" sz="16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  <a:p>
            <a:r>
              <a:rPr lang="en-US" sz="2100" spc="-1" dirty="0" err="1" smtClean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team@emergingtechs.in</a:t>
            </a:r>
            <a:endParaRPr lang="en-US" sz="2100" dirty="0">
              <a:solidFill>
                <a:srgbClr val="005EA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367053" y="-2"/>
            <a:ext cx="3747748" cy="1220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Montserrat" charset="0"/>
                <a:ea typeface="Montserrat" charset="0"/>
                <a:cs typeface="Montserrat" charset="0"/>
              </a:rPr>
              <a:t>GET IN TOUCH</a:t>
            </a:r>
            <a:endParaRPr lang="en-US" sz="24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304098" y="6527724"/>
            <a:ext cx="3352423" cy="3004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Raleway"/>
                <a:ea typeface="Open Sans"/>
              </a:rPr>
              <a:t>DevOpsDays India 2016 Sponsorship Prospectus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098" y="-1"/>
            <a:ext cx="108000" cy="1197953"/>
          </a:xfrm>
          <a:prstGeom prst="rect">
            <a:avLst/>
          </a:prstGeom>
          <a:solidFill>
            <a:srgbClr val="4E9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85F"/>
              </a:solidFill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4397785" y="3409728"/>
            <a:ext cx="3762777" cy="1133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00000"/>
              </a:lnSpc>
            </a:pPr>
            <a:r>
              <a:rPr lang="en-US" sz="1400" spc="-1" dirty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@</a:t>
            </a:r>
            <a:r>
              <a:rPr lang="en-US" sz="1400" spc="-1" dirty="0" err="1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devopsdaysindia</a:t>
            </a:r>
            <a:endParaRPr lang="en-US" sz="1400" spc="-1" dirty="0">
              <a:solidFill>
                <a:srgbClr val="005EA4"/>
              </a:solidFill>
              <a:uFill>
                <a:solidFill>
                  <a:srgbClr val="FFFFFF"/>
                </a:solidFill>
              </a:u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200000"/>
              </a:lnSpc>
            </a:pPr>
            <a:r>
              <a:rPr lang="en-US" sz="1400" spc="-1" dirty="0" err="1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www.devopsdaysindia.org</a:t>
            </a:r>
            <a:r>
              <a:rPr lang="en-US" sz="1400" spc="-1" dirty="0">
                <a:solidFill>
                  <a:srgbClr val="005EA4"/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endParaRPr sz="1400" dirty="0">
              <a:solidFill>
                <a:srgbClr val="005EA4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4397783" y="2719550"/>
            <a:ext cx="5974941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DevOpsDays India will be held at (venue being finalized) on 5</a:t>
            </a:r>
            <a:r>
              <a:rPr lang="en-US" sz="1600" spc="-1" baseline="30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th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&amp; 6</a:t>
            </a:r>
            <a:r>
              <a:rPr lang="en-US" sz="1600" spc="-1" baseline="30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th</a:t>
            </a:r>
            <a:r>
              <a:rPr lang="en-US" sz="1600" spc="-1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ontserrat Light" charset="0"/>
                <a:ea typeface="Montserrat Light" charset="0"/>
                <a:cs typeface="Montserrat Light" charset="0"/>
              </a:rPr>
              <a:t> November 2016.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7628</TotalTime>
  <Words>562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Calibri Light</vt:lpstr>
      <vt:lpstr>Montserrat</vt:lpstr>
      <vt:lpstr>Montserrat Hairline</vt:lpstr>
      <vt:lpstr>Montserrat Light</vt:lpstr>
      <vt:lpstr>Open Sans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Sanat Thite</dc:creator>
  <cp:lastModifiedBy>Sanat Thite</cp:lastModifiedBy>
  <cp:revision>120</cp:revision>
  <cp:lastPrinted>2016-06-26T06:52:43Z</cp:lastPrinted>
  <dcterms:created xsi:type="dcterms:W3CDTF">2015-12-01T16:12:22Z</dcterms:created>
  <dcterms:modified xsi:type="dcterms:W3CDTF">2016-06-26T06:54:15Z</dcterms:modified>
</cp:coreProperties>
</file>