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57" r:id="rId4"/>
    <p:sldId id="258" r:id="rId5"/>
    <p:sldId id="262" r:id="rId6"/>
    <p:sldId id="266" r:id="rId7"/>
    <p:sldId id="265" r:id="rId8"/>
    <p:sldId id="268" r:id="rId9"/>
    <p:sldId id="267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823" y="490114"/>
            <a:ext cx="6305221" cy="108359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Glove for Deaf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46ECC-794E-1D56-73D1-6AA871BFD7BD}"/>
              </a:ext>
            </a:extLst>
          </p:cNvPr>
          <p:cNvSpPr txBox="1"/>
          <p:nvPr/>
        </p:nvSpPr>
        <p:spPr>
          <a:xfrm>
            <a:off x="2765967" y="1953152"/>
            <a:ext cx="458893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Group: D26 Online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Seif Nasr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Ragab</a:t>
            </a:r>
          </a:p>
          <a:p>
            <a:pPr marL="285750" indent="-285750" algn="justLow"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Omnia Osama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9A86-1556-E12B-70B8-36532199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974FB-06C8-5A7E-BBF5-B38B8EA4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461" y="1607027"/>
            <a:ext cx="6304935" cy="3420136"/>
          </a:xfrm>
        </p:spPr>
        <p:txBody>
          <a:bodyPr/>
          <a:lstStyle/>
          <a:p>
            <a:r>
              <a:rPr lang="en-US" dirty="0"/>
              <a:t>Main File </a:t>
            </a:r>
          </a:p>
          <a:p>
            <a:r>
              <a:rPr lang="en-US" dirty="0"/>
              <a:t>LCD Files</a:t>
            </a:r>
          </a:p>
          <a:p>
            <a:r>
              <a:rPr lang="en-US" dirty="0"/>
              <a:t>ADC Files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911AD-E8FA-CD67-D689-BC7A5956D3E2}"/>
              </a:ext>
            </a:extLst>
          </p:cNvPr>
          <p:cNvSpPr txBox="1">
            <a:spLocks/>
          </p:cNvSpPr>
          <p:nvPr/>
        </p:nvSpPr>
        <p:spPr>
          <a:xfrm>
            <a:off x="1598492" y="3561781"/>
            <a:ext cx="7434871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https://github.com/ChaosGoldenDragon/D26-project-glove-for-deaf.git</a:t>
            </a:r>
          </a:p>
        </p:txBody>
      </p:sp>
    </p:spTree>
    <p:extLst>
      <p:ext uri="{BB962C8B-B14F-4D97-AF65-F5344CB8AC3E}">
        <p14:creationId xmlns:p14="http://schemas.microsoft.com/office/powerpoint/2010/main" val="145957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F15515-1AEA-674A-EF07-6A3F1DE43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09"/>
          <a:stretch/>
        </p:blipFill>
        <p:spPr>
          <a:xfrm>
            <a:off x="1998132" y="1367719"/>
            <a:ext cx="7145867" cy="24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0057-CFCD-BC81-78B6-BD93385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take about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D371-1EB8-7E10-7B9E-1764CE3A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Flow chart </a:t>
            </a:r>
          </a:p>
          <a:p>
            <a:r>
              <a:rPr lang="en-US" dirty="0"/>
              <a:t>Component </a:t>
            </a:r>
          </a:p>
          <a:p>
            <a:r>
              <a:rPr lang="en-US" dirty="0"/>
              <a:t>Simulation circuit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7319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536" y="1538384"/>
            <a:ext cx="8246070" cy="3465870"/>
          </a:xfrm>
        </p:spPr>
        <p:txBody>
          <a:bodyPr/>
          <a:lstStyle/>
          <a:p>
            <a:r>
              <a:rPr lang="en-US" b="0" i="0" dirty="0">
                <a:effectLst/>
                <a:latin typeface="NotoSansMono-Regular_bi"/>
              </a:rPr>
              <a:t>Sign language is used by deaf people. </a:t>
            </a:r>
          </a:p>
          <a:p>
            <a:r>
              <a:rPr lang="en-US" b="0" i="0" dirty="0">
                <a:effectLst/>
                <a:latin typeface="NotoSansMono-Regular_bi"/>
              </a:rPr>
              <a:t>Smart glove will be used to translate sign language into text.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لغة الاشارة للصم والبكم بالصور | المرسال">
            <a:extLst>
              <a:ext uri="{FF2B5EF4-FFF2-40B4-BE49-F238E27FC236}">
                <a16:creationId xmlns:a16="http://schemas.microsoft.com/office/drawing/2014/main" id="{9ACE4C27-9483-FBA3-770E-CA0D852D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44" y="2678491"/>
            <a:ext cx="3993444" cy="20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Chart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40B6E5-8831-0C41-E848-619A2F79D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r="4481"/>
          <a:stretch/>
        </p:blipFill>
        <p:spPr>
          <a:xfrm>
            <a:off x="1" y="1035173"/>
            <a:ext cx="9144000" cy="41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B64A-F911-392F-2242-AFA7D8A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838" y="315689"/>
            <a:ext cx="6283782" cy="725349"/>
          </a:xfrm>
        </p:spPr>
        <p:txBody>
          <a:bodyPr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09CD-0361-06EC-216B-B2E5B951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38" y="1225466"/>
            <a:ext cx="5783415" cy="2787174"/>
          </a:xfrm>
        </p:spPr>
        <p:txBody>
          <a:bodyPr/>
          <a:lstStyle/>
          <a:p>
            <a:r>
              <a:rPr lang="en-US" dirty="0"/>
              <a:t> 5x flexible sensor</a:t>
            </a:r>
          </a:p>
          <a:p>
            <a:r>
              <a:rPr lang="en-US" dirty="0"/>
              <a:t>Gloves</a:t>
            </a:r>
          </a:p>
          <a:p>
            <a:r>
              <a:rPr lang="en-US" dirty="0"/>
              <a:t>Wires</a:t>
            </a:r>
          </a:p>
          <a:p>
            <a:r>
              <a:rPr lang="en-US" dirty="0"/>
              <a:t>LCD</a:t>
            </a:r>
          </a:p>
        </p:txBody>
      </p:sp>
      <p:pic>
        <p:nvPicPr>
          <p:cNvPr id="2050" name="Picture 2" descr="Flex Sensor 5.6 cm (Detect Bending Motion) – Future Electronics Egypt">
            <a:extLst>
              <a:ext uri="{FF2B5EF4-FFF2-40B4-BE49-F238E27FC236}">
                <a16:creationId xmlns:a16="http://schemas.microsoft.com/office/drawing/2014/main" id="{523C9584-4971-0AE1-B246-D11EF30F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12" y="784692"/>
            <a:ext cx="2539999" cy="21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KROE-512, Breadboard Jumper Wire Kit - RS Components Vietnam">
            <a:extLst>
              <a:ext uri="{FF2B5EF4-FFF2-40B4-BE49-F238E27FC236}">
                <a16:creationId xmlns:a16="http://schemas.microsoft.com/office/drawing/2014/main" id="{E88615E0-1B74-138E-9135-5C58DF27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08" y="3385607"/>
            <a:ext cx="3408792" cy="16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وحدة شاشة LCD تسلسلية لـ Arduino Uno R3 Mega 1602 ، مجموعة افعلها بنفسك ،  شاشة IIC/I2C/TWI ، 2560|display information|display standydisplay leg -  AliExpress">
            <a:extLst>
              <a:ext uri="{FF2B5EF4-FFF2-40B4-BE49-F238E27FC236}">
                <a16:creationId xmlns:a16="http://schemas.microsoft.com/office/drawing/2014/main" id="{40ADE5BF-A850-1355-0ED5-2C65AF05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3" b="13741"/>
          <a:stretch/>
        </p:blipFill>
        <p:spPr bwMode="auto">
          <a:xfrm>
            <a:off x="1831369" y="3309795"/>
            <a:ext cx="3903839" cy="17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6721-1A67-1246-2284-64D88525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 sensor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539F-779B-42E4-0939-04DFEE3E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438" y="1131886"/>
            <a:ext cx="6304935" cy="3420136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flex sensor changes its resistance when flexed so we can measure that change using ADC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Flex Sensor 5.6 cm (Detect Bending Motion) – Future Electronics Egypt">
            <a:extLst>
              <a:ext uri="{FF2B5EF4-FFF2-40B4-BE49-F238E27FC236}">
                <a16:creationId xmlns:a16="http://schemas.microsoft.com/office/drawing/2014/main" id="{1886B6F3-ABB6-5EDF-4D3D-ED6B21E8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75230"/>
            <a:ext cx="4667930" cy="244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2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87A3-1F2C-6915-4D9B-C05A19A5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09" y="338803"/>
            <a:ext cx="6283782" cy="72534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Total cost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156D8A-BA26-0F4F-C830-BF9A1E9B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838" y="1225466"/>
            <a:ext cx="5783415" cy="2787174"/>
          </a:xfrm>
        </p:spPr>
        <p:txBody>
          <a:bodyPr/>
          <a:lstStyle/>
          <a:p>
            <a:r>
              <a:rPr lang="en-US" dirty="0"/>
              <a:t>flexible sensor (430 × 5) = 2150 L.E</a:t>
            </a:r>
          </a:p>
          <a:p>
            <a:r>
              <a:rPr lang="en-US" dirty="0"/>
              <a:t>Gloves  </a:t>
            </a:r>
          </a:p>
          <a:p>
            <a:r>
              <a:rPr lang="en-US" dirty="0"/>
              <a:t>Wires = 40 L.E</a:t>
            </a:r>
          </a:p>
          <a:p>
            <a:r>
              <a:rPr lang="en-US" dirty="0"/>
              <a:t>LCD  -&gt; Amit kit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0E514-65E1-DAB9-AA19-19932A564EC6}"/>
              </a:ext>
            </a:extLst>
          </p:cNvPr>
          <p:cNvSpPr txBox="1"/>
          <p:nvPr/>
        </p:nvSpPr>
        <p:spPr>
          <a:xfrm>
            <a:off x="1982838" y="3589179"/>
            <a:ext cx="536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cost = 2190 L.E</a:t>
            </a:r>
          </a:p>
        </p:txBody>
      </p:sp>
    </p:spTree>
    <p:extLst>
      <p:ext uri="{BB962C8B-B14F-4D97-AF65-F5344CB8AC3E}">
        <p14:creationId xmlns:p14="http://schemas.microsoft.com/office/powerpoint/2010/main" val="228519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31C16E-C9AF-35BF-5A95-482F7FCB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4" r="5555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652EBA-EE77-37F4-73D2-81E016E2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06" y="138251"/>
            <a:ext cx="6815394" cy="72534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41515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3C61-72CE-95CC-0A9A-978E2D88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680" y="192048"/>
            <a:ext cx="6283782" cy="725349"/>
          </a:xfrm>
        </p:spPr>
        <p:txBody>
          <a:bodyPr/>
          <a:lstStyle/>
          <a:p>
            <a:pPr algn="ctr"/>
            <a:r>
              <a:rPr lang="en-US" dirty="0"/>
              <a:t>Simulation circuit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6E7CE-2AC8-476B-A7FF-E4EF9805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8" y="1052864"/>
            <a:ext cx="4447822" cy="4011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C9A6B-6F39-EBFD-2264-54D097DD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71" y="1052864"/>
            <a:ext cx="4206251" cy="40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2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NotoSansMono-Regular_bi</vt:lpstr>
      <vt:lpstr>Times New Roman</vt:lpstr>
      <vt:lpstr>Office Theme</vt:lpstr>
      <vt:lpstr>Glove for Deaf</vt:lpstr>
      <vt:lpstr>What we will take about ?</vt:lpstr>
      <vt:lpstr>Introduction</vt:lpstr>
      <vt:lpstr>Flow Chart </vt:lpstr>
      <vt:lpstr>Component</vt:lpstr>
      <vt:lpstr>flex sensor </vt:lpstr>
      <vt:lpstr>Total cost  </vt:lpstr>
      <vt:lpstr>Hardware components</vt:lpstr>
      <vt:lpstr>Simulation circuit</vt:lpstr>
      <vt:lpstr>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2022-05-07T21:17:15Z</dcterms:modified>
</cp:coreProperties>
</file>