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65" r:id="rId6"/>
    <p:sldId id="257" r:id="rId7"/>
    <p:sldId id="266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60" r:id="rId17"/>
    <p:sldId id="273" r:id="rId18"/>
    <p:sldId id="261" r:id="rId19"/>
    <p:sldId id="2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титульний слайд (обов'язково має бути прописана посада керівника)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СА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по 3 розділі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висновками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апробацією - має бути перед слайдом "Дякую за увагу"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актуальність, предмет, об'єкт і т.д.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аналізом подібних систем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СА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СА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СА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СА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СА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* слайд з СА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Бакалаврська кваліфікаційна робота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355"/>
            <a:ext cx="9144000" cy="633730"/>
          </a:xfrm>
        </p:spPr>
        <p:txBody>
          <a:bodyPr/>
          <a:p>
            <a:r>
              <a:rPr lang="en-US" altLang="en-US" sz="2400"/>
              <a:t>Інформаційна система розподіленого зберігання файлів</a:t>
            </a:r>
            <a:endParaRPr lang="en-US" altLang="en-US" sz="2400"/>
          </a:p>
        </p:txBody>
      </p:sp>
      <p:sp>
        <p:nvSpPr>
          <p:cNvPr id="4" name="Text Box 3"/>
          <p:cNvSpPr txBox="true"/>
          <p:nvPr/>
        </p:nvSpPr>
        <p:spPr>
          <a:xfrm>
            <a:off x="320675" y="5593080"/>
            <a:ext cx="8247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Виконав: студент групи КН-411 Нанівський Олег Ігорови</a:t>
            </a:r>
            <a:endParaRPr lang="en-US" altLang="en-US"/>
          </a:p>
          <a:p>
            <a:r>
              <a:rPr lang="en-US" altLang="en-US"/>
              <a:t>Керівник роботи: старший викладач кафедри ІСМ Рішняк Ігор Васильович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Системний аналіз | деталізована DFD другого рівня</a:t>
            </a:r>
            <a:endParaRPr lang="en-US" altLang="en-US" sz="32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3965" y="1410970"/>
            <a:ext cx="7029450" cy="4834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Системний аналіз | </a:t>
            </a:r>
            <a:r>
              <a:rPr lang="en-US" altLang="en-US" sz="3200">
                <a:sym typeface="+mn-ea"/>
              </a:rPr>
              <a:t>деталізована DFD другого рівня</a:t>
            </a:r>
            <a:endParaRPr lang="en-US" altLang="en-US" sz="32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7780" y="1417320"/>
            <a:ext cx="6981825" cy="4827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Системний аналіз | </a:t>
            </a:r>
            <a:r>
              <a:rPr lang="en-US" altLang="en-US" sz="3200">
                <a:sym typeface="+mn-ea"/>
              </a:rPr>
              <a:t>деталізована DFD другого рівня</a:t>
            </a:r>
            <a:endParaRPr lang="en-US" altLang="en-US" sz="32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2540" y="1409065"/>
            <a:ext cx="7000240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Системний аналіз | ієрархія задач</a:t>
            </a:r>
            <a:endParaRPr lang="en-US" altLang="en-US" sz="32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9365" y="1417955"/>
            <a:ext cx="7032625" cy="4835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Використані технічні засоби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Linux - операційна система</a:t>
            </a:r>
            <a:endParaRPr lang="en-US" altLang="en-US" sz="2400"/>
          </a:p>
          <a:p>
            <a:r>
              <a:rPr lang="en-US" altLang="en-US" sz="2400"/>
              <a:t>Python3.7 - мова програмування</a:t>
            </a:r>
            <a:endParaRPr lang="en-US" altLang="en-US" sz="2400"/>
          </a:p>
          <a:p>
            <a:r>
              <a:rPr lang="en-US" altLang="en-US" sz="2400"/>
              <a:t>Бібліотеки розробки</a:t>
            </a:r>
            <a:endParaRPr lang="en-US" altLang="en-US" sz="2400"/>
          </a:p>
          <a:p>
            <a:pPr lvl="1"/>
            <a:r>
              <a:rPr lang="en-US" altLang="en-US" sz="2100">
                <a:sym typeface="+mn-ea"/>
              </a:rPr>
              <a:t>rpyc - віддалені процедурні виклики</a:t>
            </a:r>
            <a:endParaRPr lang="en-US" altLang="en-US" sz="2100">
              <a:sym typeface="+mn-ea"/>
            </a:endParaRPr>
          </a:p>
          <a:p>
            <a:pPr lvl="1"/>
            <a:r>
              <a:rPr lang="en-US" altLang="en-US" sz="2100">
                <a:sym typeface="+mn-ea"/>
              </a:rPr>
              <a:t>click - інтерфейс командного рядка</a:t>
            </a:r>
            <a:endParaRPr lang="en-US" altLang="en-US" sz="2100">
              <a:sym typeface="+mn-ea"/>
            </a:endParaRPr>
          </a:p>
          <a:p>
            <a:pPr lvl="1"/>
            <a:r>
              <a:rPr lang="en-US" altLang="en-US" sz="2100">
                <a:sym typeface="+mn-ea"/>
              </a:rPr>
              <a:t>flask - сайт моніторингу системи</a:t>
            </a:r>
            <a:endParaRPr lang="en-US" altLang="en-US" sz="2400"/>
          </a:p>
          <a:p>
            <a:r>
              <a:rPr lang="en-US" altLang="en-US" sz="2400"/>
              <a:t>VSCode - середовище розробки</a:t>
            </a:r>
            <a:endParaRPr lang="en-US" altLang="en-US" sz="2400"/>
          </a:p>
          <a:p>
            <a:endParaRPr lang="en-US" altLang="en-US" sz="24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Результати практичної реалізації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/>
              <a:t>Висновки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Дякую за увагу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Актуальність теми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400"/>
              <a:t>1. </a:t>
            </a:r>
            <a:r>
              <a:rPr lang="en-US" altLang="en-US" sz="2400" b="1"/>
              <a:t>Безпечнійсть зберігання</a:t>
            </a:r>
            <a:endParaRPr lang="en-US" altLang="en-US" sz="2400"/>
          </a:p>
          <a:p>
            <a:r>
              <a:rPr lang="en-US" altLang="en-US" sz="2400"/>
              <a:t>при втраті локальної машини дані не будуть втрачені.</a:t>
            </a:r>
            <a:endParaRPr lang="en-US" altLang="en-US" sz="2400"/>
          </a:p>
          <a:p>
            <a:r>
              <a:rPr lang="en-US" altLang="en-US" sz="2400"/>
              <a:t>архітектура система дозволить зберегти дані при поломках на сервері.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2. </a:t>
            </a:r>
            <a:r>
              <a:rPr lang="en-US" altLang="en-US" sz="2400" b="1"/>
              <a:t>Зручність використання</a:t>
            </a:r>
            <a:endParaRPr lang="en-US" altLang="en-US" sz="2400"/>
          </a:p>
          <a:p>
            <a:r>
              <a:rPr lang="en-US" altLang="en-US" sz="2400"/>
              <a:t>доступ з будь-якого пристрою при доступі до інтернету.</a:t>
            </a:r>
            <a:endParaRPr lang="en-US" altLang="en-US" sz="2400"/>
          </a:p>
          <a:p>
            <a:r>
              <a:rPr lang="en-US" altLang="en-US" sz="2400"/>
              <a:t>поширення іншим користувачам за допомогою посилання.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Мета та завдання дослідження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sz="2400"/>
              <a:t>Дана робота має на меті продемонструвати принципи</a:t>
            </a:r>
            <a:r>
              <a:rPr lang="en-US" altLang="en-US" sz="2400"/>
              <a:t> </a:t>
            </a:r>
            <a:r>
              <a:rPr lang="en-US" sz="2400"/>
              <a:t>роботи розподілених файлових систем. </a:t>
            </a:r>
            <a:endParaRPr lang="en-US" sz="2400"/>
          </a:p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r>
              <a:rPr lang="en-US" sz="2400"/>
              <a:t>Для її розробки необхідно розв’язати такі завдання:</a:t>
            </a:r>
            <a:endParaRPr lang="en-US" sz="2400"/>
          </a:p>
          <a:p>
            <a:pPr algn="just"/>
            <a:r>
              <a:rPr lang="en-US" sz="2400"/>
              <a:t>Аналіз предметної області.</a:t>
            </a:r>
            <a:endParaRPr lang="en-US" sz="2400"/>
          </a:p>
          <a:p>
            <a:pPr algn="just"/>
            <a:r>
              <a:rPr lang="en-US" sz="2400"/>
              <a:t>Побудова архітектури системи і проведення системного аналізу.</a:t>
            </a:r>
            <a:endParaRPr lang="en-US" sz="2400"/>
          </a:p>
          <a:p>
            <a:pPr algn="just"/>
            <a:r>
              <a:rPr lang="en-US" sz="2400"/>
              <a:t>Аналіз технічних засобів для побудови системи.</a:t>
            </a:r>
            <a:endParaRPr lang="en-US" sz="2400"/>
          </a:p>
          <a:p>
            <a:pPr algn="just"/>
            <a:r>
              <a:rPr lang="en-US" altLang="en-US" sz="2400"/>
              <a:t>Реалізація системи.</a:t>
            </a:r>
            <a:endParaRPr lang="en-US" altLang="en-US" sz="24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Об’єкт та предмет дослідження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400"/>
              <a:t>Об’єкт: процес безпечного зберігання та читання файлів в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розподіленій файловій системі.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Предмет: методи та засоби зберігання і читання файлів з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розподіленої файлової системи.</a:t>
            </a:r>
            <a:endParaRPr lang="en-US" altLang="en-US" sz="24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Практичне значення системи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sz="2400"/>
              <a:t>Безпечне і зручне зберігання файлів</a:t>
            </a:r>
            <a:endParaRPr lang="en-US" sz="2400"/>
          </a:p>
          <a:p>
            <a:r>
              <a:rPr lang="en-US" sz="2400"/>
              <a:t>Використання для розуміння особливостей розподілених систем</a:t>
            </a:r>
            <a:endParaRPr lang="en-US" sz="2400"/>
          </a:p>
          <a:p>
            <a:r>
              <a:rPr lang="en-US" sz="2400"/>
              <a:t>Основа для майбутнього комерційного проекту</a:t>
            </a:r>
            <a:endParaRPr lang="en-US" sz="24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Аналіз подібних систем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Системний аналіз | дерево цілей</a:t>
            </a:r>
            <a:endParaRPr lang="en-US" altLang="en-US" sz="32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7530" y="1232535"/>
            <a:ext cx="8426450" cy="519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Системний аналіз | контекстна діаграма</a:t>
            </a:r>
            <a:endParaRPr lang="en-US" altLang="en-US" sz="32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7915" y="1405255"/>
            <a:ext cx="7362825" cy="4855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3200"/>
              <a:t>Системний аналіз | деталізована DFD першого рівня</a:t>
            </a:r>
            <a:endParaRPr lang="en-US" altLang="en-US" sz="320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7145" y="1417320"/>
            <a:ext cx="6997700" cy="4837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1803</Words>
  <Application>WPS Presentation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微软雅黑</vt:lpstr>
      <vt:lpstr>Arial Unicode MS</vt:lpstr>
      <vt:lpstr>Calibri</vt:lpstr>
      <vt:lpstr>Trebuchet MS</vt:lpstr>
      <vt:lpstr>Droid Sans Fallback</vt:lpstr>
      <vt:lpstr>Default Design</vt:lpstr>
      <vt:lpstr>Бакалаврська кваліфікаційна робота</vt:lpstr>
      <vt:lpstr>Актуальність теми</vt:lpstr>
      <vt:lpstr>Мета та завдання дослідження</vt:lpstr>
      <vt:lpstr>Об’єкт та предмет дослідження</vt:lpstr>
      <vt:lpstr>Практичне значення системи</vt:lpstr>
      <vt:lpstr>Аналіз подібних систем</vt:lpstr>
      <vt:lpstr>Системний аналіз | дерево цілей</vt:lpstr>
      <vt:lpstr>Системний аналіз | контекстна діаграма</vt:lpstr>
      <vt:lpstr>Системний аналіз | деталізована DFD першого рівня</vt:lpstr>
      <vt:lpstr>Системний аналіз | деталізована DFD другого рівня</vt:lpstr>
      <vt:lpstr>Системний аналіз | деталізована DFD другого рівня</vt:lpstr>
      <vt:lpstr>Системний аналіз | деталізована DFD другого рівня</vt:lpstr>
      <vt:lpstr>Системний аналіз | ієрархія задач</vt:lpstr>
      <vt:lpstr>Використані технічні засоби</vt:lpstr>
      <vt:lpstr>Результати практичної реалізації</vt:lpstr>
      <vt:lpstr>Висновки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king</cp:lastModifiedBy>
  <cp:revision>9</cp:revision>
  <dcterms:created xsi:type="dcterms:W3CDTF">2021-05-28T21:26:14Z</dcterms:created>
  <dcterms:modified xsi:type="dcterms:W3CDTF">2021-05-28T21:26:14Z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