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4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C5D3C74-4F4C-4550-BF11-7EF5F1CB098C}" type="datetimeFigureOut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12114E0-B226-4187-AF18-6153E2C1A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70E3C-17A0-4FB6-A671-490C8BEF2EAD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E5CB1-37CD-4C68-B449-959ED5AF9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07B8E-1EB3-4A67-B7FC-14A54D088665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CD0B-D7E8-4762-9A3E-91FE528CD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5EB1-B0F3-49CE-A1D3-2229AC64B77D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AFD02-7A0D-4723-BFD9-C63044150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D6E72-54D7-443A-A9F1-08F9629DA3E7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22E6A-90F0-4A39-B85A-F3D4A41E7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537FB-3EEF-46C4-9A0A-B0DB42AE4087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95349-40C0-46F8-A7BD-A63CF789B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DCD4-04BE-4D1F-833D-F8A5D48BA371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4B59D-6F9F-47F4-8E7C-94DC93B00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B52B5-125C-440A-9765-033867CF12CA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FBE2-F335-4D25-962C-9C61FBB67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50F8-4399-47C0-AA02-FC08FBF0D596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C8AE-02E6-47A1-99F0-298E58E1B8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1F74-89D7-489B-82EF-28662DBCEFBD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E34F-5EBE-440A-9E68-CEB8A7D11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82B3-310E-472D-BC10-750C61DC632C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9C700-0E07-4156-A0BB-C9F63E4B8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5E029-5E52-4B70-8AD6-48BD05C11187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AF6E2-789C-49DD-A100-FDAE8928D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7C3F19F-1460-4146-BB7C-A9128C16A119}" type="datetime1">
              <a:rPr lang="en-US" altLang="zh-CN"/>
              <a:pPr>
                <a:defRPr/>
              </a:pPr>
              <a:t>4/4/2014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745BC20-0C0F-44EF-99BB-5662307C9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Homework3</a:t>
            </a:r>
          </a:p>
        </p:txBody>
      </p:sp>
      <p:sp>
        <p:nvSpPr>
          <p:cNvPr id="4099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FEEBAB-EE68-4C16-967E-696E83639FC0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3400" y="9906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编写自己的图像拼接程序</a:t>
            </a:r>
            <a:endParaRPr lang="en-US" altLang="zh-CN" sz="2400" b="1" dirty="0"/>
          </a:p>
          <a:p>
            <a:r>
              <a:rPr lang="zh-CN" altLang="en-US" sz="2400" b="1" dirty="0"/>
              <a:t>自己用相机拍摄有重叠的两幅图片（拍摄的时候让两张图片之间有位置平移和角度变换）。</a:t>
            </a:r>
            <a:endParaRPr lang="en-US" altLang="zh-CN" sz="2400" b="1" dirty="0"/>
          </a:p>
          <a:p>
            <a:r>
              <a:rPr lang="zh-CN" altLang="en-US" sz="2400" b="1" dirty="0"/>
              <a:t>用</a:t>
            </a:r>
            <a:r>
              <a:rPr lang="en-US" altLang="zh-CN" sz="2400" b="1" dirty="0"/>
              <a:t>SIFT</a:t>
            </a:r>
            <a:r>
              <a:rPr lang="zh-CN" altLang="en-US" sz="2400" b="1" dirty="0"/>
              <a:t>算子（或者其他特征检测器）完成特征检测、描述和匹配。</a:t>
            </a:r>
            <a:endParaRPr lang="en-US" altLang="zh-CN" sz="2400" b="1" dirty="0"/>
          </a:p>
          <a:p>
            <a:r>
              <a:rPr lang="zh-CN" altLang="en-US" sz="2400" b="1" dirty="0"/>
              <a:t>假设两张图片之间为仿射变换，用</a:t>
            </a:r>
            <a:r>
              <a:rPr lang="en-US" altLang="zh-CN" sz="2400" dirty="0"/>
              <a:t>RANSAC</a:t>
            </a:r>
            <a:r>
              <a:rPr lang="zh-CN" altLang="en-US" sz="2400" b="1" dirty="0"/>
              <a:t>方法找到最佳仿射变换矩阵，并将两幅图片拼接。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作业提交日期</a:t>
            </a:r>
            <a:r>
              <a:rPr lang="en-US" altLang="zh-CN" sz="2400" b="1" dirty="0"/>
              <a:t>:  (4</a:t>
            </a:r>
            <a:r>
              <a:rPr lang="zh-CN" altLang="en-US" sz="2400" b="1" dirty="0"/>
              <a:t>月</a:t>
            </a:r>
            <a:r>
              <a:rPr lang="en-US" altLang="zh-CN" sz="2400" b="1" smtClean="0"/>
              <a:t>18</a:t>
            </a:r>
            <a:r>
              <a:rPr lang="zh-CN" altLang="en-US" sz="2400" b="1" smtClean="0"/>
              <a:t>号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endParaRPr lang="en-US" altLang="zh-CN" sz="2400" b="1" dirty="0"/>
          </a:p>
          <a:p>
            <a:pPr>
              <a:buFont typeface="Wingdings" pitchFamily="2" charset="2"/>
              <a:buChar char="Ø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Homework3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Qin</dc:creator>
  <cp:lastModifiedBy>Qin</cp:lastModifiedBy>
  <cp:revision>372</cp:revision>
  <dcterms:created xsi:type="dcterms:W3CDTF">2012-02-14T18:16:40Z</dcterms:created>
  <dcterms:modified xsi:type="dcterms:W3CDTF">2014-04-04T08:43:40Z</dcterms:modified>
</cp:coreProperties>
</file>