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60" r:id="rId7"/>
    <p:sldId id="262" r:id="rId8"/>
    <p:sldId id="263" r:id="rId9"/>
    <p:sldId id="264" r:id="rId10"/>
    <p:sldId id="259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5E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F5D2D4-D8A2-45B0-8DC5-E7BA81ECA6ED}" v="37" dt="2023-11-23T12:55:51.8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smin Gordon" userId="ee5d9d16-fc0e-45c2-a66e-080312c181a6" providerId="ADAL" clId="{6EF5D2D4-D8A2-45B0-8DC5-E7BA81ECA6ED}"/>
    <pc:docChg chg="undo custSel addSld modSld sldOrd">
      <pc:chgData name="Yasmin Gordon" userId="ee5d9d16-fc0e-45c2-a66e-080312c181a6" providerId="ADAL" clId="{6EF5D2D4-D8A2-45B0-8DC5-E7BA81ECA6ED}" dt="2023-11-23T12:56:20.754" v="987" actId="20577"/>
      <pc:docMkLst>
        <pc:docMk/>
      </pc:docMkLst>
      <pc:sldChg chg="addSp modSp mod">
        <pc:chgData name="Yasmin Gordon" userId="ee5d9d16-fc0e-45c2-a66e-080312c181a6" providerId="ADAL" clId="{6EF5D2D4-D8A2-45B0-8DC5-E7BA81ECA6ED}" dt="2023-11-23T12:56:20.754" v="987" actId="20577"/>
        <pc:sldMkLst>
          <pc:docMk/>
          <pc:sldMk cId="4017115382" sldId="257"/>
        </pc:sldMkLst>
        <pc:spChg chg="mod">
          <ac:chgData name="Yasmin Gordon" userId="ee5d9d16-fc0e-45c2-a66e-080312c181a6" providerId="ADAL" clId="{6EF5D2D4-D8A2-45B0-8DC5-E7BA81ECA6ED}" dt="2023-11-23T12:55:45.055" v="929" actId="1036"/>
          <ac:spMkLst>
            <pc:docMk/>
            <pc:sldMk cId="4017115382" sldId="257"/>
            <ac:spMk id="5" creationId="{562C7469-D220-141C-CBC3-442DE20B1A0B}"/>
          </ac:spMkLst>
        </pc:spChg>
        <pc:spChg chg="mod">
          <ac:chgData name="Yasmin Gordon" userId="ee5d9d16-fc0e-45c2-a66e-080312c181a6" providerId="ADAL" clId="{6EF5D2D4-D8A2-45B0-8DC5-E7BA81ECA6ED}" dt="2023-11-23T12:55:49.847" v="958" actId="1035"/>
          <ac:spMkLst>
            <pc:docMk/>
            <pc:sldMk cId="4017115382" sldId="257"/>
            <ac:spMk id="6" creationId="{D9AA7B53-44E5-8702-0B91-811929F110E5}"/>
          </ac:spMkLst>
        </pc:spChg>
        <pc:spChg chg="add mod">
          <ac:chgData name="Yasmin Gordon" userId="ee5d9d16-fc0e-45c2-a66e-080312c181a6" providerId="ADAL" clId="{6EF5D2D4-D8A2-45B0-8DC5-E7BA81ECA6ED}" dt="2023-11-23T12:56:20.754" v="987" actId="20577"/>
          <ac:spMkLst>
            <pc:docMk/>
            <pc:sldMk cId="4017115382" sldId="257"/>
            <ac:spMk id="8" creationId="{7C2C7B53-24A9-4506-1287-F0393A3B00E0}"/>
          </ac:spMkLst>
        </pc:spChg>
      </pc:sldChg>
      <pc:sldChg chg="addSp modSp mod">
        <pc:chgData name="Yasmin Gordon" userId="ee5d9d16-fc0e-45c2-a66e-080312c181a6" providerId="ADAL" clId="{6EF5D2D4-D8A2-45B0-8DC5-E7BA81ECA6ED}" dt="2023-11-22T13:10:33.400" v="638" actId="20577"/>
        <pc:sldMkLst>
          <pc:docMk/>
          <pc:sldMk cId="2998075266" sldId="258"/>
        </pc:sldMkLst>
        <pc:spChg chg="add mod">
          <ac:chgData name="Yasmin Gordon" userId="ee5d9d16-fc0e-45c2-a66e-080312c181a6" providerId="ADAL" clId="{6EF5D2D4-D8A2-45B0-8DC5-E7BA81ECA6ED}" dt="2023-11-22T12:59:25.202" v="544" actId="313"/>
          <ac:spMkLst>
            <pc:docMk/>
            <pc:sldMk cId="2998075266" sldId="258"/>
            <ac:spMk id="3" creationId="{ACF4B6C5-0D1E-8A5A-B52A-074969ADEFF0}"/>
          </ac:spMkLst>
        </pc:spChg>
        <pc:spChg chg="mod">
          <ac:chgData name="Yasmin Gordon" userId="ee5d9d16-fc0e-45c2-a66e-080312c181a6" providerId="ADAL" clId="{6EF5D2D4-D8A2-45B0-8DC5-E7BA81ECA6ED}" dt="2023-11-22T12:58:40.525" v="525" actId="1076"/>
          <ac:spMkLst>
            <pc:docMk/>
            <pc:sldMk cId="2998075266" sldId="258"/>
            <ac:spMk id="27" creationId="{9CB9CF1E-75D6-F58A-9808-5869D48A9AED}"/>
          </ac:spMkLst>
        </pc:spChg>
        <pc:graphicFrameChg chg="add mod modGraphic">
          <ac:chgData name="Yasmin Gordon" userId="ee5d9d16-fc0e-45c2-a66e-080312c181a6" providerId="ADAL" clId="{6EF5D2D4-D8A2-45B0-8DC5-E7BA81ECA6ED}" dt="2023-11-22T13:10:33.400" v="638" actId="20577"/>
          <ac:graphicFrameMkLst>
            <pc:docMk/>
            <pc:sldMk cId="2998075266" sldId="258"/>
            <ac:graphicFrameMk id="2" creationId="{86B76639-B277-C966-0A18-CEA20FEDFB03}"/>
          </ac:graphicFrameMkLst>
        </pc:graphicFrameChg>
      </pc:sldChg>
      <pc:sldChg chg="modSp mod">
        <pc:chgData name="Yasmin Gordon" userId="ee5d9d16-fc0e-45c2-a66e-080312c181a6" providerId="ADAL" clId="{6EF5D2D4-D8A2-45B0-8DC5-E7BA81ECA6ED}" dt="2023-11-22T11:19:54.724" v="13" actId="20577"/>
        <pc:sldMkLst>
          <pc:docMk/>
          <pc:sldMk cId="1064016913" sldId="263"/>
        </pc:sldMkLst>
        <pc:spChg chg="mod">
          <ac:chgData name="Yasmin Gordon" userId="ee5d9d16-fc0e-45c2-a66e-080312c181a6" providerId="ADAL" clId="{6EF5D2D4-D8A2-45B0-8DC5-E7BA81ECA6ED}" dt="2023-11-22T11:19:54.724" v="13" actId="20577"/>
          <ac:spMkLst>
            <pc:docMk/>
            <pc:sldMk cId="1064016913" sldId="263"/>
            <ac:spMk id="27" creationId="{3F939026-8A51-2724-212A-1842B9D28147}"/>
          </ac:spMkLst>
        </pc:spChg>
      </pc:sldChg>
      <pc:sldChg chg="addSp modSp mod">
        <pc:chgData name="Yasmin Gordon" userId="ee5d9d16-fc0e-45c2-a66e-080312c181a6" providerId="ADAL" clId="{6EF5D2D4-D8A2-45B0-8DC5-E7BA81ECA6ED}" dt="2023-11-22T12:44:02.333" v="315"/>
        <pc:sldMkLst>
          <pc:docMk/>
          <pc:sldMk cId="3977915513" sldId="264"/>
        </pc:sldMkLst>
        <pc:spChg chg="add mod">
          <ac:chgData name="Yasmin Gordon" userId="ee5d9d16-fc0e-45c2-a66e-080312c181a6" providerId="ADAL" clId="{6EF5D2D4-D8A2-45B0-8DC5-E7BA81ECA6ED}" dt="2023-11-22T12:42:15.445" v="306" actId="1036"/>
          <ac:spMkLst>
            <pc:docMk/>
            <pc:sldMk cId="3977915513" sldId="264"/>
            <ac:spMk id="3" creationId="{1472D561-1EBF-E43B-4121-067DA5B5BC05}"/>
          </ac:spMkLst>
        </pc:spChg>
        <pc:spChg chg="mod">
          <ac:chgData name="Yasmin Gordon" userId="ee5d9d16-fc0e-45c2-a66e-080312c181a6" providerId="ADAL" clId="{6EF5D2D4-D8A2-45B0-8DC5-E7BA81ECA6ED}" dt="2023-11-22T12:42:10.957" v="289" actId="1035"/>
          <ac:spMkLst>
            <pc:docMk/>
            <pc:sldMk cId="3977915513" sldId="264"/>
            <ac:spMk id="6" creationId="{C3469119-9B6F-4C56-1017-821C38C39DDA}"/>
          </ac:spMkLst>
        </pc:spChg>
        <pc:spChg chg="mod">
          <ac:chgData name="Yasmin Gordon" userId="ee5d9d16-fc0e-45c2-a66e-080312c181a6" providerId="ADAL" clId="{6EF5D2D4-D8A2-45B0-8DC5-E7BA81ECA6ED}" dt="2023-11-22T12:44:02.333" v="315"/>
          <ac:spMkLst>
            <pc:docMk/>
            <pc:sldMk cId="3977915513" sldId="264"/>
            <ac:spMk id="8" creationId="{B4C302E5-549C-6BC3-DB43-8735F47E2013}"/>
          </ac:spMkLst>
        </pc:spChg>
      </pc:sldChg>
      <pc:sldChg chg="addSp modSp mod">
        <pc:chgData name="Yasmin Gordon" userId="ee5d9d16-fc0e-45c2-a66e-080312c181a6" providerId="ADAL" clId="{6EF5D2D4-D8A2-45B0-8DC5-E7BA81ECA6ED}" dt="2023-11-22T11:24:15.724" v="153" actId="20577"/>
        <pc:sldMkLst>
          <pc:docMk/>
          <pc:sldMk cId="1988311428" sldId="265"/>
        </pc:sldMkLst>
        <pc:spChg chg="mod">
          <ac:chgData name="Yasmin Gordon" userId="ee5d9d16-fc0e-45c2-a66e-080312c181a6" providerId="ADAL" clId="{6EF5D2D4-D8A2-45B0-8DC5-E7BA81ECA6ED}" dt="2023-11-22T11:24:15.724" v="153" actId="20577"/>
          <ac:spMkLst>
            <pc:docMk/>
            <pc:sldMk cId="1988311428" sldId="265"/>
            <ac:spMk id="2" creationId="{1850F904-E0A6-1FC0-0ADB-511AEFE6DA4B}"/>
          </ac:spMkLst>
        </pc:spChg>
        <pc:spChg chg="add mod">
          <ac:chgData name="Yasmin Gordon" userId="ee5d9d16-fc0e-45c2-a66e-080312c181a6" providerId="ADAL" clId="{6EF5D2D4-D8A2-45B0-8DC5-E7BA81ECA6ED}" dt="2023-11-22T11:23:17.615" v="60" actId="2085"/>
          <ac:spMkLst>
            <pc:docMk/>
            <pc:sldMk cId="1988311428" sldId="265"/>
            <ac:spMk id="3" creationId="{281F4F77-57F8-05DA-5A10-0E8434338EEA}"/>
          </ac:spMkLst>
        </pc:spChg>
        <pc:spChg chg="add mod">
          <ac:chgData name="Yasmin Gordon" userId="ee5d9d16-fc0e-45c2-a66e-080312c181a6" providerId="ADAL" clId="{6EF5D2D4-D8A2-45B0-8DC5-E7BA81ECA6ED}" dt="2023-11-22T11:23:22.408" v="61" actId="2085"/>
          <ac:spMkLst>
            <pc:docMk/>
            <pc:sldMk cId="1988311428" sldId="265"/>
            <ac:spMk id="4" creationId="{53A2125D-7EA8-BF1A-BC28-D147D56DF05F}"/>
          </ac:spMkLst>
        </pc:spChg>
        <pc:spChg chg="add mod">
          <ac:chgData name="Yasmin Gordon" userId="ee5d9d16-fc0e-45c2-a66e-080312c181a6" providerId="ADAL" clId="{6EF5D2D4-D8A2-45B0-8DC5-E7BA81ECA6ED}" dt="2023-11-22T11:23:24.972" v="62" actId="2085"/>
          <ac:spMkLst>
            <pc:docMk/>
            <pc:sldMk cId="1988311428" sldId="265"/>
            <ac:spMk id="5" creationId="{5AB0AFC5-E03D-A9FE-0E27-472957444D9A}"/>
          </ac:spMkLst>
        </pc:spChg>
        <pc:spChg chg="add mod">
          <ac:chgData name="Yasmin Gordon" userId="ee5d9d16-fc0e-45c2-a66e-080312c181a6" providerId="ADAL" clId="{6EF5D2D4-D8A2-45B0-8DC5-E7BA81ECA6ED}" dt="2023-11-22T11:23:27.572" v="63"/>
          <ac:spMkLst>
            <pc:docMk/>
            <pc:sldMk cId="1988311428" sldId="265"/>
            <ac:spMk id="6" creationId="{62DE23D6-AA51-EA99-744B-45600D26B3F2}"/>
          </ac:spMkLst>
        </pc:spChg>
        <pc:spChg chg="add mod">
          <ac:chgData name="Yasmin Gordon" userId="ee5d9d16-fc0e-45c2-a66e-080312c181a6" providerId="ADAL" clId="{6EF5D2D4-D8A2-45B0-8DC5-E7BA81ECA6ED}" dt="2023-11-22T11:23:27.572" v="63"/>
          <ac:spMkLst>
            <pc:docMk/>
            <pc:sldMk cId="1988311428" sldId="265"/>
            <ac:spMk id="7" creationId="{E83EA36F-4EDE-BC42-252E-8E44B4BA690F}"/>
          </ac:spMkLst>
        </pc:spChg>
        <pc:spChg chg="mod">
          <ac:chgData name="Yasmin Gordon" userId="ee5d9d16-fc0e-45c2-a66e-080312c181a6" providerId="ADAL" clId="{6EF5D2D4-D8A2-45B0-8DC5-E7BA81ECA6ED}" dt="2023-11-22T11:24:00.358" v="124" actId="20577"/>
          <ac:spMkLst>
            <pc:docMk/>
            <pc:sldMk cId="1988311428" sldId="265"/>
            <ac:spMk id="27" creationId="{9CB9CF1E-75D6-F58A-9808-5869D48A9AED}"/>
          </ac:spMkLst>
        </pc:spChg>
      </pc:sldChg>
      <pc:sldChg chg="addSp delSp modSp add mod">
        <pc:chgData name="Yasmin Gordon" userId="ee5d9d16-fc0e-45c2-a66e-080312c181a6" providerId="ADAL" clId="{6EF5D2D4-D8A2-45B0-8DC5-E7BA81ECA6ED}" dt="2023-11-22T11:26:40.863" v="181" actId="1076"/>
        <pc:sldMkLst>
          <pc:docMk/>
          <pc:sldMk cId="2889147780" sldId="266"/>
        </pc:sldMkLst>
        <pc:spChg chg="mod">
          <ac:chgData name="Yasmin Gordon" userId="ee5d9d16-fc0e-45c2-a66e-080312c181a6" providerId="ADAL" clId="{6EF5D2D4-D8A2-45B0-8DC5-E7BA81ECA6ED}" dt="2023-11-22T11:24:57.724" v="157" actId="14100"/>
          <ac:spMkLst>
            <pc:docMk/>
            <pc:sldMk cId="2889147780" sldId="266"/>
            <ac:spMk id="3" creationId="{281F4F77-57F8-05DA-5A10-0E8434338EEA}"/>
          </ac:spMkLst>
        </pc:spChg>
        <pc:spChg chg="mod">
          <ac:chgData name="Yasmin Gordon" userId="ee5d9d16-fc0e-45c2-a66e-080312c181a6" providerId="ADAL" clId="{6EF5D2D4-D8A2-45B0-8DC5-E7BA81ECA6ED}" dt="2023-11-22T11:25:00.487" v="158" actId="14100"/>
          <ac:spMkLst>
            <pc:docMk/>
            <pc:sldMk cId="2889147780" sldId="266"/>
            <ac:spMk id="4" creationId="{53A2125D-7EA8-BF1A-BC28-D147D56DF05F}"/>
          </ac:spMkLst>
        </pc:spChg>
        <pc:spChg chg="mod">
          <ac:chgData name="Yasmin Gordon" userId="ee5d9d16-fc0e-45c2-a66e-080312c181a6" providerId="ADAL" clId="{6EF5D2D4-D8A2-45B0-8DC5-E7BA81ECA6ED}" dt="2023-11-22T11:25:03.713" v="159" actId="14100"/>
          <ac:spMkLst>
            <pc:docMk/>
            <pc:sldMk cId="2889147780" sldId="266"/>
            <ac:spMk id="5" creationId="{5AB0AFC5-E03D-A9FE-0E27-472957444D9A}"/>
          </ac:spMkLst>
        </pc:spChg>
        <pc:spChg chg="add mod">
          <ac:chgData name="Yasmin Gordon" userId="ee5d9d16-fc0e-45c2-a66e-080312c181a6" providerId="ADAL" clId="{6EF5D2D4-D8A2-45B0-8DC5-E7BA81ECA6ED}" dt="2023-11-22T11:24:37.379" v="155"/>
          <ac:spMkLst>
            <pc:docMk/>
            <pc:sldMk cId="2889147780" sldId="266"/>
            <ac:spMk id="9" creationId="{F45F1DA1-A2C7-EFF9-6804-F2AE13C7E571}"/>
          </ac:spMkLst>
        </pc:spChg>
        <pc:spChg chg="add mod">
          <ac:chgData name="Yasmin Gordon" userId="ee5d9d16-fc0e-45c2-a66e-080312c181a6" providerId="ADAL" clId="{6EF5D2D4-D8A2-45B0-8DC5-E7BA81ECA6ED}" dt="2023-11-22T11:25:59.531" v="174" actId="20577"/>
          <ac:spMkLst>
            <pc:docMk/>
            <pc:sldMk cId="2889147780" sldId="266"/>
            <ac:spMk id="19" creationId="{A05DCBB1-86A5-FB41-60F7-8E261B7A9410}"/>
          </ac:spMkLst>
        </pc:spChg>
        <pc:spChg chg="add mod">
          <ac:chgData name="Yasmin Gordon" userId="ee5d9d16-fc0e-45c2-a66e-080312c181a6" providerId="ADAL" clId="{6EF5D2D4-D8A2-45B0-8DC5-E7BA81ECA6ED}" dt="2023-11-22T11:26:18.669" v="179" actId="20577"/>
          <ac:spMkLst>
            <pc:docMk/>
            <pc:sldMk cId="2889147780" sldId="266"/>
            <ac:spMk id="22" creationId="{3CEA9B27-E159-19ED-D3C9-6CE73CF26B15}"/>
          </ac:spMkLst>
        </pc:spChg>
        <pc:spChg chg="add mod">
          <ac:chgData name="Yasmin Gordon" userId="ee5d9d16-fc0e-45c2-a66e-080312c181a6" providerId="ADAL" clId="{6EF5D2D4-D8A2-45B0-8DC5-E7BA81ECA6ED}" dt="2023-11-22T11:26:40.863" v="181" actId="1076"/>
          <ac:spMkLst>
            <pc:docMk/>
            <pc:sldMk cId="2889147780" sldId="266"/>
            <ac:spMk id="23" creationId="{C5589C2A-5897-F33C-7C9E-E2F2CF7ADBD3}"/>
          </ac:spMkLst>
        </pc:spChg>
        <pc:spChg chg="del">
          <ac:chgData name="Yasmin Gordon" userId="ee5d9d16-fc0e-45c2-a66e-080312c181a6" providerId="ADAL" clId="{6EF5D2D4-D8A2-45B0-8DC5-E7BA81ECA6ED}" dt="2023-11-22T11:24:41.468" v="156" actId="478"/>
          <ac:spMkLst>
            <pc:docMk/>
            <pc:sldMk cId="2889147780" sldId="266"/>
            <ac:spMk id="27" creationId="{9CB9CF1E-75D6-F58A-9808-5869D48A9AED}"/>
          </ac:spMkLst>
        </pc:spChg>
        <pc:picChg chg="add mod">
          <ac:chgData name="Yasmin Gordon" userId="ee5d9d16-fc0e-45c2-a66e-080312c181a6" providerId="ADAL" clId="{6EF5D2D4-D8A2-45B0-8DC5-E7BA81ECA6ED}" dt="2023-11-22T11:25:08.901" v="161" actId="1076"/>
          <ac:picMkLst>
            <pc:docMk/>
            <pc:sldMk cId="2889147780" sldId="266"/>
            <ac:picMk id="10" creationId="{DC5EF08E-C23C-EC4B-9613-42C19C5F8039}"/>
          </ac:picMkLst>
        </pc:picChg>
        <pc:picChg chg="add mod">
          <ac:chgData name="Yasmin Gordon" userId="ee5d9d16-fc0e-45c2-a66e-080312c181a6" providerId="ADAL" clId="{6EF5D2D4-D8A2-45B0-8DC5-E7BA81ECA6ED}" dt="2023-11-22T11:25:08.901" v="161" actId="1076"/>
          <ac:picMkLst>
            <pc:docMk/>
            <pc:sldMk cId="2889147780" sldId="266"/>
            <ac:picMk id="11" creationId="{B07D6444-D3AB-BC2E-A4A1-C48C7C451930}"/>
          </ac:picMkLst>
        </pc:picChg>
        <pc:picChg chg="add mod">
          <ac:chgData name="Yasmin Gordon" userId="ee5d9d16-fc0e-45c2-a66e-080312c181a6" providerId="ADAL" clId="{6EF5D2D4-D8A2-45B0-8DC5-E7BA81ECA6ED}" dt="2023-11-22T11:25:18.339" v="164" actId="1076"/>
          <ac:picMkLst>
            <pc:docMk/>
            <pc:sldMk cId="2889147780" sldId="266"/>
            <ac:picMk id="12" creationId="{2AD53433-3723-F576-5A9D-23DD2EF9EF86}"/>
          </ac:picMkLst>
        </pc:picChg>
        <pc:picChg chg="add mod">
          <ac:chgData name="Yasmin Gordon" userId="ee5d9d16-fc0e-45c2-a66e-080312c181a6" providerId="ADAL" clId="{6EF5D2D4-D8A2-45B0-8DC5-E7BA81ECA6ED}" dt="2023-11-22T11:25:18.339" v="164" actId="1076"/>
          <ac:picMkLst>
            <pc:docMk/>
            <pc:sldMk cId="2889147780" sldId="266"/>
            <ac:picMk id="14" creationId="{B5962637-60AF-9A97-826A-662E88E0CEFE}"/>
          </ac:picMkLst>
        </pc:picChg>
        <pc:picChg chg="add mod">
          <ac:chgData name="Yasmin Gordon" userId="ee5d9d16-fc0e-45c2-a66e-080312c181a6" providerId="ADAL" clId="{6EF5D2D4-D8A2-45B0-8DC5-E7BA81ECA6ED}" dt="2023-11-22T11:25:23.777" v="166" actId="1076"/>
          <ac:picMkLst>
            <pc:docMk/>
            <pc:sldMk cId="2889147780" sldId="266"/>
            <ac:picMk id="17" creationId="{E4F1FA3D-DB6A-99F8-BFE4-DD12AB6ED748}"/>
          </ac:picMkLst>
        </pc:picChg>
        <pc:picChg chg="add mod">
          <ac:chgData name="Yasmin Gordon" userId="ee5d9d16-fc0e-45c2-a66e-080312c181a6" providerId="ADAL" clId="{6EF5D2D4-D8A2-45B0-8DC5-E7BA81ECA6ED}" dt="2023-11-22T11:25:23.777" v="166" actId="1076"/>
          <ac:picMkLst>
            <pc:docMk/>
            <pc:sldMk cId="2889147780" sldId="266"/>
            <ac:picMk id="18" creationId="{3178D6C0-2E54-D3BF-389F-120330A3C120}"/>
          </ac:picMkLst>
        </pc:picChg>
        <pc:picChg chg="add mod">
          <ac:chgData name="Yasmin Gordon" userId="ee5d9d16-fc0e-45c2-a66e-080312c181a6" providerId="ADAL" clId="{6EF5D2D4-D8A2-45B0-8DC5-E7BA81ECA6ED}" dt="2023-11-22T11:25:55.390" v="168" actId="1076"/>
          <ac:picMkLst>
            <pc:docMk/>
            <pc:sldMk cId="2889147780" sldId="266"/>
            <ac:picMk id="21" creationId="{AB52FCB3-06EC-965A-F9E2-0510650EAF98}"/>
          </ac:picMkLst>
        </pc:picChg>
      </pc:sldChg>
      <pc:sldChg chg="modSp add mod ord">
        <pc:chgData name="Yasmin Gordon" userId="ee5d9d16-fc0e-45c2-a66e-080312c181a6" providerId="ADAL" clId="{6EF5D2D4-D8A2-45B0-8DC5-E7BA81ECA6ED}" dt="2023-11-23T12:55:08.616" v="905" actId="20577"/>
        <pc:sldMkLst>
          <pc:docMk/>
          <pc:sldMk cId="703598829" sldId="267"/>
        </pc:sldMkLst>
        <pc:spChg chg="mod">
          <ac:chgData name="Yasmin Gordon" userId="ee5d9d16-fc0e-45c2-a66e-080312c181a6" providerId="ADAL" clId="{6EF5D2D4-D8A2-45B0-8DC5-E7BA81ECA6ED}" dt="2023-11-23T12:55:08.616" v="905" actId="20577"/>
          <ac:spMkLst>
            <pc:docMk/>
            <pc:sldMk cId="703598829" sldId="267"/>
            <ac:spMk id="5" creationId="{49B17BD5-09AB-F0F5-35F1-2CF7FAA0E5F9}"/>
          </ac:spMkLst>
        </pc:spChg>
        <pc:spChg chg="mod">
          <ac:chgData name="Yasmin Gordon" userId="ee5d9d16-fc0e-45c2-a66e-080312c181a6" providerId="ADAL" clId="{6EF5D2D4-D8A2-45B0-8DC5-E7BA81ECA6ED}" dt="2023-11-22T13:21:11.043" v="883" actId="20577"/>
          <ac:spMkLst>
            <pc:docMk/>
            <pc:sldMk cId="703598829" sldId="267"/>
            <ac:spMk id="27" creationId="{3F939026-8A51-2724-212A-1842B9D28147}"/>
          </ac:spMkLst>
        </pc:spChg>
        <pc:graphicFrameChg chg="mod modGraphic">
          <ac:chgData name="Yasmin Gordon" userId="ee5d9d16-fc0e-45c2-a66e-080312c181a6" providerId="ADAL" clId="{6EF5D2D4-D8A2-45B0-8DC5-E7BA81ECA6ED}" dt="2023-11-22T13:20:44.610" v="882"/>
          <ac:graphicFrameMkLst>
            <pc:docMk/>
            <pc:sldMk cId="703598829" sldId="267"/>
            <ac:graphicFrameMk id="3" creationId="{30981D6C-21BA-971B-DB5C-DCF1546596E8}"/>
          </ac:graphicFrameMkLst>
        </pc:graphicFrameChg>
      </pc:sldChg>
      <pc:sldChg chg="addSp delSp modSp add mod">
        <pc:chgData name="Yasmin Gordon" userId="ee5d9d16-fc0e-45c2-a66e-080312c181a6" providerId="ADAL" clId="{6EF5D2D4-D8A2-45B0-8DC5-E7BA81ECA6ED}" dt="2023-11-22T13:20:09.823" v="842" actId="20577"/>
        <pc:sldMkLst>
          <pc:docMk/>
          <pc:sldMk cId="2407583347" sldId="268"/>
        </pc:sldMkLst>
        <pc:spChg chg="del">
          <ac:chgData name="Yasmin Gordon" userId="ee5d9d16-fc0e-45c2-a66e-080312c181a6" providerId="ADAL" clId="{6EF5D2D4-D8A2-45B0-8DC5-E7BA81ECA6ED}" dt="2023-11-22T13:19:10.546" v="717" actId="478"/>
          <ac:spMkLst>
            <pc:docMk/>
            <pc:sldMk cId="2407583347" sldId="268"/>
            <ac:spMk id="4" creationId="{D60E5D8A-4A1F-F5B0-8982-4C179BBC5657}"/>
          </ac:spMkLst>
        </pc:spChg>
        <pc:spChg chg="mod">
          <ac:chgData name="Yasmin Gordon" userId="ee5d9d16-fc0e-45c2-a66e-080312c181a6" providerId="ADAL" clId="{6EF5D2D4-D8A2-45B0-8DC5-E7BA81ECA6ED}" dt="2023-11-22T13:19:29.474" v="734" actId="14100"/>
          <ac:spMkLst>
            <pc:docMk/>
            <pc:sldMk cId="2407583347" sldId="268"/>
            <ac:spMk id="5" creationId="{49B17BD5-09AB-F0F5-35F1-2CF7FAA0E5F9}"/>
          </ac:spMkLst>
        </pc:spChg>
        <pc:spChg chg="mod">
          <ac:chgData name="Yasmin Gordon" userId="ee5d9d16-fc0e-45c2-a66e-080312c181a6" providerId="ADAL" clId="{6EF5D2D4-D8A2-45B0-8DC5-E7BA81ECA6ED}" dt="2023-11-22T13:19:51.429" v="793" actId="20577"/>
          <ac:spMkLst>
            <pc:docMk/>
            <pc:sldMk cId="2407583347" sldId="268"/>
            <ac:spMk id="25" creationId="{301CDD0F-FA8A-46E9-92D9-E8AB8369B3DC}"/>
          </ac:spMkLst>
        </pc:spChg>
        <pc:spChg chg="mod">
          <ac:chgData name="Yasmin Gordon" userId="ee5d9d16-fc0e-45c2-a66e-080312c181a6" providerId="ADAL" clId="{6EF5D2D4-D8A2-45B0-8DC5-E7BA81ECA6ED}" dt="2023-11-22T13:20:09.823" v="842" actId="20577"/>
          <ac:spMkLst>
            <pc:docMk/>
            <pc:sldMk cId="2407583347" sldId="268"/>
            <ac:spMk id="27" creationId="{3F939026-8A51-2724-212A-1842B9D28147}"/>
          </ac:spMkLst>
        </pc:spChg>
        <pc:graphicFrameChg chg="del">
          <ac:chgData name="Yasmin Gordon" userId="ee5d9d16-fc0e-45c2-a66e-080312c181a6" providerId="ADAL" clId="{6EF5D2D4-D8A2-45B0-8DC5-E7BA81ECA6ED}" dt="2023-11-22T13:18:37.091" v="689" actId="478"/>
          <ac:graphicFrameMkLst>
            <pc:docMk/>
            <pc:sldMk cId="2407583347" sldId="268"/>
            <ac:graphicFrameMk id="3" creationId="{30981D6C-21BA-971B-DB5C-DCF1546596E8}"/>
          </ac:graphicFrameMkLst>
        </pc:graphicFrameChg>
        <pc:picChg chg="add mod">
          <ac:chgData name="Yasmin Gordon" userId="ee5d9d16-fc0e-45c2-a66e-080312c181a6" providerId="ADAL" clId="{6EF5D2D4-D8A2-45B0-8DC5-E7BA81ECA6ED}" dt="2023-11-22T13:19:08.195" v="716" actId="1076"/>
          <ac:picMkLst>
            <pc:docMk/>
            <pc:sldMk cId="2407583347" sldId="268"/>
            <ac:picMk id="7" creationId="{2491E717-AC2A-4194-EFC6-863A05B2C12B}"/>
          </ac:picMkLst>
        </pc:picChg>
        <pc:cxnChg chg="add">
          <ac:chgData name="Yasmin Gordon" userId="ee5d9d16-fc0e-45c2-a66e-080312c181a6" providerId="ADAL" clId="{6EF5D2D4-D8A2-45B0-8DC5-E7BA81ECA6ED}" dt="2023-11-22T13:18:52.252" v="693" actId="11529"/>
          <ac:cxnSpMkLst>
            <pc:docMk/>
            <pc:sldMk cId="2407583347" sldId="268"/>
            <ac:cxnSpMk id="9" creationId="{B4927247-82BB-0BC6-7F32-1047ACFB676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58CBA-6A9D-6F60-69E1-01E16F422D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BBF90-BCFD-045E-02C4-A05B01766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52110-05F6-CFF4-0046-84D7A314E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29CF-08FE-4F94-8E99-B6960EA3EE3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C0774-A8CC-7D6B-5644-3AD0E8725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B09C1-258F-C847-AE1B-8FE95066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6A77-440E-4275-9268-DBC619D99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13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021D-0EAE-FE21-DEDC-542D8B53F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997EF-6C10-3053-DD78-2D83F4ADAE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9F4E4-AFA1-A091-4BE8-7490A098F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29CF-08FE-4F94-8E99-B6960EA3EE3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87964-07C5-7540-8733-5C60F6E4B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861FC-C621-7F03-5866-C83E3B0D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6A77-440E-4275-9268-DBC619D99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8330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CB6FE-4DEA-1C21-B088-139C5DD512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FD328-CEA1-FD78-93EF-83586F756C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70B0C-3200-5A23-9FD5-B3BBBC84B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29CF-08FE-4F94-8E99-B6960EA3EE3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485A9-0763-5A28-E45A-F6D07BF5F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6DCE0-91A1-0B7E-E4BE-91E84274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6A77-440E-4275-9268-DBC619D99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592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37EF-49E1-869C-EAB5-8ABD670C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5731B-E7BC-F5BB-7730-90C6E3B1B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900F7-2FBE-BEC8-9A5E-99D9BCD2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29CF-08FE-4F94-8E99-B6960EA3EE3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F66BF-F566-CB7D-60B5-3551A936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518B5-5F0E-CC55-35E1-300824B3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6A77-440E-4275-9268-DBC619D99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5914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0E75-CF4E-F296-4F5A-716046E83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8E6AB4-2C92-1ACE-B447-1432763BD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C712E-021D-2832-6202-02A4C03C0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29CF-08FE-4F94-8E99-B6960EA3EE3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29E0D-B36E-1446-B6FC-023D5CC0F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BFFE7-ACA4-5A78-447A-663C252DF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6A77-440E-4275-9268-DBC619D99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39648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67E07-9401-DD83-F008-816A5E35F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CC3E6-A041-7D52-0703-A70F75C6DC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147E5F-3510-54FF-4BB8-2C78EAE46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B7678-3FF6-11F0-597E-F97562F5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29CF-08FE-4F94-8E99-B6960EA3EE3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7BB3B-47EE-8A36-99A9-C50ECCBFB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54526-37A5-26F5-A66C-D769493D7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6A77-440E-4275-9268-DBC619D99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94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6CB9-BB25-7360-F37F-B20B0F9D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A9D06-2842-AECC-81AD-2E772B17A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FB3D47-BC44-D88C-B57F-86213C726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10F935-44BA-1A17-C918-22749B019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A21D15-85A9-0E85-224D-8EE259F61F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98773E-C62A-DE9F-F200-87123CB08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29CF-08FE-4F94-8E99-B6960EA3EE3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2BA004-144F-E650-89AA-5557ED4D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94F9F-9F37-C73B-23E8-556A50F2C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6A77-440E-4275-9268-DBC619D99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081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9BFB6-2AEC-3723-1C3E-AA6BD9D9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796682-0F82-300B-34A9-26DC8396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29CF-08FE-4F94-8E99-B6960EA3EE3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91CF8C-BB3B-5E9E-9F77-ADAD53F2B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1B10E-472E-3373-DAE8-957907E8B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6A77-440E-4275-9268-DBC619D99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061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5A95B5-7A56-903C-0D32-BB524A480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29CF-08FE-4F94-8E99-B6960EA3EE3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53091D-1CA0-8C8F-82B7-EE8FC49D1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0F537A-4D0A-5213-4C2E-AE30CE6BE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6A77-440E-4275-9268-DBC619D99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494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6858D-228D-41E5-0874-0EF98EA8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2352A-01BD-0C06-F100-D542D7347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B9AC3F-03A8-DFE0-C4D6-02FED14739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D9DCB-8CEF-0955-A798-86208E0A6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29CF-08FE-4F94-8E99-B6960EA3EE3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9D07A-336B-BE36-8AFE-2A6693E5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EAF34-3C97-0016-E33B-87FA02FC7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6A77-440E-4275-9268-DBC619D99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608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AA953-5D39-686E-8EDD-F9E985D97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5CD166-59B8-AD36-6DB6-91B168044F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0D6A7-1807-75F6-0462-0B25BED37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37367E-4BAE-9C74-C079-2BDFEFC7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429CF-08FE-4F94-8E99-B6960EA3EE3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6BF3ED-89EB-DBFF-36E8-9559C8495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3FD40-14B9-E1C9-3E23-91EC621A0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56A77-440E-4275-9268-DBC619D99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564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A695A-BB8A-5382-22F3-DCDB4BA93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1306E-1243-03FA-70A2-7EDB3F858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0D2EE-0696-D5EC-7168-EBD8F1814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429CF-08FE-4F94-8E99-B6960EA3EE3B}" type="datetimeFigureOut">
              <a:rPr lang="en-GB" smtClean="0"/>
              <a:t>23/11/2023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E083D-2901-A590-4C83-71972B1164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8DEC-4778-FA49-8BB7-40A86587FF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356A77-440E-4275-9268-DBC619D998E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049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0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" Target="slide12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0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3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slide" Target="slide8.xml"/><Relationship Id="rId10" Type="http://schemas.openxmlformats.org/officeDocument/2006/relationships/image" Target="../media/image5.png"/><Relationship Id="rId4" Type="http://schemas.openxmlformats.org/officeDocument/2006/relationships/slide" Target="slide6.xml"/><Relationship Id="rId9" Type="http://schemas.openxmlformats.org/officeDocument/2006/relationships/slide" Target="slide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slide" Target="slide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0.xml"/><Relationship Id="rId4" Type="http://schemas.openxmlformats.org/officeDocument/2006/relationships/image" Target="../media/image4.png"/><Relationship Id="rId9" Type="http://schemas.openxmlformats.org/officeDocument/2006/relationships/slide" Target="slide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" Target="slide4.xml"/><Relationship Id="rId3" Type="http://schemas.openxmlformats.org/officeDocument/2006/relationships/slide" Target="slide2.xml"/><Relationship Id="rId7" Type="http://schemas.openxmlformats.org/officeDocument/2006/relationships/slide" Target="slide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slide" Target="slide10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7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0.xml"/><Relationship Id="rId5" Type="http://schemas.openxmlformats.org/officeDocument/2006/relationships/image" Target="../media/image4.png"/><Relationship Id="rId4" Type="http://schemas.openxmlformats.org/officeDocument/2006/relationships/slide" Target="slid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" Target="slide6.xml"/><Relationship Id="rId7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slide" Target="slide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0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slide" Target="slide10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2FB2CC86-E8EE-6C8D-0FAB-82B31BB17E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04B4B3D9-3764-F326-112C-639EA1A51CC7}"/>
              </a:ext>
            </a:extLst>
          </p:cNvPr>
          <p:cNvGrpSpPr/>
          <p:nvPr/>
        </p:nvGrpSpPr>
        <p:grpSpPr>
          <a:xfrm>
            <a:off x="5224596" y="2716049"/>
            <a:ext cx="1741215" cy="1425902"/>
            <a:chOff x="5224597" y="2845326"/>
            <a:chExt cx="1741215" cy="142590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AD1A097-715E-456C-9A26-ED6BBC251EE1}"/>
                </a:ext>
              </a:extLst>
            </p:cNvPr>
            <p:cNvSpPr txBox="1"/>
            <p:nvPr/>
          </p:nvSpPr>
          <p:spPr>
            <a:xfrm>
              <a:off x="5224598" y="2845326"/>
              <a:ext cx="174121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Username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40F321C-7AED-A4E1-EDF0-CD99561B19FF}"/>
                </a:ext>
              </a:extLst>
            </p:cNvPr>
            <p:cNvSpPr txBox="1"/>
            <p:nvPr/>
          </p:nvSpPr>
          <p:spPr>
            <a:xfrm>
              <a:off x="5224598" y="3263988"/>
              <a:ext cx="1741214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Password</a:t>
              </a:r>
            </a:p>
          </p:txBody>
        </p:sp>
        <p:sp>
          <p:nvSpPr>
            <p:cNvPr id="11" name="Rectangle 10">
              <a:hlinkClick r:id="rId3" action="ppaction://hlinksldjump"/>
              <a:extLst>
                <a:ext uri="{FF2B5EF4-FFF2-40B4-BE49-F238E27FC236}">
                  <a16:creationId xmlns:a16="http://schemas.microsoft.com/office/drawing/2014/main" id="{DC845B89-B001-8CE2-2275-59D6F9DD74E1}"/>
                </a:ext>
              </a:extLst>
            </p:cNvPr>
            <p:cNvSpPr/>
            <p:nvPr/>
          </p:nvSpPr>
          <p:spPr>
            <a:xfrm>
              <a:off x="5224597" y="3682650"/>
              <a:ext cx="1741215" cy="588578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Log In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B4090870-BACF-8621-C4DC-0391520742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1560" y="631977"/>
            <a:ext cx="2375056" cy="1775943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B26AFF5-B04D-0480-7C4C-36CE4CF24180}"/>
              </a:ext>
            </a:extLst>
          </p:cNvPr>
          <p:cNvSpPr/>
          <p:nvPr/>
        </p:nvSpPr>
        <p:spPr>
          <a:xfrm>
            <a:off x="9299039" y="1638300"/>
            <a:ext cx="1612916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Simple log in page</a:t>
            </a:r>
          </a:p>
        </p:txBody>
      </p:sp>
    </p:spTree>
    <p:extLst>
      <p:ext uri="{BB962C8B-B14F-4D97-AF65-F5344CB8AC3E}">
        <p14:creationId xmlns:p14="http://schemas.microsoft.com/office/powerpoint/2010/main" val="38907970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2FB2CC86-E8EE-6C8D-0FAB-82B31BB17E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31B3499-A4EE-F0B0-2B88-F55BAAA846B3}"/>
              </a:ext>
            </a:extLst>
          </p:cNvPr>
          <p:cNvGrpSpPr/>
          <p:nvPr/>
        </p:nvGrpSpPr>
        <p:grpSpPr>
          <a:xfrm>
            <a:off x="5071928" y="1942416"/>
            <a:ext cx="2048144" cy="1782665"/>
            <a:chOff x="5036820" y="2313076"/>
            <a:chExt cx="2048144" cy="178266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342F17-1611-126B-165D-B09713EB6E68}"/>
                </a:ext>
              </a:extLst>
            </p:cNvPr>
            <p:cNvSpPr txBox="1"/>
            <p:nvPr/>
          </p:nvSpPr>
          <p:spPr>
            <a:xfrm>
              <a:off x="5036820" y="2313076"/>
              <a:ext cx="1741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Username        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22ED6C-F91B-6D52-DA0D-CA6DF054DCEB}"/>
                </a:ext>
              </a:extLst>
            </p:cNvPr>
            <p:cNvSpPr txBox="1"/>
            <p:nvPr/>
          </p:nvSpPr>
          <p:spPr>
            <a:xfrm>
              <a:off x="5036820" y="2784187"/>
              <a:ext cx="174121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Change Password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58D5EA-01A1-CA38-5793-BFB3BB2C4264}"/>
                </a:ext>
              </a:extLst>
            </p:cNvPr>
            <p:cNvSpPr txBox="1"/>
            <p:nvPr/>
          </p:nvSpPr>
          <p:spPr>
            <a:xfrm>
              <a:off x="5036820" y="3255298"/>
              <a:ext cx="1741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Email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0C8B32F-0F85-D629-325E-58CB8C26B783}"/>
                </a:ext>
              </a:extLst>
            </p:cNvPr>
            <p:cNvSpPr txBox="1"/>
            <p:nvPr/>
          </p:nvSpPr>
          <p:spPr>
            <a:xfrm>
              <a:off x="5036820" y="3726409"/>
              <a:ext cx="17412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Phone Number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541945-D6C6-4939-87AE-0D761418FEED}"/>
                </a:ext>
              </a:extLst>
            </p:cNvPr>
            <p:cNvSpPr txBox="1"/>
            <p:nvPr/>
          </p:nvSpPr>
          <p:spPr>
            <a:xfrm>
              <a:off x="6778034" y="2313076"/>
              <a:ext cx="3069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&gt;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5B285A-487E-192F-C457-9A1DD296536C}"/>
                </a:ext>
              </a:extLst>
            </p:cNvPr>
            <p:cNvSpPr txBox="1"/>
            <p:nvPr/>
          </p:nvSpPr>
          <p:spPr>
            <a:xfrm>
              <a:off x="6778034" y="2784187"/>
              <a:ext cx="3069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&gt;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A7876BB-C7EF-3D0E-5F37-334859621CE2}"/>
                </a:ext>
              </a:extLst>
            </p:cNvPr>
            <p:cNvSpPr txBox="1"/>
            <p:nvPr/>
          </p:nvSpPr>
          <p:spPr>
            <a:xfrm>
              <a:off x="6778034" y="3255298"/>
              <a:ext cx="3069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&gt;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7E319F-7C0B-E040-D504-5900BAABDA37}"/>
                </a:ext>
              </a:extLst>
            </p:cNvPr>
            <p:cNvSpPr txBox="1"/>
            <p:nvPr/>
          </p:nvSpPr>
          <p:spPr>
            <a:xfrm>
              <a:off x="6778034" y="3726409"/>
              <a:ext cx="30693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/>
                <a:t>&gt;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99D115C-F04D-FD71-729E-224E767E6B9A}"/>
              </a:ext>
            </a:extLst>
          </p:cNvPr>
          <p:cNvGrpSpPr/>
          <p:nvPr/>
        </p:nvGrpSpPr>
        <p:grpSpPr>
          <a:xfrm>
            <a:off x="5071134" y="4236176"/>
            <a:ext cx="2048144" cy="338554"/>
            <a:chOff x="5224598" y="4971490"/>
            <a:chExt cx="2048144" cy="338554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FAEBAC7-FE52-2BF2-037E-8C70389F6CDE}"/>
                </a:ext>
              </a:extLst>
            </p:cNvPr>
            <p:cNvSpPr txBox="1"/>
            <p:nvPr/>
          </p:nvSpPr>
          <p:spPr>
            <a:xfrm>
              <a:off x="5224598" y="4971490"/>
              <a:ext cx="1741214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…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88BDD-6BFB-9473-B3F1-E8E4168351A0}"/>
                </a:ext>
              </a:extLst>
            </p:cNvPr>
            <p:cNvSpPr txBox="1"/>
            <p:nvPr/>
          </p:nvSpPr>
          <p:spPr>
            <a:xfrm>
              <a:off x="6965812" y="4971490"/>
              <a:ext cx="306930" cy="3385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/>
                <a:t>&gt;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52F3F42-DA18-2015-08A1-8B3B07CD4843}"/>
              </a:ext>
            </a:extLst>
          </p:cNvPr>
          <p:cNvGrpSpPr/>
          <p:nvPr/>
        </p:nvGrpSpPr>
        <p:grpSpPr>
          <a:xfrm>
            <a:off x="5071134" y="5085825"/>
            <a:ext cx="2048144" cy="307777"/>
            <a:chOff x="5071928" y="5138610"/>
            <a:chExt cx="2048144" cy="307777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CE05879-3DE8-160C-F462-1D3D2D5C3EE0}"/>
                </a:ext>
              </a:extLst>
            </p:cNvPr>
            <p:cNvSpPr txBox="1"/>
            <p:nvPr/>
          </p:nvSpPr>
          <p:spPr>
            <a:xfrm>
              <a:off x="5071928" y="5138610"/>
              <a:ext cx="1741214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…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9388B72-5146-6F9C-E3A7-C57DC122F9EA}"/>
                </a:ext>
              </a:extLst>
            </p:cNvPr>
            <p:cNvSpPr txBox="1"/>
            <p:nvPr/>
          </p:nvSpPr>
          <p:spPr>
            <a:xfrm>
              <a:off x="6813142" y="5138610"/>
              <a:ext cx="306930" cy="30777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&gt;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1B834F5-341A-B9B8-E530-FD0FDF2C5B61}"/>
              </a:ext>
            </a:extLst>
          </p:cNvPr>
          <p:cNvSpPr/>
          <p:nvPr/>
        </p:nvSpPr>
        <p:spPr>
          <a:xfrm>
            <a:off x="4695825" y="600076"/>
            <a:ext cx="2821637" cy="88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17BD5-09AB-F0F5-35F1-2CF7FAA0E5F9}"/>
              </a:ext>
            </a:extLst>
          </p:cNvPr>
          <p:cNvSpPr/>
          <p:nvPr/>
        </p:nvSpPr>
        <p:spPr>
          <a:xfrm>
            <a:off x="4695825" y="1151609"/>
            <a:ext cx="2821637" cy="334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ACCOUNT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A1A30BAC-9627-E478-0E55-558C4D85A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2" y="668123"/>
            <a:ext cx="388386" cy="38838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pic>
        <p:nvPicPr>
          <p:cNvPr id="20" name="Picture 19" descr="A black background with a black square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92D3251B-9801-1D74-B5D8-01D1943D9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3" y="666206"/>
            <a:ext cx="388387" cy="3883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sp>
        <p:nvSpPr>
          <p:cNvPr id="25" name="Rectangle 24">
            <a:hlinkClick r:id="rId7" action="ppaction://hlinksldjump"/>
            <a:extLst>
              <a:ext uri="{FF2B5EF4-FFF2-40B4-BE49-F238E27FC236}">
                <a16:creationId xmlns:a16="http://schemas.microsoft.com/office/drawing/2014/main" id="{301CDD0F-FA8A-46E9-92D9-E8AB8369B3DC}"/>
              </a:ext>
            </a:extLst>
          </p:cNvPr>
          <p:cNvSpPr/>
          <p:nvPr/>
        </p:nvSpPr>
        <p:spPr>
          <a:xfrm>
            <a:off x="5546947" y="5815203"/>
            <a:ext cx="1096516" cy="460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Log Out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1178B4-A059-DFF3-59F6-59C09F0FE355}"/>
              </a:ext>
            </a:extLst>
          </p:cNvPr>
          <p:cNvSpPr/>
          <p:nvPr/>
        </p:nvSpPr>
        <p:spPr>
          <a:xfrm>
            <a:off x="9299039" y="1638300"/>
            <a:ext cx="1612916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Basic account page, to view personal details</a:t>
            </a:r>
          </a:p>
        </p:txBody>
      </p:sp>
    </p:spTree>
    <p:extLst>
      <p:ext uri="{BB962C8B-B14F-4D97-AF65-F5344CB8AC3E}">
        <p14:creationId xmlns:p14="http://schemas.microsoft.com/office/powerpoint/2010/main" val="1347895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2FB2CC86-E8EE-6C8D-0FAB-82B31BB17E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B834F5-341A-B9B8-E530-FD0FDF2C5B61}"/>
              </a:ext>
            </a:extLst>
          </p:cNvPr>
          <p:cNvSpPr/>
          <p:nvPr/>
        </p:nvSpPr>
        <p:spPr>
          <a:xfrm>
            <a:off x="4695825" y="600076"/>
            <a:ext cx="2821637" cy="88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17BD5-09AB-F0F5-35F1-2CF7FAA0E5F9}"/>
              </a:ext>
            </a:extLst>
          </p:cNvPr>
          <p:cNvSpPr/>
          <p:nvPr/>
        </p:nvSpPr>
        <p:spPr>
          <a:xfrm>
            <a:off x="4695825" y="1151609"/>
            <a:ext cx="2821637" cy="334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ROWING MACHINE (ERG)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A1A30BAC-9627-E478-0E55-558C4D85A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2" y="668123"/>
            <a:ext cx="388386" cy="38838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pic>
        <p:nvPicPr>
          <p:cNvPr id="20" name="Picture 19" descr="A black background with a black square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92D3251B-9801-1D74-B5D8-01D1943D9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3" y="666206"/>
            <a:ext cx="388387" cy="3883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sp>
        <p:nvSpPr>
          <p:cNvPr id="25" name="Rectangle 24">
            <a:hlinkClick r:id="rId7" action="ppaction://hlinksldjump"/>
            <a:extLst>
              <a:ext uri="{FF2B5EF4-FFF2-40B4-BE49-F238E27FC236}">
                <a16:creationId xmlns:a16="http://schemas.microsoft.com/office/drawing/2014/main" id="{301CDD0F-FA8A-46E9-92D9-E8AB8369B3DC}"/>
              </a:ext>
            </a:extLst>
          </p:cNvPr>
          <p:cNvSpPr/>
          <p:nvPr/>
        </p:nvSpPr>
        <p:spPr>
          <a:xfrm>
            <a:off x="5546947" y="5815203"/>
            <a:ext cx="1096516" cy="460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…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981D6C-21BA-971B-DB5C-DCF154659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672027"/>
              </p:ext>
            </p:extLst>
          </p:nvPr>
        </p:nvGraphicFramePr>
        <p:xfrm>
          <a:off x="4841574" y="1885406"/>
          <a:ext cx="2530776" cy="379476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73451">
                  <a:extLst>
                    <a:ext uri="{9D8B030D-6E8A-4147-A177-3AD203B41FA5}">
                      <a16:colId xmlns:a16="http://schemas.microsoft.com/office/drawing/2014/main" val="565207079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80729672"/>
                    </a:ext>
                  </a:extLst>
                </a:gridCol>
              </a:tblGrid>
              <a:tr h="2432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Date of session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Link to ergs (database)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313026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12/12/23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hlinkClick r:id="rId8" action="ppaction://hlinksldjump"/>
                        </a:rPr>
                        <a:t>…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77271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13/12/23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06709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14/12/23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08061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98592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83158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96487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012554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71914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31875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13230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770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06082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67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60E5D8A-4A1F-F5B0-8982-4C179BBC5657}"/>
              </a:ext>
            </a:extLst>
          </p:cNvPr>
          <p:cNvSpPr/>
          <p:nvPr/>
        </p:nvSpPr>
        <p:spPr>
          <a:xfrm>
            <a:off x="4905375" y="1552030"/>
            <a:ext cx="1738088" cy="219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Search…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FC4165-4B1B-6D3A-E8D9-49044A31F308}"/>
              </a:ext>
            </a:extLst>
          </p:cNvPr>
          <p:cNvSpPr/>
          <p:nvPr/>
        </p:nvSpPr>
        <p:spPr>
          <a:xfrm>
            <a:off x="7350427" y="2153124"/>
            <a:ext cx="149457" cy="3330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0AF3D3-0188-F0BA-82E0-7437C7687F53}"/>
              </a:ext>
            </a:extLst>
          </p:cNvPr>
          <p:cNvSpPr/>
          <p:nvPr/>
        </p:nvSpPr>
        <p:spPr>
          <a:xfrm>
            <a:off x="7348955" y="2333625"/>
            <a:ext cx="149457" cy="5810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39026-8A51-2724-212A-1842B9D28147}"/>
              </a:ext>
            </a:extLst>
          </p:cNvPr>
          <p:cNvSpPr/>
          <p:nvPr/>
        </p:nvSpPr>
        <p:spPr>
          <a:xfrm>
            <a:off x="9199455" y="1485899"/>
            <a:ext cx="1612916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988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2FB2CC86-E8EE-6C8D-0FAB-82B31BB17E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B834F5-341A-B9B8-E530-FD0FDF2C5B61}"/>
              </a:ext>
            </a:extLst>
          </p:cNvPr>
          <p:cNvSpPr/>
          <p:nvPr/>
        </p:nvSpPr>
        <p:spPr>
          <a:xfrm>
            <a:off x="4695825" y="600076"/>
            <a:ext cx="2821637" cy="88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17BD5-09AB-F0F5-35F1-2CF7FAA0E5F9}"/>
              </a:ext>
            </a:extLst>
          </p:cNvPr>
          <p:cNvSpPr/>
          <p:nvPr/>
        </p:nvSpPr>
        <p:spPr>
          <a:xfrm>
            <a:off x="4695825" y="1151609"/>
            <a:ext cx="2821637" cy="5702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Rowing Machine (ERG) : *Session Date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A1A30BAC-9627-E478-0E55-558C4D85A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2" y="668123"/>
            <a:ext cx="388386" cy="38838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pic>
        <p:nvPicPr>
          <p:cNvPr id="20" name="Picture 19" descr="A black background with a black square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92D3251B-9801-1D74-B5D8-01D1943D9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3" y="666206"/>
            <a:ext cx="388387" cy="3883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sp>
        <p:nvSpPr>
          <p:cNvPr id="25" name="Rectangle 24">
            <a:hlinkClick r:id="rId7" action="ppaction://hlinksldjump"/>
            <a:extLst>
              <a:ext uri="{FF2B5EF4-FFF2-40B4-BE49-F238E27FC236}">
                <a16:creationId xmlns:a16="http://schemas.microsoft.com/office/drawing/2014/main" id="{301CDD0F-FA8A-46E9-92D9-E8AB8369B3DC}"/>
              </a:ext>
            </a:extLst>
          </p:cNvPr>
          <p:cNvSpPr/>
          <p:nvPr/>
        </p:nvSpPr>
        <p:spPr>
          <a:xfrm>
            <a:off x="5546947" y="5815203"/>
            <a:ext cx="1096516" cy="460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Export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FC4165-4B1B-6D3A-E8D9-49044A31F308}"/>
              </a:ext>
            </a:extLst>
          </p:cNvPr>
          <p:cNvSpPr/>
          <p:nvPr/>
        </p:nvSpPr>
        <p:spPr>
          <a:xfrm>
            <a:off x="7350427" y="2153124"/>
            <a:ext cx="149457" cy="3330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0AF3D3-0188-F0BA-82E0-7437C7687F53}"/>
              </a:ext>
            </a:extLst>
          </p:cNvPr>
          <p:cNvSpPr/>
          <p:nvPr/>
        </p:nvSpPr>
        <p:spPr>
          <a:xfrm>
            <a:off x="7348955" y="2333625"/>
            <a:ext cx="149457" cy="5810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39026-8A51-2724-212A-1842B9D28147}"/>
              </a:ext>
            </a:extLst>
          </p:cNvPr>
          <p:cNvSpPr/>
          <p:nvPr/>
        </p:nvSpPr>
        <p:spPr>
          <a:xfrm>
            <a:off x="9199455" y="1485899"/>
            <a:ext cx="1612916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Shows specific times from training sessions, with option to export data as a excel file?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91E717-AC2A-4194-EFC6-863A05B2C1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1863" y="1955742"/>
            <a:ext cx="5376404" cy="29465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4927247-82BB-0BC6-7F32-1047ACFB6767}"/>
              </a:ext>
            </a:extLst>
          </p:cNvPr>
          <p:cNvCxnSpPr/>
          <p:nvPr/>
        </p:nvCxnSpPr>
        <p:spPr>
          <a:xfrm>
            <a:off x="4982645" y="2841812"/>
            <a:ext cx="1274720" cy="1048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7583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2FB2CC86-E8EE-6C8D-0FAB-82B31BB17E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D87CC7-D0CA-B87F-E845-131F28FCEC2D}"/>
              </a:ext>
            </a:extLst>
          </p:cNvPr>
          <p:cNvSpPr txBox="1"/>
          <p:nvPr/>
        </p:nvSpPr>
        <p:spPr>
          <a:xfrm>
            <a:off x="4829175" y="1052675"/>
            <a:ext cx="25431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Welcome, *Name</a:t>
            </a:r>
          </a:p>
        </p:txBody>
      </p:sp>
      <p:sp>
        <p:nvSpPr>
          <p:cNvPr id="4" name="Rectangle 3">
            <a:hlinkClick r:id="rId3" action="ppaction://hlinksldjump"/>
            <a:extLst>
              <a:ext uri="{FF2B5EF4-FFF2-40B4-BE49-F238E27FC236}">
                <a16:creationId xmlns:a16="http://schemas.microsoft.com/office/drawing/2014/main" id="{A9805EC0-0189-A285-B501-382AB33BE4FE}"/>
              </a:ext>
            </a:extLst>
          </p:cNvPr>
          <p:cNvSpPr/>
          <p:nvPr/>
        </p:nvSpPr>
        <p:spPr>
          <a:xfrm>
            <a:off x="5225393" y="2373904"/>
            <a:ext cx="1741215" cy="5885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Training</a:t>
            </a:r>
          </a:p>
        </p:txBody>
      </p:sp>
      <p:sp>
        <p:nvSpPr>
          <p:cNvPr id="5" name="Rectangle 4">
            <a:hlinkClick r:id="rId4" action="ppaction://hlinksldjump"/>
            <a:extLst>
              <a:ext uri="{FF2B5EF4-FFF2-40B4-BE49-F238E27FC236}">
                <a16:creationId xmlns:a16="http://schemas.microsoft.com/office/drawing/2014/main" id="{562C7469-D220-141C-CBC3-442DE20B1A0B}"/>
              </a:ext>
            </a:extLst>
          </p:cNvPr>
          <p:cNvSpPr/>
          <p:nvPr/>
        </p:nvSpPr>
        <p:spPr>
          <a:xfrm>
            <a:off x="5225392" y="3119043"/>
            <a:ext cx="1741215" cy="5885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 Calendar</a:t>
            </a:r>
          </a:p>
        </p:txBody>
      </p:sp>
      <p:sp>
        <p:nvSpPr>
          <p:cNvPr id="6" name="Rectangle 5">
            <a:hlinkClick r:id="rId5" action="ppaction://hlinksldjump"/>
            <a:extLst>
              <a:ext uri="{FF2B5EF4-FFF2-40B4-BE49-F238E27FC236}">
                <a16:creationId xmlns:a16="http://schemas.microsoft.com/office/drawing/2014/main" id="{D9AA7B53-44E5-8702-0B91-811929F110E5}"/>
              </a:ext>
            </a:extLst>
          </p:cNvPr>
          <p:cNvSpPr/>
          <p:nvPr/>
        </p:nvSpPr>
        <p:spPr>
          <a:xfrm>
            <a:off x="5225392" y="3864174"/>
            <a:ext cx="1741215" cy="5885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Rowers</a:t>
            </a:r>
          </a:p>
        </p:txBody>
      </p:sp>
      <p:pic>
        <p:nvPicPr>
          <p:cNvPr id="5122" name="Picture 2" descr="Settings Gear Icons - Free SVG &amp; PNG Settings Gear Images ...">
            <a:extLst>
              <a:ext uri="{FF2B5EF4-FFF2-40B4-BE49-F238E27FC236}">
                <a16:creationId xmlns:a16="http://schemas.microsoft.com/office/drawing/2014/main" id="{7048A4F8-217F-9504-8320-C22FAB90F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6826" y="5824239"/>
            <a:ext cx="524013" cy="524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2D59764-4609-2312-3478-CA9DE8433E19}"/>
              </a:ext>
            </a:extLst>
          </p:cNvPr>
          <p:cNvSpPr/>
          <p:nvPr/>
        </p:nvSpPr>
        <p:spPr>
          <a:xfrm>
            <a:off x="4695825" y="600076"/>
            <a:ext cx="2821637" cy="88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8A5AD-6492-EF5B-E6FC-EA99C64788BF}"/>
              </a:ext>
            </a:extLst>
          </p:cNvPr>
          <p:cNvSpPr/>
          <p:nvPr/>
        </p:nvSpPr>
        <p:spPr>
          <a:xfrm>
            <a:off x="4695825" y="1151609"/>
            <a:ext cx="2821637" cy="334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HOME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hlinkClick r:id="rId7" action="ppaction://hlinksldjump"/>
            <a:extLst>
              <a:ext uri="{FF2B5EF4-FFF2-40B4-BE49-F238E27FC236}">
                <a16:creationId xmlns:a16="http://schemas.microsoft.com/office/drawing/2014/main" id="{31945B16-BB5D-99BD-6410-51951240D5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2" y="668123"/>
            <a:ext cx="388386" cy="38838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pic>
        <p:nvPicPr>
          <p:cNvPr id="11" name="Picture 10" descr="A black background with a black square&#10;&#10;Description automatically generated">
            <a:hlinkClick r:id="rId9" action="ppaction://hlinksldjump"/>
            <a:extLst>
              <a:ext uri="{FF2B5EF4-FFF2-40B4-BE49-F238E27FC236}">
                <a16:creationId xmlns:a16="http://schemas.microsoft.com/office/drawing/2014/main" id="{7C960C9A-D959-7933-ACC4-21F28C4E425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3" y="666206"/>
            <a:ext cx="388387" cy="3883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6977756-1EB7-B705-3D12-F9E9DA69BDA5}"/>
              </a:ext>
            </a:extLst>
          </p:cNvPr>
          <p:cNvSpPr/>
          <p:nvPr/>
        </p:nvSpPr>
        <p:spPr>
          <a:xfrm>
            <a:off x="9299039" y="1638300"/>
            <a:ext cx="1612916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Simple home screen, to easily access different areas of the app</a:t>
            </a:r>
          </a:p>
        </p:txBody>
      </p:sp>
      <p:sp>
        <p:nvSpPr>
          <p:cNvPr id="8" name="Rectangle 7">
            <a:hlinkClick r:id="rId5" action="ppaction://hlinksldjump"/>
            <a:extLst>
              <a:ext uri="{FF2B5EF4-FFF2-40B4-BE49-F238E27FC236}">
                <a16:creationId xmlns:a16="http://schemas.microsoft.com/office/drawing/2014/main" id="{7C2C7B53-24A9-4506-1287-F0393A3B00E0}"/>
              </a:ext>
            </a:extLst>
          </p:cNvPr>
          <p:cNvSpPr/>
          <p:nvPr/>
        </p:nvSpPr>
        <p:spPr>
          <a:xfrm>
            <a:off x="5225392" y="4615956"/>
            <a:ext cx="1741215" cy="58857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Rowing Machine (</a:t>
            </a:r>
            <a:r>
              <a:rPr lang="en-GB"/>
              <a:t>ERG) DATA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7115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2FB2CC86-E8EE-6C8D-0FAB-82B31BB17E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0718D0-896E-2FC0-1140-CAACB5AA38F4}"/>
              </a:ext>
            </a:extLst>
          </p:cNvPr>
          <p:cNvSpPr/>
          <p:nvPr/>
        </p:nvSpPr>
        <p:spPr>
          <a:xfrm>
            <a:off x="4695825" y="600076"/>
            <a:ext cx="2821637" cy="88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6A061-C2FF-3929-0A55-18D614A6B0B4}"/>
              </a:ext>
            </a:extLst>
          </p:cNvPr>
          <p:cNvSpPr/>
          <p:nvPr/>
        </p:nvSpPr>
        <p:spPr>
          <a:xfrm>
            <a:off x="4695825" y="1151609"/>
            <a:ext cx="2821637" cy="334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1525DBC7-B0EB-CC45-AE48-A83314B0B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2" y="668123"/>
            <a:ext cx="388386" cy="38838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pic>
        <p:nvPicPr>
          <p:cNvPr id="16" name="Picture 15" descr="A black background with a black square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1AEB9E40-1269-819E-4973-5393AE64E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3" y="666206"/>
            <a:ext cx="388387" cy="3883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sp>
        <p:nvSpPr>
          <p:cNvPr id="20" name="Rectangle: Top Corners Rounded 19">
            <a:hlinkClick r:id="rId7" action="ppaction://hlinksldjump"/>
            <a:extLst>
              <a:ext uri="{FF2B5EF4-FFF2-40B4-BE49-F238E27FC236}">
                <a16:creationId xmlns:a16="http://schemas.microsoft.com/office/drawing/2014/main" id="{E50E4401-BC5E-C0D4-162A-ECC1717E99DD}"/>
              </a:ext>
            </a:extLst>
          </p:cNvPr>
          <p:cNvSpPr/>
          <p:nvPr/>
        </p:nvSpPr>
        <p:spPr>
          <a:xfrm>
            <a:off x="4724020" y="1486051"/>
            <a:ext cx="1379736" cy="23481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Availability Calendar</a:t>
            </a:r>
          </a:p>
        </p:txBody>
      </p:sp>
      <p:sp>
        <p:nvSpPr>
          <p:cNvPr id="26" name="Rectangle: Top Corners Rounded 25">
            <a:hlinkClick r:id="rId8" action="ppaction://hlinksldjump"/>
            <a:extLst>
              <a:ext uri="{FF2B5EF4-FFF2-40B4-BE49-F238E27FC236}">
                <a16:creationId xmlns:a16="http://schemas.microsoft.com/office/drawing/2014/main" id="{1DFEBFEB-0241-82DE-B422-A25D828ACB1F}"/>
              </a:ext>
            </a:extLst>
          </p:cNvPr>
          <p:cNvSpPr/>
          <p:nvPr/>
        </p:nvSpPr>
        <p:spPr>
          <a:xfrm>
            <a:off x="6097118" y="1486050"/>
            <a:ext cx="1379736" cy="23481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Training Sets</a:t>
            </a:r>
          </a:p>
        </p:txBody>
      </p:sp>
      <p:sp>
        <p:nvSpPr>
          <p:cNvPr id="27" name="Rectangle 26">
            <a:hlinkClick r:id="rId9" action="ppaction://hlinksldjump"/>
            <a:extLst>
              <a:ext uri="{FF2B5EF4-FFF2-40B4-BE49-F238E27FC236}">
                <a16:creationId xmlns:a16="http://schemas.microsoft.com/office/drawing/2014/main" id="{9CB9CF1E-75D6-F58A-9808-5869D48A9AED}"/>
              </a:ext>
            </a:extLst>
          </p:cNvPr>
          <p:cNvSpPr/>
          <p:nvPr/>
        </p:nvSpPr>
        <p:spPr>
          <a:xfrm>
            <a:off x="4812637" y="5619769"/>
            <a:ext cx="1282569" cy="460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Edit Training Sessions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20EE51-198E-8CAB-46C7-6514760D0D7E}"/>
              </a:ext>
            </a:extLst>
          </p:cNvPr>
          <p:cNvSpPr/>
          <p:nvPr/>
        </p:nvSpPr>
        <p:spPr>
          <a:xfrm>
            <a:off x="9299039" y="1638300"/>
            <a:ext cx="1612916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Will show what training sets will be done on each day? </a:t>
            </a:r>
          </a:p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+ availability of rowers for each training session???</a:t>
            </a:r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86B76639-B277-C966-0A18-CEA20FEDFB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7908444"/>
              </p:ext>
            </p:extLst>
          </p:nvPr>
        </p:nvGraphicFramePr>
        <p:xfrm>
          <a:off x="4762282" y="1871734"/>
          <a:ext cx="2610067" cy="3430569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1393978">
                  <a:extLst>
                    <a:ext uri="{9D8B030D-6E8A-4147-A177-3AD203B41FA5}">
                      <a16:colId xmlns:a16="http://schemas.microsoft.com/office/drawing/2014/main" val="3118709583"/>
                    </a:ext>
                  </a:extLst>
                </a:gridCol>
                <a:gridCol w="1216089">
                  <a:extLst>
                    <a:ext uri="{9D8B030D-6E8A-4147-A177-3AD203B41FA5}">
                      <a16:colId xmlns:a16="http://schemas.microsoft.com/office/drawing/2014/main" val="4135405601"/>
                    </a:ext>
                  </a:extLst>
                </a:gridCol>
              </a:tblGrid>
              <a:tr h="321609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Training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30739"/>
                  </a:ext>
                </a:extLst>
              </a:tr>
              <a:tr h="442118">
                <a:tc>
                  <a:txBody>
                    <a:bodyPr/>
                    <a:lstStyle/>
                    <a:p>
                      <a:r>
                        <a:rPr lang="en-GB" sz="1000" dirty="0"/>
                        <a:t>Sat (02/09/2023)</a:t>
                      </a:r>
                    </a:p>
                    <a:p>
                      <a:r>
                        <a:rPr lang="en-GB" sz="1000" dirty="0"/>
                        <a:t>08:00</a:t>
                      </a:r>
                      <a:endParaRPr lang="en-GB" sz="1000" i="1" u="sng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GB" sz="1000" i="1" u="sng" dirty="0">
                          <a:solidFill>
                            <a:schemeClr val="accent1"/>
                          </a:solidFill>
                        </a:rPr>
                        <a:t>Available?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Training set: 1</a:t>
                      </a:r>
                    </a:p>
                    <a:p>
                      <a:r>
                        <a:rPr lang="en-GB" sz="1000" b="0" dirty="0"/>
                        <a:t>Overview: </a:t>
                      </a:r>
                    </a:p>
                    <a:p>
                      <a:r>
                        <a:rPr lang="en-GB" sz="1000" b="0" dirty="0"/>
                        <a:t>10 rowers, 1 coach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6459"/>
                  </a:ext>
                </a:extLst>
              </a:tr>
              <a:tr h="442118">
                <a:tc>
                  <a:txBody>
                    <a:bodyPr/>
                    <a:lstStyle/>
                    <a:p>
                      <a:r>
                        <a:rPr lang="en-GB" sz="1000" dirty="0"/>
                        <a:t>Mon (04/09/2023)</a:t>
                      </a:r>
                    </a:p>
                    <a:p>
                      <a:r>
                        <a:rPr lang="en-GB" sz="1000" dirty="0"/>
                        <a:t>08:00</a:t>
                      </a:r>
                      <a:endParaRPr lang="en-GB" sz="1000" i="1" u="sng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GB" sz="1000" i="1" u="sng" dirty="0">
                          <a:solidFill>
                            <a:schemeClr val="accent1"/>
                          </a:solidFill>
                        </a:rPr>
                        <a:t>Available?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Training set: 3</a:t>
                      </a:r>
                    </a:p>
                    <a:p>
                      <a:r>
                        <a:rPr lang="en-GB" sz="1000" b="0" dirty="0"/>
                        <a:t>Overview:  </a:t>
                      </a:r>
                    </a:p>
                    <a:p>
                      <a:r>
                        <a:rPr lang="en-GB" sz="1000" b="0" dirty="0"/>
                        <a:t>8 rowers, 2 </a:t>
                      </a:r>
                      <a:r>
                        <a:rPr lang="en-GB" sz="1000" b="0" dirty="0" err="1"/>
                        <a:t>coachs</a:t>
                      </a:r>
                      <a:endParaRPr lang="en-GB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851069"/>
                  </a:ext>
                </a:extLst>
              </a:tr>
              <a:tr h="442118">
                <a:tc>
                  <a:txBody>
                    <a:bodyPr/>
                    <a:lstStyle/>
                    <a:p>
                      <a:r>
                        <a:rPr lang="en-GB" sz="1000" dirty="0"/>
                        <a:t>Fri (08/09/2023)</a:t>
                      </a:r>
                    </a:p>
                    <a:p>
                      <a:r>
                        <a:rPr lang="en-GB" sz="1000" dirty="0"/>
                        <a:t>08:00</a:t>
                      </a:r>
                      <a:endParaRPr lang="en-GB" sz="1000" i="1" u="sng" dirty="0">
                        <a:solidFill>
                          <a:schemeClr val="accent1"/>
                        </a:solidFill>
                      </a:endParaRPr>
                    </a:p>
                    <a:p>
                      <a:r>
                        <a:rPr lang="en-GB" sz="1000" i="1" u="sng" dirty="0">
                          <a:solidFill>
                            <a:schemeClr val="accent1"/>
                          </a:solidFill>
                        </a:rPr>
                        <a:t>Available?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Rest Day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473972"/>
                  </a:ext>
                </a:extLst>
              </a:tr>
              <a:tr h="196497"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066542"/>
                  </a:ext>
                </a:extLst>
              </a:tr>
              <a:tr h="196497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7719461"/>
                  </a:ext>
                </a:extLst>
              </a:tr>
              <a:tr h="196497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977570"/>
                  </a:ext>
                </a:extLst>
              </a:tr>
              <a:tr h="196497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079299"/>
                  </a:ext>
                </a:extLst>
              </a:tr>
              <a:tr h="196497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626381"/>
                  </a:ext>
                </a:extLst>
              </a:tr>
              <a:tr h="196497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24026644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9" action="ppaction://hlinksldjump"/>
            <a:extLst>
              <a:ext uri="{FF2B5EF4-FFF2-40B4-BE49-F238E27FC236}">
                <a16:creationId xmlns:a16="http://schemas.microsoft.com/office/drawing/2014/main" id="{ACF4B6C5-0D1E-8A5A-B52A-074969ADEFF0}"/>
              </a:ext>
            </a:extLst>
          </p:cNvPr>
          <p:cNvSpPr/>
          <p:nvPr/>
        </p:nvSpPr>
        <p:spPr>
          <a:xfrm>
            <a:off x="6132813" y="5619769"/>
            <a:ext cx="1282569" cy="460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View Availability</a:t>
            </a:r>
          </a:p>
        </p:txBody>
      </p:sp>
    </p:spTree>
    <p:extLst>
      <p:ext uri="{BB962C8B-B14F-4D97-AF65-F5344CB8AC3E}">
        <p14:creationId xmlns:p14="http://schemas.microsoft.com/office/powerpoint/2010/main" val="2998075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2FB2CC86-E8EE-6C8D-0FAB-82B31BB17E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0718D0-896E-2FC0-1140-CAACB5AA38F4}"/>
              </a:ext>
            </a:extLst>
          </p:cNvPr>
          <p:cNvSpPr/>
          <p:nvPr/>
        </p:nvSpPr>
        <p:spPr>
          <a:xfrm>
            <a:off x="4695825" y="600076"/>
            <a:ext cx="2821637" cy="88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6A061-C2FF-3929-0A55-18D614A6B0B4}"/>
              </a:ext>
            </a:extLst>
          </p:cNvPr>
          <p:cNvSpPr/>
          <p:nvPr/>
        </p:nvSpPr>
        <p:spPr>
          <a:xfrm>
            <a:off x="4695825" y="1151609"/>
            <a:ext cx="2821637" cy="334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1525DBC7-B0EB-CC45-AE48-A83314B0B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2" y="668123"/>
            <a:ext cx="388386" cy="38838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pic>
        <p:nvPicPr>
          <p:cNvPr id="16" name="Picture 15" descr="A black background with a black square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1AEB9E40-1269-819E-4973-5393AE64E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3" y="666206"/>
            <a:ext cx="388387" cy="3883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sp>
        <p:nvSpPr>
          <p:cNvPr id="20" name="Rectangle: Top Corners Rounded 19">
            <a:hlinkClick r:id="rId7" action="ppaction://hlinksldjump"/>
            <a:extLst>
              <a:ext uri="{FF2B5EF4-FFF2-40B4-BE49-F238E27FC236}">
                <a16:creationId xmlns:a16="http://schemas.microsoft.com/office/drawing/2014/main" id="{E50E4401-BC5E-C0D4-162A-ECC1717E99DD}"/>
              </a:ext>
            </a:extLst>
          </p:cNvPr>
          <p:cNvSpPr/>
          <p:nvPr/>
        </p:nvSpPr>
        <p:spPr>
          <a:xfrm>
            <a:off x="4724020" y="1486051"/>
            <a:ext cx="1379736" cy="23481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Availability Calendar</a:t>
            </a:r>
          </a:p>
        </p:txBody>
      </p:sp>
      <p:sp>
        <p:nvSpPr>
          <p:cNvPr id="26" name="Rectangle: Top Corners Rounded 25">
            <a:hlinkClick r:id="rId8" action="ppaction://hlinksldjump"/>
            <a:extLst>
              <a:ext uri="{FF2B5EF4-FFF2-40B4-BE49-F238E27FC236}">
                <a16:creationId xmlns:a16="http://schemas.microsoft.com/office/drawing/2014/main" id="{1DFEBFEB-0241-82DE-B422-A25D828ACB1F}"/>
              </a:ext>
            </a:extLst>
          </p:cNvPr>
          <p:cNvSpPr/>
          <p:nvPr/>
        </p:nvSpPr>
        <p:spPr>
          <a:xfrm>
            <a:off x="6097118" y="1486050"/>
            <a:ext cx="1379736" cy="23481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Training Sets</a:t>
            </a:r>
          </a:p>
        </p:txBody>
      </p:sp>
      <p:sp>
        <p:nvSpPr>
          <p:cNvPr id="27" name="Rectangle 26">
            <a:hlinkClick r:id="rId9" action="ppaction://hlinksldjump"/>
            <a:extLst>
              <a:ext uri="{FF2B5EF4-FFF2-40B4-BE49-F238E27FC236}">
                <a16:creationId xmlns:a16="http://schemas.microsoft.com/office/drawing/2014/main" id="{9CB9CF1E-75D6-F58A-9808-5869D48A9AED}"/>
              </a:ext>
            </a:extLst>
          </p:cNvPr>
          <p:cNvSpPr/>
          <p:nvPr/>
        </p:nvSpPr>
        <p:spPr>
          <a:xfrm>
            <a:off x="5546947" y="5815203"/>
            <a:ext cx="1168178" cy="460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Edit Training Set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50F904-E0A6-1FC0-0ADB-511AEFE6DA4B}"/>
              </a:ext>
            </a:extLst>
          </p:cNvPr>
          <p:cNvSpPr/>
          <p:nvPr/>
        </p:nvSpPr>
        <p:spPr>
          <a:xfrm>
            <a:off x="9299039" y="1638300"/>
            <a:ext cx="1612916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Where coach can make new training sets. Can scroll through existing training sets, edit them, delete them and  add 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F4F77-57F8-05DA-5A10-0E8434338EEA}"/>
              </a:ext>
            </a:extLst>
          </p:cNvPr>
          <p:cNvSpPr/>
          <p:nvPr/>
        </p:nvSpPr>
        <p:spPr>
          <a:xfrm>
            <a:off x="4930585" y="2170876"/>
            <a:ext cx="2241177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Set 1:</a:t>
            </a:r>
          </a:p>
          <a:p>
            <a:pPr algn="ctr"/>
            <a:r>
              <a:rPr lang="en-GB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2125D-7EA8-BF1A-BC28-D147D56DF05F}"/>
              </a:ext>
            </a:extLst>
          </p:cNvPr>
          <p:cNvSpPr/>
          <p:nvPr/>
        </p:nvSpPr>
        <p:spPr>
          <a:xfrm>
            <a:off x="4930585" y="3282676"/>
            <a:ext cx="2241177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Set 2:</a:t>
            </a:r>
          </a:p>
          <a:p>
            <a:pPr algn="ctr"/>
            <a:r>
              <a:rPr lang="en-GB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0AFC5-E03D-A9FE-0E27-472957444D9A}"/>
              </a:ext>
            </a:extLst>
          </p:cNvPr>
          <p:cNvSpPr/>
          <p:nvPr/>
        </p:nvSpPr>
        <p:spPr>
          <a:xfrm>
            <a:off x="4930586" y="4433047"/>
            <a:ext cx="2241177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Set 3:</a:t>
            </a:r>
          </a:p>
          <a:p>
            <a:pPr algn="ctr"/>
            <a:r>
              <a:rPr lang="en-GB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DE23D6-AA51-EA99-744B-45600D26B3F2}"/>
              </a:ext>
            </a:extLst>
          </p:cNvPr>
          <p:cNvSpPr/>
          <p:nvPr/>
        </p:nvSpPr>
        <p:spPr>
          <a:xfrm>
            <a:off x="7350427" y="1943574"/>
            <a:ext cx="149457" cy="3330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3EA36F-4EDE-BC42-252E-8E44B4BA690F}"/>
              </a:ext>
            </a:extLst>
          </p:cNvPr>
          <p:cNvSpPr/>
          <p:nvPr/>
        </p:nvSpPr>
        <p:spPr>
          <a:xfrm>
            <a:off x="7348955" y="2124075"/>
            <a:ext cx="149457" cy="5810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83114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2FB2CC86-E8EE-6C8D-0FAB-82B31BB17E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90718D0-896E-2FC0-1140-CAACB5AA38F4}"/>
              </a:ext>
            </a:extLst>
          </p:cNvPr>
          <p:cNvSpPr/>
          <p:nvPr/>
        </p:nvSpPr>
        <p:spPr>
          <a:xfrm>
            <a:off x="4695825" y="600076"/>
            <a:ext cx="2821637" cy="88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6A061-C2FF-3929-0A55-18D614A6B0B4}"/>
              </a:ext>
            </a:extLst>
          </p:cNvPr>
          <p:cNvSpPr/>
          <p:nvPr/>
        </p:nvSpPr>
        <p:spPr>
          <a:xfrm>
            <a:off x="4695825" y="1151609"/>
            <a:ext cx="2821637" cy="334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1525DBC7-B0EB-CC45-AE48-A83314B0BD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2" y="668123"/>
            <a:ext cx="388386" cy="38838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pic>
        <p:nvPicPr>
          <p:cNvPr id="16" name="Picture 15" descr="A black background with a black square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1AEB9E40-1269-819E-4973-5393AE64EC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3" y="666206"/>
            <a:ext cx="388387" cy="3883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sp>
        <p:nvSpPr>
          <p:cNvPr id="20" name="Rectangle: Top Corners Rounded 19">
            <a:hlinkClick r:id="rId7" action="ppaction://hlinksldjump"/>
            <a:extLst>
              <a:ext uri="{FF2B5EF4-FFF2-40B4-BE49-F238E27FC236}">
                <a16:creationId xmlns:a16="http://schemas.microsoft.com/office/drawing/2014/main" id="{E50E4401-BC5E-C0D4-162A-ECC1717E99DD}"/>
              </a:ext>
            </a:extLst>
          </p:cNvPr>
          <p:cNvSpPr/>
          <p:nvPr/>
        </p:nvSpPr>
        <p:spPr>
          <a:xfrm>
            <a:off x="4724020" y="1486051"/>
            <a:ext cx="1379736" cy="23481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50" dirty="0"/>
              <a:t>Availability Calendar</a:t>
            </a:r>
          </a:p>
        </p:txBody>
      </p:sp>
      <p:sp>
        <p:nvSpPr>
          <p:cNvPr id="26" name="Rectangle: Top Corners Rounded 25">
            <a:hlinkClick r:id="rId8" action="ppaction://hlinksldjump"/>
            <a:extLst>
              <a:ext uri="{FF2B5EF4-FFF2-40B4-BE49-F238E27FC236}">
                <a16:creationId xmlns:a16="http://schemas.microsoft.com/office/drawing/2014/main" id="{1DFEBFEB-0241-82DE-B422-A25D828ACB1F}"/>
              </a:ext>
            </a:extLst>
          </p:cNvPr>
          <p:cNvSpPr/>
          <p:nvPr/>
        </p:nvSpPr>
        <p:spPr>
          <a:xfrm>
            <a:off x="6097118" y="1486050"/>
            <a:ext cx="1379736" cy="234819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/>
              <a:t>Training Sets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50F904-E0A6-1FC0-0ADB-511AEFE6DA4B}"/>
              </a:ext>
            </a:extLst>
          </p:cNvPr>
          <p:cNvSpPr/>
          <p:nvPr/>
        </p:nvSpPr>
        <p:spPr>
          <a:xfrm>
            <a:off x="9299039" y="1638300"/>
            <a:ext cx="1612916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Where coach can make new training sets. Can scroll through existing training sets, edit them, delete them and  add more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1F4F77-57F8-05DA-5A10-0E8434338EEA}"/>
              </a:ext>
            </a:extLst>
          </p:cNvPr>
          <p:cNvSpPr/>
          <p:nvPr/>
        </p:nvSpPr>
        <p:spPr>
          <a:xfrm>
            <a:off x="5176838" y="2170876"/>
            <a:ext cx="1994924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Set 1:</a:t>
            </a:r>
          </a:p>
          <a:p>
            <a:pPr algn="ctr"/>
            <a:r>
              <a:rPr lang="en-GB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A2125D-7EA8-BF1A-BC28-D147D56DF05F}"/>
              </a:ext>
            </a:extLst>
          </p:cNvPr>
          <p:cNvSpPr/>
          <p:nvPr/>
        </p:nvSpPr>
        <p:spPr>
          <a:xfrm>
            <a:off x="5176838" y="3282676"/>
            <a:ext cx="1994924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Set 2:</a:t>
            </a:r>
          </a:p>
          <a:p>
            <a:pPr algn="ctr"/>
            <a:r>
              <a:rPr lang="en-GB" dirty="0"/>
              <a:t>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0AFC5-E03D-A9FE-0E27-472957444D9A}"/>
              </a:ext>
            </a:extLst>
          </p:cNvPr>
          <p:cNvSpPr/>
          <p:nvPr/>
        </p:nvSpPr>
        <p:spPr>
          <a:xfrm>
            <a:off x="5176838" y="4433047"/>
            <a:ext cx="1994925" cy="968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Training Set 3:</a:t>
            </a:r>
          </a:p>
          <a:p>
            <a:pPr algn="ctr"/>
            <a:r>
              <a:rPr lang="en-GB" dirty="0"/>
              <a:t>…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DE23D6-AA51-EA99-744B-45600D26B3F2}"/>
              </a:ext>
            </a:extLst>
          </p:cNvPr>
          <p:cNvSpPr/>
          <p:nvPr/>
        </p:nvSpPr>
        <p:spPr>
          <a:xfrm>
            <a:off x="7350427" y="1943574"/>
            <a:ext cx="149457" cy="3330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83EA36F-4EDE-BC42-252E-8E44B4BA690F}"/>
              </a:ext>
            </a:extLst>
          </p:cNvPr>
          <p:cNvSpPr/>
          <p:nvPr/>
        </p:nvSpPr>
        <p:spPr>
          <a:xfrm>
            <a:off x="7348955" y="2124075"/>
            <a:ext cx="149457" cy="5810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hlinkClick r:id="rId8" action="ppaction://hlinksldjump"/>
            <a:extLst>
              <a:ext uri="{FF2B5EF4-FFF2-40B4-BE49-F238E27FC236}">
                <a16:creationId xmlns:a16="http://schemas.microsoft.com/office/drawing/2014/main" id="{F45F1DA1-A2C7-EFF9-6804-F2AE13C7E571}"/>
              </a:ext>
            </a:extLst>
          </p:cNvPr>
          <p:cNvSpPr/>
          <p:nvPr/>
        </p:nvSpPr>
        <p:spPr>
          <a:xfrm>
            <a:off x="5546947" y="5815203"/>
            <a:ext cx="1096516" cy="460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Close Edit Mode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C5EF08E-C23C-EC4B-9613-42C19C5F803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69" y="2190355"/>
            <a:ext cx="317841" cy="317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07D6444-D3AB-BC2E-A4A1-C48C7C4519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66" y="2540097"/>
            <a:ext cx="317841" cy="317841"/>
          </a:xfrm>
          <a:prstGeom prst="rect">
            <a:avLst/>
          </a:prstGeom>
          <a:solidFill>
            <a:srgbClr val="CA5E5E"/>
          </a:solidFill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D53433-3723-F576-5A9D-23DD2EF9EF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66" y="3327009"/>
            <a:ext cx="317841" cy="317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4" name="Picture 1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5962637-60AF-9A97-826A-662E88E0CE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63" y="3676751"/>
            <a:ext cx="317841" cy="317841"/>
          </a:xfrm>
          <a:prstGeom prst="rect">
            <a:avLst/>
          </a:prstGeom>
          <a:solidFill>
            <a:srgbClr val="CA5E5E"/>
          </a:solidFill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4F1FA3D-DB6A-99F8-BFE4-DD12AB6ED74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63" y="4433830"/>
            <a:ext cx="317841" cy="317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78D6C0-2E54-D3BF-389F-120330A3C1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560" y="4783572"/>
            <a:ext cx="317841" cy="317841"/>
          </a:xfrm>
          <a:prstGeom prst="rect">
            <a:avLst/>
          </a:prstGeom>
          <a:solidFill>
            <a:srgbClr val="CA5E5E"/>
          </a:solidFill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05DCBB1-86A5-FB41-60F7-8E261B7A9410}"/>
              </a:ext>
            </a:extLst>
          </p:cNvPr>
          <p:cNvSpPr/>
          <p:nvPr/>
        </p:nvSpPr>
        <p:spPr>
          <a:xfrm>
            <a:off x="4814573" y="5481953"/>
            <a:ext cx="732374" cy="2663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52FCB3-06EC-965A-F9E2-0510650EAF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3679" y="5495161"/>
            <a:ext cx="237795" cy="2377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3CEA9B27-E159-19ED-D3C9-6CE73CF26B15}"/>
              </a:ext>
            </a:extLst>
          </p:cNvPr>
          <p:cNvSpPr/>
          <p:nvPr/>
        </p:nvSpPr>
        <p:spPr>
          <a:xfrm>
            <a:off x="5032209" y="5543703"/>
            <a:ext cx="501650" cy="18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Add set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5589C2A-5897-F33C-7C9E-E2F2CF7ADBD3}"/>
              </a:ext>
            </a:extLst>
          </p:cNvPr>
          <p:cNvSpPr/>
          <p:nvPr/>
        </p:nvSpPr>
        <p:spPr>
          <a:xfrm>
            <a:off x="5546947" y="1903066"/>
            <a:ext cx="948274" cy="208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EDITING</a:t>
            </a:r>
          </a:p>
        </p:txBody>
      </p:sp>
    </p:spTree>
    <p:extLst>
      <p:ext uri="{BB962C8B-B14F-4D97-AF65-F5344CB8AC3E}">
        <p14:creationId xmlns:p14="http://schemas.microsoft.com/office/powerpoint/2010/main" val="2889147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2FB2CC86-E8EE-6C8D-0FAB-82B31BB17E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3FBA91-4A19-1D77-5C43-10532C2F80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4457535"/>
              </p:ext>
            </p:extLst>
          </p:nvPr>
        </p:nvGraphicFramePr>
        <p:xfrm>
          <a:off x="4766726" y="1735033"/>
          <a:ext cx="2656958" cy="397135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948274">
                  <a:extLst>
                    <a:ext uri="{9D8B030D-6E8A-4147-A177-3AD203B41FA5}">
                      <a16:colId xmlns:a16="http://schemas.microsoft.com/office/drawing/2014/main" val="3118709583"/>
                    </a:ext>
                  </a:extLst>
                </a:gridCol>
                <a:gridCol w="1708684">
                  <a:extLst>
                    <a:ext uri="{9D8B030D-6E8A-4147-A177-3AD203B41FA5}">
                      <a16:colId xmlns:a16="http://schemas.microsoft.com/office/drawing/2014/main" val="4135405601"/>
                    </a:ext>
                  </a:extLst>
                </a:gridCol>
              </a:tblGrid>
              <a:tr h="297439"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30739"/>
                  </a:ext>
                </a:extLst>
              </a:tr>
              <a:tr h="1090608">
                <a:tc>
                  <a:txBody>
                    <a:bodyPr/>
                    <a:lstStyle/>
                    <a:p>
                      <a:r>
                        <a:rPr lang="en-GB" sz="1000" dirty="0"/>
                        <a:t>Chester </a:t>
                      </a:r>
                      <a:r>
                        <a:rPr lang="en-GB" sz="1000" dirty="0" err="1"/>
                        <a:t>LDSc</a:t>
                      </a:r>
                      <a:endParaRPr lang="en-GB" sz="1000" dirty="0"/>
                    </a:p>
                    <a:p>
                      <a:r>
                        <a:rPr lang="en-GB" sz="1000" i="1" u="sng" dirty="0">
                          <a:solidFill>
                            <a:schemeClr val="accent1"/>
                          </a:solidFill>
                        </a:rPr>
                        <a:t>Sign up?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Date: </a:t>
                      </a:r>
                      <a:r>
                        <a:rPr lang="en-GB" sz="1000" dirty="0"/>
                        <a:t>Sunday 24th September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/>
                        <a:t>Distances: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/>
                        <a:t>- </a:t>
                      </a:r>
                      <a:r>
                        <a:rPr lang="en-GB" sz="1000" dirty="0"/>
                        <a:t>5000m (</a:t>
                      </a:r>
                      <a:r>
                        <a:rPr lang="en-GB" sz="1000" b="0" dirty="0"/>
                        <a:t>Boat Class: 16/17/18. 1x, 2x, 4x)</a:t>
                      </a:r>
                      <a:endParaRPr lang="en-GB" sz="1000" dirty="0"/>
                    </a:p>
                    <a:p>
                      <a:r>
                        <a:rPr lang="en-GB" sz="1000" b="1" dirty="0"/>
                        <a:t>Extra Notes: </a:t>
                      </a:r>
                      <a:r>
                        <a:rPr lang="en-GB" sz="1000" b="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6459"/>
                  </a:ext>
                </a:extLst>
              </a:tr>
              <a:tr h="1255852">
                <a:tc>
                  <a:txBody>
                    <a:bodyPr/>
                    <a:lstStyle/>
                    <a:p>
                      <a:r>
                        <a:rPr lang="en-GB" sz="1000" dirty="0"/>
                        <a:t>Nottingham Autumn Head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sng" dirty="0">
                          <a:solidFill>
                            <a:schemeClr val="accent1"/>
                          </a:solidFill>
                        </a:rPr>
                        <a:t>Sign up?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Date: </a:t>
                      </a:r>
                      <a:r>
                        <a:rPr lang="en-GB" sz="1000" dirty="0"/>
                        <a:t>Sunday 15th October</a:t>
                      </a:r>
                    </a:p>
                    <a:p>
                      <a:r>
                        <a:rPr lang="en-GB" sz="1000" b="1" dirty="0"/>
                        <a:t>Distances: </a:t>
                      </a:r>
                    </a:p>
                    <a:p>
                      <a:r>
                        <a:rPr lang="en-GB" sz="1000" b="1" dirty="0"/>
                        <a:t>-  </a:t>
                      </a:r>
                      <a:r>
                        <a:rPr lang="en-GB" sz="1000" dirty="0"/>
                        <a:t>6000m (Boat Class:16/17/18. 1x)</a:t>
                      </a:r>
                    </a:p>
                    <a:p>
                      <a:r>
                        <a:rPr lang="en-GB" sz="1000" b="0" dirty="0"/>
                        <a:t>- 3700m (Boat Class: 16/17/18. 4+, 4-, 2-, 4x-, 2x)</a:t>
                      </a:r>
                    </a:p>
                    <a:p>
                      <a:r>
                        <a:rPr lang="en-GB" sz="1000" b="1" dirty="0"/>
                        <a:t>Extra Notes: </a:t>
                      </a:r>
                      <a:r>
                        <a:rPr lang="en-GB" sz="1000" b="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851069"/>
                  </a:ext>
                </a:extLst>
              </a:tr>
              <a:tr h="925365">
                <a:tc>
                  <a:txBody>
                    <a:bodyPr/>
                    <a:lstStyle/>
                    <a:p>
                      <a:r>
                        <a:rPr lang="en-GB" sz="1000" dirty="0"/>
                        <a:t>Training Camp, Nottingham</a:t>
                      </a:r>
                    </a:p>
                    <a:p>
                      <a:r>
                        <a:rPr lang="en-GB" sz="1000" i="1" u="sng" dirty="0">
                          <a:solidFill>
                            <a:schemeClr val="accent1"/>
                          </a:solidFill>
                        </a:rPr>
                        <a:t>Sign up?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Date: </a:t>
                      </a:r>
                      <a:r>
                        <a:rPr lang="en-GB" sz="1000" dirty="0"/>
                        <a:t>25th - 28th October</a:t>
                      </a:r>
                    </a:p>
                    <a:p>
                      <a:r>
                        <a:rPr lang="en-GB" sz="1000" b="1" dirty="0"/>
                        <a:t>Distances: </a:t>
                      </a:r>
                      <a:r>
                        <a:rPr lang="en-GB" sz="1000" b="0" dirty="0"/>
                        <a:t>N/A</a:t>
                      </a:r>
                    </a:p>
                    <a:p>
                      <a:r>
                        <a:rPr lang="en-GB" sz="1000" b="1" dirty="0"/>
                        <a:t>Extra Notes: </a:t>
                      </a:r>
                      <a:r>
                        <a:rPr lang="en-GB" sz="1000" b="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473972"/>
                  </a:ext>
                </a:extLst>
              </a:tr>
              <a:tr h="402093"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066542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63EC3C55-EC82-469D-290D-6FBC81584D27}"/>
              </a:ext>
            </a:extLst>
          </p:cNvPr>
          <p:cNvSpPr/>
          <p:nvPr/>
        </p:nvSpPr>
        <p:spPr>
          <a:xfrm>
            <a:off x="5546947" y="5815203"/>
            <a:ext cx="1096516" cy="460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Edit Calendar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7D5F01-C53F-5CB8-E1CD-A76A89AEF3AC}"/>
              </a:ext>
            </a:extLst>
          </p:cNvPr>
          <p:cNvSpPr/>
          <p:nvPr/>
        </p:nvSpPr>
        <p:spPr>
          <a:xfrm>
            <a:off x="7350427" y="1943574"/>
            <a:ext cx="149457" cy="3330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901A57-0544-620C-DD5C-D2218FD3784C}"/>
              </a:ext>
            </a:extLst>
          </p:cNvPr>
          <p:cNvSpPr/>
          <p:nvPr/>
        </p:nvSpPr>
        <p:spPr>
          <a:xfrm>
            <a:off x="7348955" y="2124075"/>
            <a:ext cx="149457" cy="5810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99A6C-801B-97C4-816D-1E12929814D8}"/>
              </a:ext>
            </a:extLst>
          </p:cNvPr>
          <p:cNvSpPr/>
          <p:nvPr/>
        </p:nvSpPr>
        <p:spPr>
          <a:xfrm>
            <a:off x="9199455" y="1485899"/>
            <a:ext cx="1612916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Display calendar as a list, with scroll bar. Coach has option to edit calendar.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B513EF-59C4-E8D2-FE4C-146942617963}"/>
              </a:ext>
            </a:extLst>
          </p:cNvPr>
          <p:cNvSpPr/>
          <p:nvPr/>
        </p:nvSpPr>
        <p:spPr>
          <a:xfrm>
            <a:off x="4695825" y="600076"/>
            <a:ext cx="2821637" cy="88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6FEAAC-5B2A-4E67-396A-FCF1F6B976D2}"/>
              </a:ext>
            </a:extLst>
          </p:cNvPr>
          <p:cNvSpPr/>
          <p:nvPr/>
        </p:nvSpPr>
        <p:spPr>
          <a:xfrm>
            <a:off x="4695825" y="1151609"/>
            <a:ext cx="2821637" cy="334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 CALENDAR</a:t>
            </a:r>
          </a:p>
        </p:txBody>
      </p:sp>
      <p:pic>
        <p:nvPicPr>
          <p:cNvPr id="22" name="Picture 21" descr="A black background with a black square&#10;&#10;Description automatically generated with medium confidence">
            <a:hlinkClick r:id="rId4" action="ppaction://hlinksldjump"/>
            <a:extLst>
              <a:ext uri="{FF2B5EF4-FFF2-40B4-BE49-F238E27FC236}">
                <a16:creationId xmlns:a16="http://schemas.microsoft.com/office/drawing/2014/main" id="{E09D4081-09EA-4B63-C24E-2F2F30DA33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2" y="668123"/>
            <a:ext cx="388386" cy="38838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pic>
        <p:nvPicPr>
          <p:cNvPr id="23" name="Picture 22" descr="A black background with a black square&#10;&#10;Description automatically generated">
            <a:hlinkClick r:id="rId6" action="ppaction://hlinksldjump"/>
            <a:extLst>
              <a:ext uri="{FF2B5EF4-FFF2-40B4-BE49-F238E27FC236}">
                <a16:creationId xmlns:a16="http://schemas.microsoft.com/office/drawing/2014/main" id="{25C1FD3C-E68A-0C5B-5B51-4FC7AC6AA55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3" y="666206"/>
            <a:ext cx="388387" cy="3883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97188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2FB2CC86-E8EE-6C8D-0FAB-82B31BB17E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A3FBA91-4A19-1D77-5C43-10532C2F80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9282984"/>
              </p:ext>
            </p:extLst>
          </p:nvPr>
        </p:nvGraphicFramePr>
        <p:xfrm>
          <a:off x="4766726" y="1735033"/>
          <a:ext cx="2656958" cy="3971357"/>
        </p:xfrm>
        <a:graphic>
          <a:graphicData uri="http://schemas.openxmlformats.org/drawingml/2006/table">
            <a:tbl>
              <a:tblPr>
                <a:tableStyleId>{22838BEF-8BB2-4498-84A7-C5851F593DF1}</a:tableStyleId>
              </a:tblPr>
              <a:tblGrid>
                <a:gridCol w="402174">
                  <a:extLst>
                    <a:ext uri="{9D8B030D-6E8A-4147-A177-3AD203B41FA5}">
                      <a16:colId xmlns:a16="http://schemas.microsoft.com/office/drawing/2014/main" val="1424986038"/>
                    </a:ext>
                  </a:extLst>
                </a:gridCol>
                <a:gridCol w="995530">
                  <a:extLst>
                    <a:ext uri="{9D8B030D-6E8A-4147-A177-3AD203B41FA5}">
                      <a16:colId xmlns:a16="http://schemas.microsoft.com/office/drawing/2014/main" val="3118709583"/>
                    </a:ext>
                  </a:extLst>
                </a:gridCol>
                <a:gridCol w="1259254">
                  <a:extLst>
                    <a:ext uri="{9D8B030D-6E8A-4147-A177-3AD203B41FA5}">
                      <a16:colId xmlns:a16="http://schemas.microsoft.com/office/drawing/2014/main" val="4135405601"/>
                    </a:ext>
                  </a:extLst>
                </a:gridCol>
              </a:tblGrid>
              <a:tr h="371831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Event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0930739"/>
                  </a:ext>
                </a:extLst>
              </a:tr>
              <a:tr h="1022534">
                <a:tc>
                  <a:txBody>
                    <a:bodyPr/>
                    <a:lstStyle/>
                    <a:p>
                      <a:endParaRPr lang="en-GB" sz="1000" i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Chester </a:t>
                      </a:r>
                      <a:r>
                        <a:rPr lang="en-GB" sz="1000" dirty="0" err="1"/>
                        <a:t>LDSc</a:t>
                      </a:r>
                      <a:endParaRPr lang="en-GB" sz="1000" dirty="0"/>
                    </a:p>
                    <a:p>
                      <a:r>
                        <a:rPr lang="en-GB" sz="1000" i="1" u="sng" dirty="0">
                          <a:solidFill>
                            <a:schemeClr val="accent1"/>
                          </a:solidFill>
                        </a:rPr>
                        <a:t>Sign up?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Date: </a:t>
                      </a:r>
                      <a:r>
                        <a:rPr lang="en-GB" sz="1000" dirty="0"/>
                        <a:t>Sunday 24th September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/>
                        <a:t>Distances: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1" dirty="0"/>
                        <a:t>- </a:t>
                      </a:r>
                      <a:r>
                        <a:rPr lang="en-GB" sz="1000" dirty="0"/>
                        <a:t>5000m (</a:t>
                      </a:r>
                      <a:r>
                        <a:rPr lang="en-GB" sz="1000" b="0" dirty="0"/>
                        <a:t>Boat Class: 16/17/18. 1x, 2x, 4x)</a:t>
                      </a:r>
                      <a:endParaRPr lang="en-GB" sz="1000" dirty="0"/>
                    </a:p>
                    <a:p>
                      <a:r>
                        <a:rPr lang="en-GB" sz="1000" b="1" dirty="0"/>
                        <a:t>Extra Notes: </a:t>
                      </a:r>
                      <a:r>
                        <a:rPr lang="en-GB" sz="1000" b="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6459"/>
                  </a:ext>
                </a:extLst>
              </a:tr>
              <a:tr h="1487322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Nottingham Autumn Head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i="1" u="sng" dirty="0">
                          <a:solidFill>
                            <a:schemeClr val="accent1"/>
                          </a:solidFill>
                        </a:rPr>
                        <a:t>Sign up?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Date: </a:t>
                      </a:r>
                      <a:r>
                        <a:rPr lang="en-GB" sz="1000" dirty="0"/>
                        <a:t>Sunday 15th October</a:t>
                      </a:r>
                    </a:p>
                    <a:p>
                      <a:r>
                        <a:rPr lang="en-GB" sz="1000" b="1" dirty="0"/>
                        <a:t>Distances: </a:t>
                      </a:r>
                    </a:p>
                    <a:p>
                      <a:r>
                        <a:rPr lang="en-GB" sz="1000" b="1" dirty="0"/>
                        <a:t>-  </a:t>
                      </a:r>
                      <a:r>
                        <a:rPr lang="en-GB" sz="1000" dirty="0"/>
                        <a:t>6000m (Boat Class:16/17/18. 1x)</a:t>
                      </a:r>
                    </a:p>
                    <a:p>
                      <a:r>
                        <a:rPr lang="en-GB" sz="1000" b="0" dirty="0"/>
                        <a:t>- 3700m (Boat Class: 16/17/18. 4+, 4-, 2-, 4x-, 2x)</a:t>
                      </a:r>
                    </a:p>
                    <a:p>
                      <a:r>
                        <a:rPr lang="en-GB" sz="1000" b="1" dirty="0"/>
                        <a:t>Extra Notes: </a:t>
                      </a:r>
                      <a:r>
                        <a:rPr lang="en-GB" sz="1000" b="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851069"/>
                  </a:ext>
                </a:extLst>
              </a:tr>
              <a:tr h="712675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Training Camp, Nottingham</a:t>
                      </a:r>
                    </a:p>
                    <a:p>
                      <a:r>
                        <a:rPr lang="en-GB" sz="1000" i="1" u="sng" dirty="0">
                          <a:solidFill>
                            <a:schemeClr val="accent1"/>
                          </a:solidFill>
                        </a:rPr>
                        <a:t>Sign up?</a:t>
                      </a:r>
                    </a:p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1" dirty="0"/>
                        <a:t>Date: </a:t>
                      </a:r>
                      <a:r>
                        <a:rPr lang="en-GB" sz="1000" dirty="0"/>
                        <a:t>25th - 28th October</a:t>
                      </a:r>
                    </a:p>
                    <a:p>
                      <a:r>
                        <a:rPr lang="en-GB" sz="1000" b="1" dirty="0"/>
                        <a:t>Distances: </a:t>
                      </a:r>
                      <a:r>
                        <a:rPr lang="en-GB" sz="1000" b="0" dirty="0"/>
                        <a:t>N/A</a:t>
                      </a:r>
                    </a:p>
                    <a:p>
                      <a:r>
                        <a:rPr lang="en-GB" sz="1000" b="1" dirty="0"/>
                        <a:t>Extra Notes: </a:t>
                      </a:r>
                      <a:r>
                        <a:rPr lang="en-GB" sz="1000" b="0" dirty="0"/>
                        <a:t>N/A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8473972"/>
                  </a:ext>
                </a:extLst>
              </a:tr>
              <a:tr h="376995">
                <a:tc>
                  <a:txBody>
                    <a:bodyPr/>
                    <a:lstStyle/>
                    <a:p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b="0" dirty="0"/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5066542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 action="ppaction://hlinksldjump"/>
            <a:extLst>
              <a:ext uri="{FF2B5EF4-FFF2-40B4-BE49-F238E27FC236}">
                <a16:creationId xmlns:a16="http://schemas.microsoft.com/office/drawing/2014/main" id="{63EC3C55-EC82-469D-290D-6FBC81584D27}"/>
              </a:ext>
            </a:extLst>
          </p:cNvPr>
          <p:cNvSpPr/>
          <p:nvPr/>
        </p:nvSpPr>
        <p:spPr>
          <a:xfrm>
            <a:off x="5546947" y="5815203"/>
            <a:ext cx="1096516" cy="460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Close Edit Mode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B7D5F01-C53F-5CB8-E1CD-A76A89AEF3AC}"/>
              </a:ext>
            </a:extLst>
          </p:cNvPr>
          <p:cNvSpPr/>
          <p:nvPr/>
        </p:nvSpPr>
        <p:spPr>
          <a:xfrm>
            <a:off x="7350427" y="1943574"/>
            <a:ext cx="149457" cy="3330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901A57-0544-620C-DD5C-D2218FD3784C}"/>
              </a:ext>
            </a:extLst>
          </p:cNvPr>
          <p:cNvSpPr/>
          <p:nvPr/>
        </p:nvSpPr>
        <p:spPr>
          <a:xfrm>
            <a:off x="7348955" y="2124075"/>
            <a:ext cx="149457" cy="5810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499A6C-801B-97C4-816D-1E12929814D8}"/>
              </a:ext>
            </a:extLst>
          </p:cNvPr>
          <p:cNvSpPr/>
          <p:nvPr/>
        </p:nvSpPr>
        <p:spPr>
          <a:xfrm>
            <a:off x="9199455" y="1485899"/>
            <a:ext cx="1612916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Display calendar as a list, with scroll bar. When in editing mode coach can edit existing events, delete events or add ned events.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B513EF-59C4-E8D2-FE4C-146942617963}"/>
              </a:ext>
            </a:extLst>
          </p:cNvPr>
          <p:cNvSpPr/>
          <p:nvPr/>
        </p:nvSpPr>
        <p:spPr>
          <a:xfrm>
            <a:off x="4695825" y="600076"/>
            <a:ext cx="2821637" cy="88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D6FEAAC-5B2A-4E67-396A-FCF1F6B976D2}"/>
              </a:ext>
            </a:extLst>
          </p:cNvPr>
          <p:cNvSpPr/>
          <p:nvPr/>
        </p:nvSpPr>
        <p:spPr>
          <a:xfrm>
            <a:off x="4695825" y="1151609"/>
            <a:ext cx="2821637" cy="334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EVENTS CALENDAR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351CB7-FA84-72BF-1DCA-87736CB6CCC5}"/>
              </a:ext>
            </a:extLst>
          </p:cNvPr>
          <p:cNvSpPr/>
          <p:nvPr/>
        </p:nvSpPr>
        <p:spPr>
          <a:xfrm>
            <a:off x="5546947" y="1526867"/>
            <a:ext cx="948274" cy="208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rgbClr val="FF0000"/>
                </a:solidFill>
              </a:rPr>
              <a:t>EDITING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AB9681-0765-6B1D-3A3B-F8D2F02358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61" y="2151853"/>
            <a:ext cx="317841" cy="317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B31743-DE37-C307-F5A8-D316119C82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61" y="3171663"/>
            <a:ext cx="317841" cy="317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78912D2-D167-3853-8F34-33A6006AD4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60" y="4646195"/>
            <a:ext cx="317841" cy="31784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B55A50-EFCF-4174-3F70-9BCB875D6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58" y="2501595"/>
            <a:ext cx="317841" cy="317841"/>
          </a:xfrm>
          <a:prstGeom prst="rect">
            <a:avLst/>
          </a:prstGeom>
          <a:solidFill>
            <a:srgbClr val="CA5E5E"/>
          </a:solidFill>
        </p:spPr>
      </p:pic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D2E2CB9-3412-1F05-5F49-B8C254E76B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57" y="3517538"/>
            <a:ext cx="317841" cy="317841"/>
          </a:xfrm>
          <a:prstGeom prst="rect">
            <a:avLst/>
          </a:prstGeom>
          <a:solidFill>
            <a:srgbClr val="CA5E5E"/>
          </a:solidFill>
        </p:spPr>
      </p:pic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071CBF4-64AC-A478-8063-37E68B6C8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0359" y="4992070"/>
            <a:ext cx="317841" cy="317841"/>
          </a:xfrm>
          <a:prstGeom prst="rect">
            <a:avLst/>
          </a:prstGeom>
          <a:solidFill>
            <a:srgbClr val="CA5E5E"/>
          </a:solidFill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5F07963-6050-386B-AEC0-93B3A6ED8E50}"/>
              </a:ext>
            </a:extLst>
          </p:cNvPr>
          <p:cNvSpPr/>
          <p:nvPr/>
        </p:nvSpPr>
        <p:spPr>
          <a:xfrm>
            <a:off x="4766726" y="5734424"/>
            <a:ext cx="732374" cy="26632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ED0703B-1D80-7A00-7B5B-DB3341ED4E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32" y="5747632"/>
            <a:ext cx="237795" cy="2377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CFDC0A5B-3769-A66B-AECB-3BDBFAEC81F9}"/>
              </a:ext>
            </a:extLst>
          </p:cNvPr>
          <p:cNvSpPr/>
          <p:nvPr/>
        </p:nvSpPr>
        <p:spPr>
          <a:xfrm>
            <a:off x="4991101" y="5774852"/>
            <a:ext cx="501650" cy="180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Add event</a:t>
            </a:r>
          </a:p>
        </p:txBody>
      </p:sp>
      <p:pic>
        <p:nvPicPr>
          <p:cNvPr id="24" name="Picture 23" descr="A black background with a black square&#10;&#10;Description automatically generated with medium confidence">
            <a:hlinkClick r:id="rId7" action="ppaction://hlinksldjump"/>
            <a:extLst>
              <a:ext uri="{FF2B5EF4-FFF2-40B4-BE49-F238E27FC236}">
                <a16:creationId xmlns:a16="http://schemas.microsoft.com/office/drawing/2014/main" id="{854F8778-B1EE-4C7A-46C7-7961BF7FEE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2" y="668123"/>
            <a:ext cx="388386" cy="38838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pic>
        <p:nvPicPr>
          <p:cNvPr id="25" name="Picture 24" descr="A black background with a black square&#10;&#10;Description automatically generated">
            <a:hlinkClick r:id="rId9" action="ppaction://hlinksldjump"/>
            <a:extLst>
              <a:ext uri="{FF2B5EF4-FFF2-40B4-BE49-F238E27FC236}">
                <a16:creationId xmlns:a16="http://schemas.microsoft.com/office/drawing/2014/main" id="{1BC19A46-9413-1BD1-B6CE-E75AEC87A7A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3" y="666206"/>
            <a:ext cx="388387" cy="3883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3897551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2FB2CC86-E8EE-6C8D-0FAB-82B31BB17E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B834F5-341A-B9B8-E530-FD0FDF2C5B61}"/>
              </a:ext>
            </a:extLst>
          </p:cNvPr>
          <p:cNvSpPr/>
          <p:nvPr/>
        </p:nvSpPr>
        <p:spPr>
          <a:xfrm>
            <a:off x="4695825" y="600076"/>
            <a:ext cx="2821637" cy="88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17BD5-09AB-F0F5-35F1-2CF7FAA0E5F9}"/>
              </a:ext>
            </a:extLst>
          </p:cNvPr>
          <p:cNvSpPr/>
          <p:nvPr/>
        </p:nvSpPr>
        <p:spPr>
          <a:xfrm>
            <a:off x="4695825" y="1151609"/>
            <a:ext cx="2821637" cy="334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ROWERS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A1A30BAC-9627-E478-0E55-558C4D85A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2" y="668123"/>
            <a:ext cx="388386" cy="38838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pic>
        <p:nvPicPr>
          <p:cNvPr id="20" name="Picture 19" descr="A black background with a black square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92D3251B-9801-1D74-B5D8-01D1943D9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3" y="666206"/>
            <a:ext cx="388387" cy="3883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sp>
        <p:nvSpPr>
          <p:cNvPr id="25" name="Rectangle 24">
            <a:hlinkClick r:id="rId7" action="ppaction://hlinksldjump"/>
            <a:extLst>
              <a:ext uri="{FF2B5EF4-FFF2-40B4-BE49-F238E27FC236}">
                <a16:creationId xmlns:a16="http://schemas.microsoft.com/office/drawing/2014/main" id="{301CDD0F-FA8A-46E9-92D9-E8AB8369B3DC}"/>
              </a:ext>
            </a:extLst>
          </p:cNvPr>
          <p:cNvSpPr/>
          <p:nvPr/>
        </p:nvSpPr>
        <p:spPr>
          <a:xfrm>
            <a:off x="5546947" y="5815203"/>
            <a:ext cx="1096516" cy="460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…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981D6C-21BA-971B-DB5C-DCF154659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387220"/>
              </p:ext>
            </p:extLst>
          </p:nvPr>
        </p:nvGraphicFramePr>
        <p:xfrm>
          <a:off x="4841574" y="1885406"/>
          <a:ext cx="2530776" cy="362712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1073451">
                  <a:extLst>
                    <a:ext uri="{9D8B030D-6E8A-4147-A177-3AD203B41FA5}">
                      <a16:colId xmlns:a16="http://schemas.microsoft.com/office/drawing/2014/main" val="565207079"/>
                    </a:ext>
                  </a:extLst>
                </a:gridCol>
                <a:gridCol w="1457325">
                  <a:extLst>
                    <a:ext uri="{9D8B030D-6E8A-4147-A177-3AD203B41FA5}">
                      <a16:colId xmlns:a16="http://schemas.microsoft.com/office/drawing/2014/main" val="1280729672"/>
                    </a:ext>
                  </a:extLst>
                </a:gridCol>
              </a:tblGrid>
              <a:tr h="243240"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100" dirty="0">
                          <a:solidFill>
                            <a:schemeClr val="bg1"/>
                          </a:solidFill>
                        </a:rPr>
                        <a:t>…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6313026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>
                          <a:hlinkClick r:id="rId8" action="ppaction://hlinksldjump"/>
                        </a:rPr>
                        <a:t>Rower 1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2277271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Rower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9406709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Rower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408061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Rower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898592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Rower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383158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Rower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5096487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Rower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5012554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Rower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71914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731875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313230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32770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206082"/>
                  </a:ext>
                </a:extLst>
              </a:tr>
              <a:tr h="243240">
                <a:tc>
                  <a:txBody>
                    <a:bodyPr/>
                    <a:lstStyle/>
                    <a:p>
                      <a:r>
                        <a:rPr lang="en-GB" sz="11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146767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60E5D8A-4A1F-F5B0-8982-4C179BBC5657}"/>
              </a:ext>
            </a:extLst>
          </p:cNvPr>
          <p:cNvSpPr/>
          <p:nvPr/>
        </p:nvSpPr>
        <p:spPr>
          <a:xfrm>
            <a:off x="4905375" y="1552030"/>
            <a:ext cx="1738088" cy="2196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Search…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3FC4165-4B1B-6D3A-E8D9-49044A31F308}"/>
              </a:ext>
            </a:extLst>
          </p:cNvPr>
          <p:cNvSpPr/>
          <p:nvPr/>
        </p:nvSpPr>
        <p:spPr>
          <a:xfrm>
            <a:off x="7350427" y="2153124"/>
            <a:ext cx="149457" cy="33309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60AF3D3-0188-F0BA-82E0-7437C7687F53}"/>
              </a:ext>
            </a:extLst>
          </p:cNvPr>
          <p:cNvSpPr/>
          <p:nvPr/>
        </p:nvSpPr>
        <p:spPr>
          <a:xfrm>
            <a:off x="7348955" y="2333625"/>
            <a:ext cx="149457" cy="58102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39026-8A51-2724-212A-1842B9D28147}"/>
              </a:ext>
            </a:extLst>
          </p:cNvPr>
          <p:cNvSpPr/>
          <p:nvPr/>
        </p:nvSpPr>
        <p:spPr>
          <a:xfrm>
            <a:off x="9199455" y="1485899"/>
            <a:ext cx="1612916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Coach is able to search for specific rowers to see their profiles and specific times + other info</a:t>
            </a:r>
          </a:p>
        </p:txBody>
      </p:sp>
    </p:spTree>
    <p:extLst>
      <p:ext uri="{BB962C8B-B14F-4D97-AF65-F5344CB8AC3E}">
        <p14:creationId xmlns:p14="http://schemas.microsoft.com/office/powerpoint/2010/main" val="106401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phone X Screen Mockup transparent PNG - StickPNG">
            <a:extLst>
              <a:ext uri="{FF2B5EF4-FFF2-40B4-BE49-F238E27FC236}">
                <a16:creationId xmlns:a16="http://schemas.microsoft.com/office/drawing/2014/main" id="{2FB2CC86-E8EE-6C8D-0FAB-82B31BB17E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9050" y="0"/>
            <a:ext cx="45323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B834F5-341A-B9B8-E530-FD0FDF2C5B61}"/>
              </a:ext>
            </a:extLst>
          </p:cNvPr>
          <p:cNvSpPr/>
          <p:nvPr/>
        </p:nvSpPr>
        <p:spPr>
          <a:xfrm>
            <a:off x="4695825" y="600076"/>
            <a:ext cx="2821637" cy="8858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B17BD5-09AB-F0F5-35F1-2CF7FAA0E5F9}"/>
              </a:ext>
            </a:extLst>
          </p:cNvPr>
          <p:cNvSpPr/>
          <p:nvPr/>
        </p:nvSpPr>
        <p:spPr>
          <a:xfrm>
            <a:off x="4695825" y="1151609"/>
            <a:ext cx="2821637" cy="3342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ROWER 1 PROFILE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hlinkClick r:id="rId3" action="ppaction://hlinksldjump"/>
            <a:extLst>
              <a:ext uri="{FF2B5EF4-FFF2-40B4-BE49-F238E27FC236}">
                <a16:creationId xmlns:a16="http://schemas.microsoft.com/office/drawing/2014/main" id="{A1A30BAC-9627-E478-0E55-558C4D85A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452" y="668123"/>
            <a:ext cx="388386" cy="388386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pic>
        <p:nvPicPr>
          <p:cNvPr id="20" name="Picture 19" descr="A black background with a black square&#10;&#10;Description automatically generated">
            <a:hlinkClick r:id="rId5" action="ppaction://hlinksldjump"/>
            <a:extLst>
              <a:ext uri="{FF2B5EF4-FFF2-40B4-BE49-F238E27FC236}">
                <a16:creationId xmlns:a16="http://schemas.microsoft.com/office/drawing/2014/main" id="{92D3251B-9801-1D74-B5D8-01D1943D9D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3963" y="666206"/>
            <a:ext cx="388387" cy="388387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</p:pic>
      <p:sp>
        <p:nvSpPr>
          <p:cNvPr id="25" name="Rectangle 24">
            <a:hlinkClick r:id="rId7" action="ppaction://hlinksldjump"/>
            <a:extLst>
              <a:ext uri="{FF2B5EF4-FFF2-40B4-BE49-F238E27FC236}">
                <a16:creationId xmlns:a16="http://schemas.microsoft.com/office/drawing/2014/main" id="{301CDD0F-FA8A-46E9-92D9-E8AB8369B3DC}"/>
              </a:ext>
            </a:extLst>
          </p:cNvPr>
          <p:cNvSpPr/>
          <p:nvPr/>
        </p:nvSpPr>
        <p:spPr>
          <a:xfrm>
            <a:off x="5546947" y="5815203"/>
            <a:ext cx="1096516" cy="460382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…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939026-8A51-2724-212A-1842B9D28147}"/>
              </a:ext>
            </a:extLst>
          </p:cNvPr>
          <p:cNvSpPr/>
          <p:nvPr/>
        </p:nvSpPr>
        <p:spPr>
          <a:xfrm>
            <a:off x="9199455" y="1485899"/>
            <a:ext cx="1612916" cy="14478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accent2">
                    <a:lumMod val="50000"/>
                  </a:schemeClr>
                </a:solidFill>
              </a:rPr>
              <a:t>Coach is able to search for specific rowers to wee their profiles and specific times + other info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9119-9B6F-4C56-1017-821C38C39DDA}"/>
              </a:ext>
            </a:extLst>
          </p:cNvPr>
          <p:cNvSpPr txBox="1"/>
          <p:nvPr/>
        </p:nvSpPr>
        <p:spPr>
          <a:xfrm>
            <a:off x="5057775" y="1666315"/>
            <a:ext cx="2047875" cy="1200329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Name: Rower 1	 </a:t>
            </a:r>
          </a:p>
          <a:p>
            <a:r>
              <a:rPr lang="en-GB" dirty="0"/>
              <a:t>Age: 17</a:t>
            </a:r>
          </a:p>
          <a:p>
            <a:r>
              <a:rPr lang="en-GB" dirty="0"/>
              <a:t>Group: …</a:t>
            </a:r>
          </a:p>
          <a:p>
            <a:r>
              <a:rPr lang="en-GB" dirty="0"/>
              <a:t>Contact: #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4C302E5-549C-6BC3-DB43-8735F47E2013}"/>
              </a:ext>
            </a:extLst>
          </p:cNvPr>
          <p:cNvSpPr/>
          <p:nvPr/>
        </p:nvSpPr>
        <p:spPr>
          <a:xfrm>
            <a:off x="5057775" y="4008306"/>
            <a:ext cx="2047875" cy="164390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Other info/stats here?</a:t>
            </a:r>
          </a:p>
          <a:p>
            <a:r>
              <a:rPr lang="en-GB" dirty="0"/>
              <a:t>2K PB: 7.18</a:t>
            </a:r>
          </a:p>
          <a:p>
            <a:r>
              <a:rPr lang="en-GB" dirty="0"/>
              <a:t>5K PB: 19.33</a:t>
            </a:r>
          </a:p>
          <a:p>
            <a:r>
              <a:rPr lang="en-GB" dirty="0"/>
              <a:t>30mins: 7256</a:t>
            </a:r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72D561-1EBF-E43B-4121-067DA5B5BC05}"/>
              </a:ext>
            </a:extLst>
          </p:cNvPr>
          <p:cNvSpPr txBox="1"/>
          <p:nvPr/>
        </p:nvSpPr>
        <p:spPr>
          <a:xfrm>
            <a:off x="5057774" y="2959473"/>
            <a:ext cx="2047875" cy="923330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Boat Allocation: …</a:t>
            </a:r>
          </a:p>
          <a:p>
            <a:r>
              <a:rPr lang="en-GB" dirty="0"/>
              <a:t>Side: Left</a:t>
            </a:r>
          </a:p>
          <a:p>
            <a:r>
              <a:rPr lang="en-GB" dirty="0"/>
              <a:t> Blades: J31A</a:t>
            </a:r>
          </a:p>
        </p:txBody>
      </p:sp>
    </p:spTree>
    <p:extLst>
      <p:ext uri="{BB962C8B-B14F-4D97-AF65-F5344CB8AC3E}">
        <p14:creationId xmlns:p14="http://schemas.microsoft.com/office/powerpoint/2010/main" val="39779155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673</Words>
  <Application>Microsoft Office PowerPoint</Application>
  <PresentationFormat>Widescreen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Kettle-Williams</dc:creator>
  <cp:lastModifiedBy>Yasmin Gordon</cp:lastModifiedBy>
  <cp:revision>10</cp:revision>
  <dcterms:created xsi:type="dcterms:W3CDTF">2023-03-03T22:29:16Z</dcterms:created>
  <dcterms:modified xsi:type="dcterms:W3CDTF">2023-11-23T12:56:23Z</dcterms:modified>
</cp:coreProperties>
</file>