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FB7D-79E9-4B78-8743-D1AA9DC87CF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1F67-4278-43D8-A873-06DA9465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315" y="127131"/>
            <a:ext cx="9144000" cy="916830"/>
          </a:xfrm>
        </p:spPr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The Vintage TV Filter</a:t>
            </a:r>
            <a:endParaRPr lang="en-US" dirty="0">
              <a:latin typeface="Bauhaus 93" panose="04030905020B02020C02" pitchFamily="8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71" y="3130688"/>
            <a:ext cx="4863179" cy="3242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3130688"/>
            <a:ext cx="4863178" cy="3242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18407" y="1043961"/>
            <a:ext cx="9127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nter-Strike" panose="02000506030000020004" pitchFamily="2" charset="0"/>
              </a:rPr>
              <a:t>This filter will take you back a couple decades by making your favorite image look like it is being displayed on a CRT TV.</a:t>
            </a:r>
          </a:p>
          <a:p>
            <a:r>
              <a:rPr lang="en-US" sz="2000" dirty="0" smtClean="0">
                <a:latin typeface="Counter-Strike" panose="02000506030000020004" pitchFamily="2" charset="0"/>
              </a:rPr>
              <a:t>There are three things it takes to do this:</a:t>
            </a:r>
          </a:p>
          <a:p>
            <a:r>
              <a:rPr lang="en-US" sz="2000" dirty="0" smtClean="0">
                <a:latin typeface="Counter-Strike" panose="02000506030000020004" pitchFamily="2" charset="0"/>
              </a:rPr>
              <a:t>1. </a:t>
            </a:r>
            <a:r>
              <a:rPr lang="en-US" sz="2000" dirty="0">
                <a:latin typeface="Counter-Strike" panose="02000506030000020004" pitchFamily="2" charset="0"/>
              </a:rPr>
              <a:t>I</a:t>
            </a:r>
            <a:r>
              <a:rPr lang="en-US" sz="2000" dirty="0" smtClean="0">
                <a:latin typeface="Counter-Strike" panose="02000506030000020004" pitchFamily="2" charset="0"/>
              </a:rPr>
              <a:t>ncrease in contrast and brightness.</a:t>
            </a:r>
          </a:p>
          <a:p>
            <a:r>
              <a:rPr lang="en-US" sz="2000" dirty="0" smtClean="0">
                <a:latin typeface="Counter-Strike" panose="02000506030000020004" pitchFamily="2" charset="0"/>
              </a:rPr>
              <a:t>2. Add scanlines to resemble a CRT TV.</a:t>
            </a:r>
          </a:p>
          <a:p>
            <a:r>
              <a:rPr lang="en-US" sz="2000" dirty="0" smtClean="0">
                <a:latin typeface="Counter-Strike" panose="02000506030000020004" pitchFamily="2" charset="0"/>
              </a:rPr>
              <a:t>3. Push the green and blue colors out of phase with </a:t>
            </a:r>
            <a:r>
              <a:rPr lang="en-US" sz="2000" dirty="0" err="1" smtClean="0">
                <a:latin typeface="Counter-Strike" panose="02000506030000020004" pitchFamily="2" charset="0"/>
              </a:rPr>
              <a:t>eachother</a:t>
            </a:r>
            <a:r>
              <a:rPr lang="en-US" sz="2000" dirty="0" smtClean="0">
                <a:latin typeface="Counter-Strike" panose="02000506030000020004" pitchFamily="2" charset="0"/>
              </a:rPr>
              <a:t>.</a:t>
            </a:r>
            <a:endParaRPr lang="en-US" sz="2000" dirty="0"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Counter-Strike</vt:lpstr>
      <vt:lpstr>Office Theme</vt:lpstr>
      <vt:lpstr>The Vintage TV Filter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Vintage TV Filter</dc:title>
  <dc:creator>Mitchell Saunders</dc:creator>
  <cp:lastModifiedBy>Mitchell Saunders</cp:lastModifiedBy>
  <cp:revision>6</cp:revision>
  <dcterms:created xsi:type="dcterms:W3CDTF">2019-03-28T22:59:12Z</dcterms:created>
  <dcterms:modified xsi:type="dcterms:W3CDTF">2019-03-28T23:39:55Z</dcterms:modified>
</cp:coreProperties>
</file>