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70024" autoAdjust="0"/>
  </p:normalViewPr>
  <p:slideViewPr>
    <p:cSldViewPr snapToGrid="0">
      <p:cViewPr>
        <p:scale>
          <a:sx n="75" d="100"/>
          <a:sy n="75" d="100"/>
        </p:scale>
        <p:origin x="223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sr-Cyrl-BA" dirty="0"/>
              <a:t>Тачност је мјера односа броја тачних предвиђања и броја укупних предвиђања.</a:t>
            </a:r>
          </a:p>
          <a:p>
            <a:r>
              <a:rPr lang="sr-Cyrl-BA" dirty="0"/>
              <a:t>Прецизност је мјера односа броја тачно позитивних предвиђања и укупног проја позитивних предвиђања.</a:t>
            </a:r>
          </a:p>
          <a:p>
            <a:r>
              <a:rPr lang="en-US" dirty="0"/>
              <a:t>F1 score </a:t>
            </a:r>
            <a:r>
              <a:rPr lang="sr-Cyrl-BA" dirty="0"/>
              <a:t>је хармонијска средина тачности и одзива.</a:t>
            </a:r>
          </a:p>
          <a:p>
            <a:r>
              <a:rPr lang="sr-Cyrl-BA" dirty="0"/>
              <a:t>Одзив је однос тачних позитивних предвиђања и укупног броја стварних позитивних случајева.</a:t>
            </a:r>
          </a:p>
          <a:p>
            <a:r>
              <a:rPr lang="sr-Cyrl-BA" dirty="0"/>
              <a:t>Сваки модел је евалуиран на скупу података за тестирање, како би се процијенила његова способност да генерализује на нове податке.</a:t>
            </a:r>
          </a:p>
          <a:p>
            <a:r>
              <a:rPr lang="sr-Cyrl-BA" dirty="0"/>
              <a:t>Резултати евалуације су кориштени за избор најбољег модела и у овом рјешењу.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енергије, побољшању комфора корисника и повећању оперативне ефикасности.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 оваквог рјешења су многоструке, а укључују ефикасније управљање ресурсима, повећање комфора корисника и смањење </a:t>
            </a:r>
            <a:endParaRPr lang="sr-Latn-BA" dirty="0"/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паметног претраживача </a:t>
            </a:r>
            <a:r>
              <a:rPr lang="en-US" dirty="0"/>
              <a:t>ChatGPT-</a:t>
            </a:r>
            <a:r>
              <a:rPr lang="sr-Cyrl-BA" dirty="0"/>
              <a:t>ја...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Успјешног маркетинга 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6161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модела,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класификациони проблем, јер предвиђамо дискретне категорије (број особа).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податакам, који би проширио обим самог рада.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прикупљана континуално током одређеног периода.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Скуп података се дијели у два подскупа, један за тренирање и други за тестирање.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Избор модела је важан корак, јер 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наш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*Логистичка регресија је једноставан и ефикасан алгоритам за бинарну класификацију.</a:t>
            </a:r>
          </a:p>
          <a:p>
            <a:r>
              <a:rPr lang="sr-Cyrl-BA" dirty="0"/>
              <a:t>*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sr-Cyrl-BA" dirty="0"/>
              <a:t>*Стабла одлучивања користе структуру стабла за доношење одлука.</a:t>
            </a:r>
          </a:p>
          <a:p>
            <a:r>
              <a:rPr lang="sr-Cyrl-BA" dirty="0"/>
              <a:t>*</a:t>
            </a:r>
            <a:r>
              <a:rPr lang="en-US" dirty="0"/>
              <a:t>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sr-Cyrl-BA" dirty="0"/>
              <a:t>*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за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и безу обуку.</a:t>
            </a:r>
          </a:p>
          <a:p>
            <a:r>
              <a:rPr lang="sr-Cyrl-BA" dirty="0"/>
              <a:t>Сваки од ових алгоритама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25.6.2024.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50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 Карпић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4115212" y="5530962"/>
            <a:ext cx="3961576" cy="635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</a:t>
            </a:r>
            <a:r>
              <a:rPr lang="sr-Cyrl-BA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, јул </a:t>
            </a:r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  <a:endParaRPr lang="sr-Latn-BA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pic>
        <p:nvPicPr>
          <p:cNvPr id="13" name="Picture 12" descr="A clipboard with a pencil and a checklist&#10;&#10;Description automatically generated">
            <a:extLst>
              <a:ext uri="{FF2B5EF4-FFF2-40B4-BE49-F238E27FC236}">
                <a16:creationId xmlns:a16="http://schemas.microsoft.com/office/drawing/2014/main" id="{E57DD1E6-F5A6-4201-F732-6888967A0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92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Питања и одговори</a:t>
            </a:r>
            <a:endParaRPr lang="sr-Latn-B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9" y="1831953"/>
            <a:ext cx="6747642" cy="4493929"/>
          </a:xfrm>
        </p:spPr>
      </p:pic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9A041E0-FCC7-44C2-C7A2-41E53D881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4155" y="734526"/>
            <a:ext cx="5735686" cy="424655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78D9A05-BC36-1D42-A39F-C84A054F6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02446" y="207164"/>
            <a:ext cx="4680732" cy="5053834"/>
          </a:xfrm>
        </p:spPr>
      </p:pic>
    </p:spTree>
    <p:extLst>
      <p:ext uri="{BB962C8B-B14F-4D97-AF65-F5344CB8AC3E}">
        <p14:creationId xmlns:p14="http://schemas.microsoft.com/office/powerpoint/2010/main" val="33238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29109</TotalTime>
  <Words>1325</Words>
  <Application>Microsoft Office PowerPoint</Application>
  <PresentationFormat>Widescreen</PresentationFormat>
  <Paragraphs>170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PowerPoint Presentation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модела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22</cp:revision>
  <dcterms:created xsi:type="dcterms:W3CDTF">2024-04-25T11:48:08Z</dcterms:created>
  <dcterms:modified xsi:type="dcterms:W3CDTF">2024-06-27T10:57:15Z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