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25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rgbClr val="FF3300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11935EA-EB50-AF45-A3C4-9C63A7AFDD58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236E6-5CF5-5640-BA27-5A223275E40F}" v="214" dt="2020-08-18T13:45:24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8"/>
    <p:restoredTop sz="96300"/>
  </p:normalViewPr>
  <p:slideViewPr>
    <p:cSldViewPr snapToGrid="0" snapToObjects="1">
      <p:cViewPr varScale="1">
        <p:scale>
          <a:sx n="151" d="100"/>
          <a:sy n="151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Chaolin" userId="9a087f1af566bbf7" providerId="LiveId" clId="{40E236E6-5CF5-5640-BA27-5A223275E40F}"/>
    <pc:docChg chg="undo custSel addSld delSld modSld modSection modShowInfo">
      <pc:chgData name="Han Chaolin" userId="9a087f1af566bbf7" providerId="LiveId" clId="{40E236E6-5CF5-5640-BA27-5A223275E40F}" dt="2020-08-18T13:45:35.184" v="1907" actId="14100"/>
      <pc:docMkLst>
        <pc:docMk/>
      </pc:docMkLst>
      <pc:sldChg chg="addSp modSp add mod">
        <pc:chgData name="Han Chaolin" userId="9a087f1af566bbf7" providerId="LiveId" clId="{40E236E6-5CF5-5640-BA27-5A223275E40F}" dt="2020-08-18T12:10:59.239" v="252"/>
        <pc:sldMkLst>
          <pc:docMk/>
          <pc:sldMk cId="4017704589" sldId="257"/>
        </pc:sldMkLst>
        <pc:spChg chg="mod">
          <ac:chgData name="Han Chaolin" userId="9a087f1af566bbf7" providerId="LiveId" clId="{40E236E6-5CF5-5640-BA27-5A223275E40F}" dt="2020-08-18T11:58:13.567" v="11" actId="20577"/>
          <ac:spMkLst>
            <pc:docMk/>
            <pc:sldMk cId="4017704589" sldId="257"/>
            <ac:spMk id="2" creationId="{FB5AC558-0826-1542-83BA-5B2BC9382A4B}"/>
          </ac:spMkLst>
        </pc:spChg>
        <pc:spChg chg="mod">
          <ac:chgData name="Han Chaolin" userId="9a087f1af566bbf7" providerId="LiveId" clId="{40E236E6-5CF5-5640-BA27-5A223275E40F}" dt="2020-08-18T12:03:04.162" v="37" actId="14100"/>
          <ac:spMkLst>
            <pc:docMk/>
            <pc:sldMk cId="4017704589" sldId="257"/>
            <ac:spMk id="3" creationId="{E8D4C435-0B6F-0349-87C0-28DB91B11470}"/>
          </ac:spMkLst>
        </pc:spChg>
        <pc:picChg chg="add mod">
          <ac:chgData name="Han Chaolin" userId="9a087f1af566bbf7" providerId="LiveId" clId="{40E236E6-5CF5-5640-BA27-5A223275E40F}" dt="2020-08-18T12:03:42.354" v="39" actId="1076"/>
          <ac:picMkLst>
            <pc:docMk/>
            <pc:sldMk cId="4017704589" sldId="257"/>
            <ac:picMk id="6" creationId="{FEEDC95E-6E13-BB4F-8ED1-CCCB0B797CE7}"/>
          </ac:picMkLst>
        </pc:picChg>
        <pc:picChg chg="add mod">
          <ac:chgData name="Han Chaolin" userId="9a087f1af566bbf7" providerId="LiveId" clId="{40E236E6-5CF5-5640-BA27-5A223275E40F}" dt="2020-08-18T12:10:59.239" v="252"/>
          <ac:picMkLst>
            <pc:docMk/>
            <pc:sldMk cId="4017704589" sldId="257"/>
            <ac:picMk id="7" creationId="{18405F25-0539-F64A-99BC-BC1F5716AFAA}"/>
          </ac:picMkLst>
        </pc:picChg>
      </pc:sldChg>
      <pc:sldChg chg="modSp add del mod">
        <pc:chgData name="Han Chaolin" userId="9a087f1af566bbf7" providerId="LiveId" clId="{40E236E6-5CF5-5640-BA27-5A223275E40F}" dt="2020-08-18T12:23:11.300" v="416" actId="2696"/>
        <pc:sldMkLst>
          <pc:docMk/>
          <pc:sldMk cId="2156865296" sldId="258"/>
        </pc:sldMkLst>
        <pc:spChg chg="mod">
          <ac:chgData name="Han Chaolin" userId="9a087f1af566bbf7" providerId="LiveId" clId="{40E236E6-5CF5-5640-BA27-5A223275E40F}" dt="2020-08-18T12:05:14.540" v="50" actId="20577"/>
          <ac:spMkLst>
            <pc:docMk/>
            <pc:sldMk cId="2156865296" sldId="258"/>
            <ac:spMk id="2" creationId="{2B11010F-5DEF-5646-B765-2B91DB55C2B1}"/>
          </ac:spMkLst>
        </pc:spChg>
        <pc:spChg chg="mod">
          <ac:chgData name="Han Chaolin" userId="9a087f1af566bbf7" providerId="LiveId" clId="{40E236E6-5CF5-5640-BA27-5A223275E40F}" dt="2020-08-18T12:07:13.587" v="119" actId="20577"/>
          <ac:spMkLst>
            <pc:docMk/>
            <pc:sldMk cId="2156865296" sldId="258"/>
            <ac:spMk id="3" creationId="{25CFA944-EE2D-774A-9E06-2BC989BC7EB0}"/>
          </ac:spMkLst>
        </pc:spChg>
      </pc:sldChg>
      <pc:sldChg chg="modSp add mod">
        <pc:chgData name="Han Chaolin" userId="9a087f1af566bbf7" providerId="LiveId" clId="{40E236E6-5CF5-5640-BA27-5A223275E40F}" dt="2020-08-18T13:37:51.975" v="1888" actId="20577"/>
        <pc:sldMkLst>
          <pc:docMk/>
          <pc:sldMk cId="4285826375" sldId="259"/>
        </pc:sldMkLst>
        <pc:spChg chg="mod">
          <ac:chgData name="Han Chaolin" userId="9a087f1af566bbf7" providerId="LiveId" clId="{40E236E6-5CF5-5640-BA27-5A223275E40F}" dt="2020-08-18T12:07:39.340" v="130" actId="20577"/>
          <ac:spMkLst>
            <pc:docMk/>
            <pc:sldMk cId="4285826375" sldId="259"/>
            <ac:spMk id="2" creationId="{8B259B5C-099E-B64C-9702-A559744A2146}"/>
          </ac:spMkLst>
        </pc:spChg>
        <pc:spChg chg="mod">
          <ac:chgData name="Han Chaolin" userId="9a087f1af566bbf7" providerId="LiveId" clId="{40E236E6-5CF5-5640-BA27-5A223275E40F}" dt="2020-08-18T13:37:51.975" v="1888" actId="20577"/>
          <ac:spMkLst>
            <pc:docMk/>
            <pc:sldMk cId="4285826375" sldId="259"/>
            <ac:spMk id="3" creationId="{91CEE315-3DA2-284E-ABFC-B2AE47CBD973}"/>
          </ac:spMkLst>
        </pc:spChg>
      </pc:sldChg>
      <pc:sldChg chg="modSp add mod">
        <pc:chgData name="Han Chaolin" userId="9a087f1af566bbf7" providerId="LiveId" clId="{40E236E6-5CF5-5640-BA27-5A223275E40F}" dt="2020-08-18T12:17:18.252" v="352"/>
        <pc:sldMkLst>
          <pc:docMk/>
          <pc:sldMk cId="672860161" sldId="260"/>
        </pc:sldMkLst>
        <pc:spChg chg="mod">
          <ac:chgData name="Han Chaolin" userId="9a087f1af566bbf7" providerId="LiveId" clId="{40E236E6-5CF5-5640-BA27-5A223275E40F}" dt="2020-08-18T12:15:27.797" v="322" actId="20577"/>
          <ac:spMkLst>
            <pc:docMk/>
            <pc:sldMk cId="672860161" sldId="260"/>
            <ac:spMk id="2" creationId="{CFA9524E-08B6-9348-8605-57DF2AB37617}"/>
          </ac:spMkLst>
        </pc:spChg>
        <pc:spChg chg="mod">
          <ac:chgData name="Han Chaolin" userId="9a087f1af566bbf7" providerId="LiveId" clId="{40E236E6-5CF5-5640-BA27-5A223275E40F}" dt="2020-08-18T12:17:18.252" v="352"/>
          <ac:spMkLst>
            <pc:docMk/>
            <pc:sldMk cId="672860161" sldId="260"/>
            <ac:spMk id="3" creationId="{5BE6DE36-56D1-B145-A316-54946806EEDE}"/>
          </ac:spMkLst>
        </pc:spChg>
      </pc:sldChg>
      <pc:sldChg chg="addSp delSp modSp add mod">
        <pc:chgData name="Han Chaolin" userId="9a087f1af566bbf7" providerId="LiveId" clId="{40E236E6-5CF5-5640-BA27-5A223275E40F}" dt="2020-08-18T12:21:46.092" v="415" actId="1076"/>
        <pc:sldMkLst>
          <pc:docMk/>
          <pc:sldMk cId="3655108923" sldId="261"/>
        </pc:sldMkLst>
        <pc:spChg chg="mod">
          <ac:chgData name="Han Chaolin" userId="9a087f1af566bbf7" providerId="LiveId" clId="{40E236E6-5CF5-5640-BA27-5A223275E40F}" dt="2020-08-18T12:17:53.888" v="363" actId="20577"/>
          <ac:spMkLst>
            <pc:docMk/>
            <pc:sldMk cId="3655108923" sldId="261"/>
            <ac:spMk id="2" creationId="{DEB31142-5622-1649-B44F-8185C8830F64}"/>
          </ac:spMkLst>
        </pc:spChg>
        <pc:spChg chg="del mod">
          <ac:chgData name="Han Chaolin" userId="9a087f1af566bbf7" providerId="LiveId" clId="{40E236E6-5CF5-5640-BA27-5A223275E40F}" dt="2020-08-18T12:18:58.168" v="365"/>
          <ac:spMkLst>
            <pc:docMk/>
            <pc:sldMk cId="3655108923" sldId="261"/>
            <ac:spMk id="3" creationId="{E71E425A-217C-6B48-ADDB-3CEEEE0AC558}"/>
          </ac:spMkLst>
        </pc:spChg>
        <pc:spChg chg="add del mod">
          <ac:chgData name="Han Chaolin" userId="9a087f1af566bbf7" providerId="LiveId" clId="{40E236E6-5CF5-5640-BA27-5A223275E40F}" dt="2020-08-18T12:19:59.505" v="372"/>
          <ac:spMkLst>
            <pc:docMk/>
            <pc:sldMk cId="3655108923" sldId="261"/>
            <ac:spMk id="7" creationId="{4AB1FB49-66DA-2944-8237-125E144D4F6B}"/>
          </ac:spMkLst>
        </pc:spChg>
        <pc:spChg chg="add mod">
          <ac:chgData name="Han Chaolin" userId="9a087f1af566bbf7" providerId="LiveId" clId="{40E236E6-5CF5-5640-BA27-5A223275E40F}" dt="2020-08-18T12:20:30.888" v="406" actId="20577"/>
          <ac:spMkLst>
            <pc:docMk/>
            <pc:sldMk cId="3655108923" sldId="261"/>
            <ac:spMk id="8" creationId="{FC3FB16D-FDF5-6B48-9250-52BDFEB3BE08}"/>
          </ac:spMkLst>
        </pc:spChg>
        <pc:spChg chg="add del mod">
          <ac:chgData name="Han Chaolin" userId="9a087f1af566bbf7" providerId="LiveId" clId="{40E236E6-5CF5-5640-BA27-5A223275E40F}" dt="2020-08-18T12:21:14.634" v="410" actId="478"/>
          <ac:spMkLst>
            <pc:docMk/>
            <pc:sldMk cId="3655108923" sldId="261"/>
            <ac:spMk id="10" creationId="{51CD0022-03B3-1C48-B829-55DC46B99B00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13" creationId="{CEED73D9-8CFC-C24F-AF19-DC13172BDF0F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14" creationId="{77D45BF7-BE21-2849-88FC-7CC08015AD2E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15" creationId="{ECB9E288-2B41-F54F-A597-5C8B30917565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16" creationId="{49AB28B2-EED8-2042-9FDC-BBD4C5D56CC4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17" creationId="{6E21A5DC-EC90-9445-9BF8-83D622F8C2D5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18" creationId="{C8AEC0BE-C6C2-7F4B-A696-D4FA6E4F28A1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19" creationId="{4BC837C6-B1A9-B344-8D68-6E9220FD62BA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20" creationId="{D3CF583C-0061-704B-B857-3F109A62E70E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21" creationId="{E9869EEE-D9A1-8E42-B7C9-9E8658E81D83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23" creationId="{77E157F3-1CDD-C247-B091-E861F7A0FAFD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24" creationId="{BB5505E9-9355-3046-8ECA-1C985FB4389C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25" creationId="{D7B91091-689C-324E-9490-52C28611DAB0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26" creationId="{A0FE9D64-BC92-3F4B-90C3-F2CB4EBDD1B1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27" creationId="{94803020-862A-9D48-B9E6-D2637D9959F6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28" creationId="{2DB24236-EAA5-A347-BBAD-097E5768563B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29" creationId="{F44F6F3B-78CB-4D41-A36B-C15FBA766D01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0" creationId="{DB033EFE-20B5-B942-83D8-51AAA6C30970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1" creationId="{7D92CE28-99C4-1E42-BCC1-A3CD558213ED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2" creationId="{67FF7F6E-537A-214E-B6DB-4C14ED33D444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3" creationId="{65DEE1F5-ABEC-534F-A15F-57A2B0BC5ABA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4" creationId="{436F98ED-4972-B54A-8746-DF36A3235457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5" creationId="{024864CC-4FF0-8148-B7A9-7DB10A71A488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6" creationId="{35958939-E0AA-A945-9D45-F6F2868ABBDA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7" creationId="{CD7D7EE4-31DA-9F44-82D8-C2AD261743E0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8" creationId="{65C333E4-1B5B-484F-A9B8-FCF0941C8A58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39" creationId="{B217505E-22C4-DD4B-80F8-EAE9B4D5D283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41" creationId="{6A9EC418-D2E7-0948-8777-8AA8ACF62C3E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42" creationId="{C1589B11-0A49-1B41-97AA-9CB95BDB7DF5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43" creationId="{BC2278A4-79DE-FF41-AE28-7B11E20194AC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44" creationId="{902BE411-7CAB-E040-8F51-AD093C721C11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45" creationId="{07F67F21-7B61-AB45-BBA0-5C036A431026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46" creationId="{20443269-3D24-584A-AB98-1A0F963E9885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47" creationId="{DE211C73-A43A-BC4A-A2D1-86EA29ADB1EC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48" creationId="{6E4155FC-28D2-1847-8B0D-7A5021FB9545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49" creationId="{BB6FF0D2-13C0-6D45-A1DA-9747EB108BCD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50" creationId="{2A3389B6-A3A1-7242-B833-BD3091F40B43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51" creationId="{D22D40B9-7758-2442-B10A-7D9E827ADF00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52" creationId="{EDF22564-FC8D-EC41-96E3-1ED75A934E78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53" creationId="{A920D307-063A-194F-B0F1-06679D803026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54" creationId="{08DE8DF3-9636-7C44-BD87-65A4D891EF29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55" creationId="{5E346CF2-76EE-E84F-9538-B580691CD502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56" creationId="{27B85F6A-29A5-7549-B7BF-8EC87520B81A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57" creationId="{08543693-584A-7F49-99FD-857E56434645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58" creationId="{A8405344-869D-A94D-B952-567A9FA50D61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64" creationId="{B4FDD264-B760-AD42-BEBF-09DF728BB016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65" creationId="{4E1BDAC5-75A8-984F-9AE7-FFB387341F02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66" creationId="{E041F6E2-2E9F-BC4C-9499-DE7D5D2A630D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67" creationId="{1ED7BAEC-84FD-A040-AD14-47954331C9A2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68" creationId="{2D7690B2-38C2-D24C-8CA9-5B310DF7EFD4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69" creationId="{307ACFA7-B1C1-1543-9BA9-7A9F22B7F6D4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70" creationId="{2B390016-F674-814E-8FA1-C26A7ECE00AF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72" creationId="{B73EA5BA-879D-C446-A23C-022AE1717851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73" creationId="{912410A9-E717-2A41-888D-B561E455BD86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74" creationId="{2BE45B71-0D41-6D4A-895E-9945B77E1011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76" creationId="{CEE554C9-C18A-1647-9F41-72F4AA440313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77" creationId="{2E58F1F8-8BE9-AE4A-9EC7-6CDDC9F539FA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78" creationId="{CD8D59F1-0EE7-B549-9CCC-BF500B6A0CFB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80" creationId="{3DB9B3DA-32B7-B540-9918-ACECBBAD81FD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81" creationId="{69711DC6-B6CD-094F-9F0F-5F8441269405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82" creationId="{A7B17F0B-D2F6-9A49-AD97-E7D5BA82F5A4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83" creationId="{6BDCF568-0977-7C41-A0CB-59DA3CAFBFE8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84" creationId="{67575099-819F-AE4E-9567-5DD8592BA4C7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85" creationId="{048FC8EF-F18C-3E4B-B010-968BD8A75EAF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86" creationId="{A042F98F-7549-9444-AC31-F8C688ABF47A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87" creationId="{527525E2-0A75-2C44-AC75-067B5E10792B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88" creationId="{CAE9E6CE-66C2-9740-9666-68E7FC156593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90" creationId="{1683FB2A-C082-C74E-A5C6-AC709E101686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91" creationId="{3946854F-658E-DD41-9BE1-9273E28D1578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92" creationId="{0DD91587-980E-534C-8DF0-EA64AD55647D}"/>
          </ac:spMkLst>
        </pc:spChg>
        <pc:spChg chg="mod">
          <ac:chgData name="Han Chaolin" userId="9a087f1af566bbf7" providerId="LiveId" clId="{40E236E6-5CF5-5640-BA27-5A223275E40F}" dt="2020-08-18T12:21:17.344" v="411"/>
          <ac:spMkLst>
            <pc:docMk/>
            <pc:sldMk cId="3655108923" sldId="261"/>
            <ac:spMk id="93" creationId="{0A46794C-E9E7-0B4A-A2CB-E061A198C9E5}"/>
          </ac:spMkLst>
        </pc:spChg>
        <pc:grpChg chg="add mod">
          <ac:chgData name="Han Chaolin" userId="9a087f1af566bbf7" providerId="LiveId" clId="{40E236E6-5CF5-5640-BA27-5A223275E40F}" dt="2020-08-18T12:21:46.092" v="415" actId="1076"/>
          <ac:grpSpMkLst>
            <pc:docMk/>
            <pc:sldMk cId="3655108923" sldId="261"/>
            <ac:grpSpMk id="11" creationId="{119AD592-8211-014B-847E-BC748F48E937}"/>
          </ac:grpSpMkLst>
        </pc:grpChg>
        <pc:grpChg chg="mod">
          <ac:chgData name="Han Chaolin" userId="9a087f1af566bbf7" providerId="LiveId" clId="{40E236E6-5CF5-5640-BA27-5A223275E40F}" dt="2020-08-18T12:21:17.344" v="411"/>
          <ac:grpSpMkLst>
            <pc:docMk/>
            <pc:sldMk cId="3655108923" sldId="261"/>
            <ac:grpSpMk id="12" creationId="{F6C943ED-60FC-B248-A2DA-7444FC49FEBC}"/>
          </ac:grpSpMkLst>
        </pc:grpChg>
        <pc:picChg chg="add del mod">
          <ac:chgData name="Han Chaolin" userId="9a087f1af566bbf7" providerId="LiveId" clId="{40E236E6-5CF5-5640-BA27-5A223275E40F}" dt="2020-08-18T12:21:06.973" v="408" actId="478"/>
          <ac:picMkLst>
            <pc:docMk/>
            <pc:sldMk cId="3655108923" sldId="261"/>
            <ac:picMk id="6" creationId="{9675CA29-F506-A94E-9E90-67FA8F8D0ACE}"/>
          </ac:picMkLst>
        </pc:pic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22" creationId="{A658E4B6-33CC-B243-AB69-3521136401BC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40" creationId="{B2222D33-71BC-2141-9FF5-D476B9788543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59" creationId="{E3A3CAD4-AD0A-9E41-8FFA-9A9D7E52696A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60" creationId="{6437B424-F2D7-384C-A81D-C3C6AE3496A3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61" creationId="{BE7C18F7-4A4C-F841-A917-4A74526D217A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62" creationId="{B941F128-F028-F943-A79C-9EA3DF15CC1F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63" creationId="{33CAFE97-F5DB-EA41-BAC0-6A881A7C28D7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71" creationId="{830DCC07-7753-BE48-9A02-5A673D5BBEA6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75" creationId="{4A943EC0-7CAC-8C49-A61B-0CDC7E137324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79" creationId="{05AB74FE-CF07-8046-ACA1-A0EFEB1006D9}"/>
          </ac:cxnSpMkLst>
        </pc:cxnChg>
        <pc:cxnChg chg="mod">
          <ac:chgData name="Han Chaolin" userId="9a087f1af566bbf7" providerId="LiveId" clId="{40E236E6-5CF5-5640-BA27-5A223275E40F}" dt="2020-08-18T12:21:17.344" v="411"/>
          <ac:cxnSpMkLst>
            <pc:docMk/>
            <pc:sldMk cId="3655108923" sldId="261"/>
            <ac:cxnSpMk id="89" creationId="{FB3D9DF6-E37A-6B4A-9BED-CED87AB86F35}"/>
          </ac:cxnSpMkLst>
        </pc:cxnChg>
      </pc:sldChg>
      <pc:sldChg chg="addSp delSp modSp add mod">
        <pc:chgData name="Han Chaolin" userId="9a087f1af566bbf7" providerId="LiveId" clId="{40E236E6-5CF5-5640-BA27-5A223275E40F}" dt="2020-08-18T12:46:02.268" v="630" actId="1076"/>
        <pc:sldMkLst>
          <pc:docMk/>
          <pc:sldMk cId="3815939555" sldId="262"/>
        </pc:sldMkLst>
        <pc:spChg chg="mod">
          <ac:chgData name="Han Chaolin" userId="9a087f1af566bbf7" providerId="LiveId" clId="{40E236E6-5CF5-5640-BA27-5A223275E40F}" dt="2020-08-18T12:24:13.027" v="438" actId="20577"/>
          <ac:spMkLst>
            <pc:docMk/>
            <pc:sldMk cId="3815939555" sldId="262"/>
            <ac:spMk id="2" creationId="{BACDCE61-9D03-E54B-B3C1-C819A7303084}"/>
          </ac:spMkLst>
        </pc:spChg>
        <pc:spChg chg="mod">
          <ac:chgData name="Han Chaolin" userId="9a087f1af566bbf7" providerId="LiveId" clId="{40E236E6-5CF5-5640-BA27-5A223275E40F}" dt="2020-08-18T12:39:17.694" v="522" actId="1076"/>
          <ac:spMkLst>
            <pc:docMk/>
            <pc:sldMk cId="3815939555" sldId="262"/>
            <ac:spMk id="3" creationId="{CE8FBE37-C375-D244-B7F9-42DE42450958}"/>
          </ac:spMkLst>
        </pc:spChg>
        <pc:spChg chg="add mod">
          <ac:chgData name="Han Chaolin" userId="9a087f1af566bbf7" providerId="LiveId" clId="{40E236E6-5CF5-5640-BA27-5A223275E40F}" dt="2020-08-18T12:39:17.694" v="522" actId="1076"/>
          <ac:spMkLst>
            <pc:docMk/>
            <pc:sldMk cId="3815939555" sldId="262"/>
            <ac:spMk id="6" creationId="{E4FEDE84-3772-FE49-B3E2-4CF1266A18BF}"/>
          </ac:spMkLst>
        </pc:spChg>
        <pc:spChg chg="add mod">
          <ac:chgData name="Han Chaolin" userId="9a087f1af566bbf7" providerId="LiveId" clId="{40E236E6-5CF5-5640-BA27-5A223275E40F}" dt="2020-08-18T12:39:49.300" v="527" actId="14100"/>
          <ac:spMkLst>
            <pc:docMk/>
            <pc:sldMk cId="3815939555" sldId="262"/>
            <ac:spMk id="7" creationId="{C485C925-2694-7042-8388-C4ADB0B2C869}"/>
          </ac:spMkLst>
        </pc:spChg>
        <pc:spChg chg="add mod">
          <ac:chgData name="Han Chaolin" userId="9a087f1af566bbf7" providerId="LiveId" clId="{40E236E6-5CF5-5640-BA27-5A223275E40F}" dt="2020-08-18T12:42:44.815" v="605" actId="207"/>
          <ac:spMkLst>
            <pc:docMk/>
            <pc:sldMk cId="3815939555" sldId="262"/>
            <ac:spMk id="8" creationId="{DB6068C5-D232-4D4B-9F4F-112DCB021169}"/>
          </ac:spMkLst>
        </pc:spChg>
        <pc:spChg chg="add mod">
          <ac:chgData name="Han Chaolin" userId="9a087f1af566bbf7" providerId="LiveId" clId="{40E236E6-5CF5-5640-BA27-5A223275E40F}" dt="2020-08-18T12:45:16.558" v="609" actId="1076"/>
          <ac:spMkLst>
            <pc:docMk/>
            <pc:sldMk cId="3815939555" sldId="262"/>
            <ac:spMk id="9" creationId="{F61F672F-159A-4E4A-88C8-B92251A8FC5D}"/>
          </ac:spMkLst>
        </pc:spChg>
        <pc:spChg chg="add mod">
          <ac:chgData name="Han Chaolin" userId="9a087f1af566bbf7" providerId="LiveId" clId="{40E236E6-5CF5-5640-BA27-5A223275E40F}" dt="2020-08-18T12:46:02.268" v="630" actId="1076"/>
          <ac:spMkLst>
            <pc:docMk/>
            <pc:sldMk cId="3815939555" sldId="262"/>
            <ac:spMk id="10" creationId="{2D519560-036A-0942-8D08-D491CA8807EF}"/>
          </ac:spMkLst>
        </pc:spChg>
        <pc:picChg chg="add del mod">
          <ac:chgData name="Han Chaolin" userId="9a087f1af566bbf7" providerId="LiveId" clId="{40E236E6-5CF5-5640-BA27-5A223275E40F}" dt="2020-08-18T12:32:01.217" v="465" actId="478"/>
          <ac:picMkLst>
            <pc:docMk/>
            <pc:sldMk cId="3815939555" sldId="262"/>
            <ac:picMk id="5" creationId="{8B6F4826-694D-0E4C-8DA8-C8D45C4BDF0D}"/>
          </ac:picMkLst>
        </pc:picChg>
      </pc:sldChg>
      <pc:sldChg chg="modSp add mod">
        <pc:chgData name="Han Chaolin" userId="9a087f1af566bbf7" providerId="LiveId" clId="{40E236E6-5CF5-5640-BA27-5A223275E40F}" dt="2020-08-18T12:53:30.619" v="989" actId="20577"/>
        <pc:sldMkLst>
          <pc:docMk/>
          <pc:sldMk cId="1587732229" sldId="263"/>
        </pc:sldMkLst>
        <pc:spChg chg="mod">
          <ac:chgData name="Han Chaolin" userId="9a087f1af566bbf7" providerId="LiveId" clId="{40E236E6-5CF5-5640-BA27-5A223275E40F}" dt="2020-08-18T12:46:37.388" v="662" actId="20577"/>
          <ac:spMkLst>
            <pc:docMk/>
            <pc:sldMk cId="1587732229" sldId="263"/>
            <ac:spMk id="2" creationId="{1BB8E118-86F6-284B-8839-859DC3E1BDDB}"/>
          </ac:spMkLst>
        </pc:spChg>
        <pc:spChg chg="mod">
          <ac:chgData name="Han Chaolin" userId="9a087f1af566bbf7" providerId="LiveId" clId="{40E236E6-5CF5-5640-BA27-5A223275E40F}" dt="2020-08-18T12:53:30.619" v="989" actId="20577"/>
          <ac:spMkLst>
            <pc:docMk/>
            <pc:sldMk cId="1587732229" sldId="263"/>
            <ac:spMk id="3" creationId="{13AE04BC-47B0-894C-9879-64715B726425}"/>
          </ac:spMkLst>
        </pc:spChg>
      </pc:sldChg>
      <pc:sldChg chg="modSp add del mod">
        <pc:chgData name="Han Chaolin" userId="9a087f1af566bbf7" providerId="LiveId" clId="{40E236E6-5CF5-5640-BA27-5A223275E40F}" dt="2020-08-18T12:53:17.948" v="984" actId="2696"/>
        <pc:sldMkLst>
          <pc:docMk/>
          <pc:sldMk cId="433154353" sldId="264"/>
        </pc:sldMkLst>
        <pc:spChg chg="mod">
          <ac:chgData name="Han Chaolin" userId="9a087f1af566bbf7" providerId="LiveId" clId="{40E236E6-5CF5-5640-BA27-5A223275E40F}" dt="2020-08-18T12:49:03.937" v="829" actId="20577"/>
          <ac:spMkLst>
            <pc:docMk/>
            <pc:sldMk cId="433154353" sldId="264"/>
            <ac:spMk id="2" creationId="{B3049C5E-4E1A-3345-B411-55D6E4A479C5}"/>
          </ac:spMkLst>
        </pc:spChg>
        <pc:spChg chg="mod">
          <ac:chgData name="Han Chaolin" userId="9a087f1af566bbf7" providerId="LiveId" clId="{40E236E6-5CF5-5640-BA27-5A223275E40F}" dt="2020-08-18T12:52:57.382" v="979" actId="20577"/>
          <ac:spMkLst>
            <pc:docMk/>
            <pc:sldMk cId="433154353" sldId="264"/>
            <ac:spMk id="3" creationId="{7CFB1B2A-267A-2E44-BD64-40940A4C6DDC}"/>
          </ac:spMkLst>
        </pc:spChg>
      </pc:sldChg>
      <pc:sldChg chg="addSp modSp add mod">
        <pc:chgData name="Han Chaolin" userId="9a087f1af566bbf7" providerId="LiveId" clId="{40E236E6-5CF5-5640-BA27-5A223275E40F}" dt="2020-08-18T12:55:52.614" v="1098" actId="1076"/>
        <pc:sldMkLst>
          <pc:docMk/>
          <pc:sldMk cId="3054635995" sldId="265"/>
        </pc:sldMkLst>
        <pc:spChg chg="mod">
          <ac:chgData name="Han Chaolin" userId="9a087f1af566bbf7" providerId="LiveId" clId="{40E236E6-5CF5-5640-BA27-5A223275E40F}" dt="2020-08-18T12:53:20.555" v="985"/>
          <ac:spMkLst>
            <pc:docMk/>
            <pc:sldMk cId="3054635995" sldId="265"/>
            <ac:spMk id="2" creationId="{20A5267F-C276-AB4A-8503-CA1584992910}"/>
          </ac:spMkLst>
        </pc:spChg>
        <pc:spChg chg="mod">
          <ac:chgData name="Han Chaolin" userId="9a087f1af566bbf7" providerId="LiveId" clId="{40E236E6-5CF5-5640-BA27-5A223275E40F}" dt="2020-08-18T12:54:25.487" v="1075" actId="20577"/>
          <ac:spMkLst>
            <pc:docMk/>
            <pc:sldMk cId="3054635995" sldId="265"/>
            <ac:spMk id="3" creationId="{2FCA7F64-E791-1341-A919-C478C845348E}"/>
          </ac:spMkLst>
        </pc:spChg>
        <pc:picChg chg="add mod">
          <ac:chgData name="Han Chaolin" userId="9a087f1af566bbf7" providerId="LiveId" clId="{40E236E6-5CF5-5640-BA27-5A223275E40F}" dt="2020-08-18T12:55:52.614" v="1098" actId="1076"/>
          <ac:picMkLst>
            <pc:docMk/>
            <pc:sldMk cId="3054635995" sldId="265"/>
            <ac:picMk id="5" creationId="{62B6034F-5609-5D43-BC98-4EE742D71586}"/>
          </ac:picMkLst>
        </pc:picChg>
      </pc:sldChg>
      <pc:sldChg chg="addSp delSp modSp add del mod">
        <pc:chgData name="Han Chaolin" userId="9a087f1af566bbf7" providerId="LiveId" clId="{40E236E6-5CF5-5640-BA27-5A223275E40F}" dt="2020-08-18T12:55:57.408" v="1099" actId="2696"/>
        <pc:sldMkLst>
          <pc:docMk/>
          <pc:sldMk cId="1248723911" sldId="266"/>
        </pc:sldMkLst>
        <pc:spChg chg="mod">
          <ac:chgData name="Han Chaolin" userId="9a087f1af566bbf7" providerId="LiveId" clId="{40E236E6-5CF5-5640-BA27-5A223275E40F}" dt="2020-08-18T12:54:45.426" v="1091" actId="20577"/>
          <ac:spMkLst>
            <pc:docMk/>
            <pc:sldMk cId="1248723911" sldId="266"/>
            <ac:spMk id="2" creationId="{B9FF1414-D16C-1A45-9384-2F11C0112891}"/>
          </ac:spMkLst>
        </pc:spChg>
        <pc:spChg chg="del">
          <ac:chgData name="Han Chaolin" userId="9a087f1af566bbf7" providerId="LiveId" clId="{40E236E6-5CF5-5640-BA27-5A223275E40F}" dt="2020-08-18T12:55:24.791" v="1092"/>
          <ac:spMkLst>
            <pc:docMk/>
            <pc:sldMk cId="1248723911" sldId="266"/>
            <ac:spMk id="3" creationId="{25F9A4A8-830A-3146-A9BB-FBA0367A8210}"/>
          </ac:spMkLst>
        </pc:spChg>
        <pc:picChg chg="add mod">
          <ac:chgData name="Han Chaolin" userId="9a087f1af566bbf7" providerId="LiveId" clId="{40E236E6-5CF5-5640-BA27-5A223275E40F}" dt="2020-08-18T12:55:40.648" v="1096" actId="1076"/>
          <ac:picMkLst>
            <pc:docMk/>
            <pc:sldMk cId="1248723911" sldId="266"/>
            <ac:picMk id="6" creationId="{693DD22E-9CD7-0F4A-BC97-D34FC10C31A7}"/>
          </ac:picMkLst>
        </pc:picChg>
      </pc:sldChg>
      <pc:sldChg chg="addSp delSp modSp add mod">
        <pc:chgData name="Han Chaolin" userId="9a087f1af566bbf7" providerId="LiveId" clId="{40E236E6-5CF5-5640-BA27-5A223275E40F}" dt="2020-08-18T12:58:56.436" v="1151" actId="1076"/>
        <pc:sldMkLst>
          <pc:docMk/>
          <pc:sldMk cId="2766787470" sldId="266"/>
        </pc:sldMkLst>
        <pc:spChg chg="mod">
          <ac:chgData name="Han Chaolin" userId="9a087f1af566bbf7" providerId="LiveId" clId="{40E236E6-5CF5-5640-BA27-5A223275E40F}" dt="2020-08-18T12:58:46.197" v="1149" actId="20577"/>
          <ac:spMkLst>
            <pc:docMk/>
            <pc:sldMk cId="2766787470" sldId="266"/>
            <ac:spMk id="2" creationId="{870EE1DF-EDC5-4C42-9F3E-968B32F94B82}"/>
          </ac:spMkLst>
        </pc:spChg>
        <pc:spChg chg="del mod">
          <ac:chgData name="Han Chaolin" userId="9a087f1af566bbf7" providerId="LiveId" clId="{40E236E6-5CF5-5640-BA27-5A223275E40F}" dt="2020-08-18T12:58:50.605" v="1150" actId="478"/>
          <ac:spMkLst>
            <pc:docMk/>
            <pc:sldMk cId="2766787470" sldId="266"/>
            <ac:spMk id="3" creationId="{6E001C65-D1A7-7849-A465-6BFD58CDDFF5}"/>
          </ac:spMkLst>
        </pc:spChg>
        <pc:picChg chg="add mod">
          <ac:chgData name="Han Chaolin" userId="9a087f1af566bbf7" providerId="LiveId" clId="{40E236E6-5CF5-5640-BA27-5A223275E40F}" dt="2020-08-18T12:58:56.436" v="1151" actId="1076"/>
          <ac:picMkLst>
            <pc:docMk/>
            <pc:sldMk cId="2766787470" sldId="266"/>
            <ac:picMk id="6" creationId="{697B6FDF-E8C2-614A-A510-F33E117C0819}"/>
          </ac:picMkLst>
        </pc:picChg>
      </pc:sldChg>
      <pc:sldChg chg="addSp delSp modSp add del mod">
        <pc:chgData name="Han Chaolin" userId="9a087f1af566bbf7" providerId="LiveId" clId="{40E236E6-5CF5-5640-BA27-5A223275E40F}" dt="2020-08-18T13:13:49.537" v="1226" actId="2696"/>
        <pc:sldMkLst>
          <pc:docMk/>
          <pc:sldMk cId="1033181602" sldId="267"/>
        </pc:sldMkLst>
        <pc:picChg chg="add mod">
          <ac:chgData name="Han Chaolin" userId="9a087f1af566bbf7" providerId="LiveId" clId="{40E236E6-5CF5-5640-BA27-5A223275E40F}" dt="2020-08-18T13:00:33.217" v="1159" actId="1076"/>
          <ac:picMkLst>
            <pc:docMk/>
            <pc:sldMk cId="1033181602" sldId="267"/>
            <ac:picMk id="5" creationId="{F87F18DD-E540-DC42-9ADB-E0779820D9AB}"/>
          </ac:picMkLst>
        </pc:picChg>
        <pc:picChg chg="del">
          <ac:chgData name="Han Chaolin" userId="9a087f1af566bbf7" providerId="LiveId" clId="{40E236E6-5CF5-5640-BA27-5A223275E40F}" dt="2020-08-18T12:59:14.388" v="1153" actId="478"/>
          <ac:picMkLst>
            <pc:docMk/>
            <pc:sldMk cId="1033181602" sldId="267"/>
            <ac:picMk id="6" creationId="{697B6FDF-E8C2-614A-A510-F33E117C0819}"/>
          </ac:picMkLst>
        </pc:picChg>
      </pc:sldChg>
      <pc:sldChg chg="addSp delSp modSp add mod">
        <pc:chgData name="Han Chaolin" userId="9a087f1af566bbf7" providerId="LiveId" clId="{40E236E6-5CF5-5640-BA27-5A223275E40F}" dt="2020-08-18T13:42:52.835" v="1902" actId="688"/>
        <pc:sldMkLst>
          <pc:docMk/>
          <pc:sldMk cId="1422764803" sldId="268"/>
        </pc:sldMkLst>
        <pc:spChg chg="add del mod">
          <ac:chgData name="Han Chaolin" userId="9a087f1af566bbf7" providerId="LiveId" clId="{40E236E6-5CF5-5640-BA27-5A223275E40F}" dt="2020-08-18T13:01:01.266" v="1168" actId="478"/>
          <ac:spMkLst>
            <pc:docMk/>
            <pc:sldMk cId="1422764803" sldId="268"/>
            <ac:spMk id="3" creationId="{5E1BF26A-A148-C246-AF64-3DAAED4F5414}"/>
          </ac:spMkLst>
        </pc:spChg>
        <pc:spChg chg="add del mod">
          <ac:chgData name="Han Chaolin" userId="9a087f1af566bbf7" providerId="LiveId" clId="{40E236E6-5CF5-5640-BA27-5A223275E40F}" dt="2020-08-18T13:01:30.582" v="1174"/>
          <ac:spMkLst>
            <pc:docMk/>
            <pc:sldMk cId="1422764803" sldId="268"/>
            <ac:spMk id="6" creationId="{7ED9310D-2E05-C04D-9E69-34375977B042}"/>
          </ac:spMkLst>
        </pc:spChg>
        <pc:spChg chg="add mod">
          <ac:chgData name="Han Chaolin" userId="9a087f1af566bbf7" providerId="LiveId" clId="{40E236E6-5CF5-5640-BA27-5A223275E40F}" dt="2020-08-18T13:01:28.227" v="1172" actId="1076"/>
          <ac:spMkLst>
            <pc:docMk/>
            <pc:sldMk cId="1422764803" sldId="268"/>
            <ac:spMk id="7" creationId="{E37A3EE1-0F52-6943-B462-7BC9C162590E}"/>
          </ac:spMkLst>
        </pc:spChg>
        <pc:spChg chg="add mod">
          <ac:chgData name="Han Chaolin" userId="9a087f1af566bbf7" providerId="LiveId" clId="{40E236E6-5CF5-5640-BA27-5A223275E40F}" dt="2020-08-18T13:42:48.642" v="1900" actId="1076"/>
          <ac:spMkLst>
            <pc:docMk/>
            <pc:sldMk cId="1422764803" sldId="268"/>
            <ac:spMk id="8" creationId="{C974FCF4-F51D-7A4C-8FAA-A4D399D10C5A}"/>
          </ac:spMkLst>
        </pc:spChg>
        <pc:spChg chg="add mod">
          <ac:chgData name="Han Chaolin" userId="9a087f1af566bbf7" providerId="LiveId" clId="{40E236E6-5CF5-5640-BA27-5A223275E40F}" dt="2020-08-18T13:42:52.835" v="1902" actId="688"/>
          <ac:spMkLst>
            <pc:docMk/>
            <pc:sldMk cId="1422764803" sldId="268"/>
            <ac:spMk id="9" creationId="{A171847D-D207-394B-B729-A6F7254DF8AF}"/>
          </ac:spMkLst>
        </pc:spChg>
        <pc:spChg chg="add mod">
          <ac:chgData name="Han Chaolin" userId="9a087f1af566bbf7" providerId="LiveId" clId="{40E236E6-5CF5-5640-BA27-5A223275E40F}" dt="2020-08-18T13:42:46.333" v="1899" actId="1076"/>
          <ac:spMkLst>
            <pc:docMk/>
            <pc:sldMk cId="1422764803" sldId="268"/>
            <ac:spMk id="10" creationId="{02D4B9BF-6C65-174B-B49E-45DDE4B02D05}"/>
          </ac:spMkLst>
        </pc:spChg>
        <pc:spChg chg="add mod">
          <ac:chgData name="Han Chaolin" userId="9a087f1af566bbf7" providerId="LiveId" clId="{40E236E6-5CF5-5640-BA27-5A223275E40F}" dt="2020-08-18T13:42:46.333" v="1899" actId="1076"/>
          <ac:spMkLst>
            <pc:docMk/>
            <pc:sldMk cId="1422764803" sldId="268"/>
            <ac:spMk id="11" creationId="{69EC1131-F1E8-2245-9BA0-6E4667B8A00D}"/>
          </ac:spMkLst>
        </pc:spChg>
        <pc:spChg chg="add mod">
          <ac:chgData name="Han Chaolin" userId="9a087f1af566bbf7" providerId="LiveId" clId="{40E236E6-5CF5-5640-BA27-5A223275E40F}" dt="2020-08-18T13:42:46.333" v="1899" actId="1076"/>
          <ac:spMkLst>
            <pc:docMk/>
            <pc:sldMk cId="1422764803" sldId="268"/>
            <ac:spMk id="12" creationId="{8C004525-0ACD-7D4C-8175-7304C98EBB98}"/>
          </ac:spMkLst>
        </pc:spChg>
        <pc:spChg chg="add mod">
          <ac:chgData name="Han Chaolin" userId="9a087f1af566bbf7" providerId="LiveId" clId="{40E236E6-5CF5-5640-BA27-5A223275E40F}" dt="2020-08-18T13:42:46.333" v="1899" actId="1076"/>
          <ac:spMkLst>
            <pc:docMk/>
            <pc:sldMk cId="1422764803" sldId="268"/>
            <ac:spMk id="13" creationId="{A791BC40-DC6E-A44A-8E6E-4CF0F3F14B37}"/>
          </ac:spMkLst>
        </pc:spChg>
        <pc:spChg chg="add mod">
          <ac:chgData name="Han Chaolin" userId="9a087f1af566bbf7" providerId="LiveId" clId="{40E236E6-5CF5-5640-BA27-5A223275E40F}" dt="2020-08-18T13:42:34.097" v="1898" actId="1076"/>
          <ac:spMkLst>
            <pc:docMk/>
            <pc:sldMk cId="1422764803" sldId="268"/>
            <ac:spMk id="14" creationId="{48E22760-497B-9F48-98A2-AE6BC62882A0}"/>
          </ac:spMkLst>
        </pc:spChg>
        <pc:picChg chg="del">
          <ac:chgData name="Han Chaolin" userId="9a087f1af566bbf7" providerId="LiveId" clId="{40E236E6-5CF5-5640-BA27-5A223275E40F}" dt="2020-08-18T13:00:40.557" v="1161" actId="478"/>
          <ac:picMkLst>
            <pc:docMk/>
            <pc:sldMk cId="1422764803" sldId="268"/>
            <ac:picMk id="5" creationId="{F87F18DD-E540-DC42-9ADB-E0779820D9AB}"/>
          </ac:picMkLst>
        </pc:picChg>
      </pc:sldChg>
      <pc:sldChg chg="addSp delSp modSp add mod">
        <pc:chgData name="Han Chaolin" userId="9a087f1af566bbf7" providerId="LiveId" clId="{40E236E6-5CF5-5640-BA27-5A223275E40F}" dt="2020-08-18T13:13:21.688" v="1225" actId="1076"/>
        <pc:sldMkLst>
          <pc:docMk/>
          <pc:sldMk cId="2772362176" sldId="269"/>
        </pc:sldMkLst>
        <pc:picChg chg="add mod">
          <ac:chgData name="Han Chaolin" userId="9a087f1af566bbf7" providerId="LiveId" clId="{40E236E6-5CF5-5640-BA27-5A223275E40F}" dt="2020-08-18T13:13:21.688" v="1225" actId="1076"/>
          <ac:picMkLst>
            <pc:docMk/>
            <pc:sldMk cId="2772362176" sldId="269"/>
            <ac:picMk id="5" creationId="{B7C5C131-AA90-D94D-9D97-953D02005274}"/>
          </ac:picMkLst>
        </pc:picChg>
        <pc:picChg chg="del">
          <ac:chgData name="Han Chaolin" userId="9a087f1af566bbf7" providerId="LiveId" clId="{40E236E6-5CF5-5640-BA27-5A223275E40F}" dt="2020-08-18T13:12:46.538" v="1221" actId="478"/>
          <ac:picMkLst>
            <pc:docMk/>
            <pc:sldMk cId="2772362176" sldId="269"/>
            <ac:picMk id="6" creationId="{697B6FDF-E8C2-614A-A510-F33E117C0819}"/>
          </ac:picMkLst>
        </pc:picChg>
      </pc:sldChg>
      <pc:sldChg chg="addSp delSp modSp add mod">
        <pc:chgData name="Han Chaolin" userId="9a087f1af566bbf7" providerId="LiveId" clId="{40E236E6-5CF5-5640-BA27-5A223275E40F}" dt="2020-08-18T13:16:30.303" v="1233" actId="21"/>
        <pc:sldMkLst>
          <pc:docMk/>
          <pc:sldMk cId="2204087492" sldId="270"/>
        </pc:sldMkLst>
        <pc:picChg chg="del">
          <ac:chgData name="Han Chaolin" userId="9a087f1af566bbf7" providerId="LiveId" clId="{40E236E6-5CF5-5640-BA27-5A223275E40F}" dt="2020-08-18T13:14:08.821" v="1228" actId="478"/>
          <ac:picMkLst>
            <pc:docMk/>
            <pc:sldMk cId="2204087492" sldId="270"/>
            <ac:picMk id="5" creationId="{B7C5C131-AA90-D94D-9D97-953D02005274}"/>
          </ac:picMkLst>
        </pc:picChg>
        <pc:picChg chg="add mod">
          <ac:chgData name="Han Chaolin" userId="9a087f1af566bbf7" providerId="LiveId" clId="{40E236E6-5CF5-5640-BA27-5A223275E40F}" dt="2020-08-18T13:15:57.414" v="1229"/>
          <ac:picMkLst>
            <pc:docMk/>
            <pc:sldMk cId="2204087492" sldId="270"/>
            <ac:picMk id="6" creationId="{9FCF1541-F6ED-CE42-BF7B-FE3152B8A9AB}"/>
          </ac:picMkLst>
        </pc:picChg>
        <pc:picChg chg="add del mod">
          <ac:chgData name="Han Chaolin" userId="9a087f1af566bbf7" providerId="LiveId" clId="{40E236E6-5CF5-5640-BA27-5A223275E40F}" dt="2020-08-18T13:16:30.303" v="1233" actId="21"/>
          <ac:picMkLst>
            <pc:docMk/>
            <pc:sldMk cId="2204087492" sldId="270"/>
            <ac:picMk id="8" creationId="{EB1D91DC-C8F1-764D-B455-5C8531E45E41}"/>
          </ac:picMkLst>
        </pc:picChg>
      </pc:sldChg>
      <pc:sldChg chg="addSp delSp modSp add mod">
        <pc:chgData name="Han Chaolin" userId="9a087f1af566bbf7" providerId="LiveId" clId="{40E236E6-5CF5-5640-BA27-5A223275E40F}" dt="2020-08-18T13:17:11.635" v="1252" actId="1076"/>
        <pc:sldMkLst>
          <pc:docMk/>
          <pc:sldMk cId="1328829926" sldId="271"/>
        </pc:sldMkLst>
        <pc:spChg chg="add mod">
          <ac:chgData name="Han Chaolin" userId="9a087f1af566bbf7" providerId="LiveId" clId="{40E236E6-5CF5-5640-BA27-5A223275E40F}" dt="2020-08-18T13:17:11.635" v="1252" actId="1076"/>
          <ac:spMkLst>
            <pc:docMk/>
            <pc:sldMk cId="1328829926" sldId="271"/>
            <ac:spMk id="3" creationId="{DC8CFCAE-BEFD-A64F-BBD4-008A84FC254E}"/>
          </ac:spMkLst>
        </pc:spChg>
        <pc:picChg chg="add mod">
          <ac:chgData name="Han Chaolin" userId="9a087f1af566bbf7" providerId="LiveId" clId="{40E236E6-5CF5-5640-BA27-5A223275E40F}" dt="2020-08-18T13:16:46.644" v="1238" actId="1076"/>
          <ac:picMkLst>
            <pc:docMk/>
            <pc:sldMk cId="1328829926" sldId="271"/>
            <ac:picMk id="5" creationId="{EB1D91DC-C8F1-764D-B455-5C8531E45E41}"/>
          </ac:picMkLst>
        </pc:picChg>
        <pc:picChg chg="del">
          <ac:chgData name="Han Chaolin" userId="9a087f1af566bbf7" providerId="LiveId" clId="{40E236E6-5CF5-5640-BA27-5A223275E40F}" dt="2020-08-18T13:16:38.286" v="1235" actId="478"/>
          <ac:picMkLst>
            <pc:docMk/>
            <pc:sldMk cId="1328829926" sldId="271"/>
            <ac:picMk id="6" creationId="{9FCF1541-F6ED-CE42-BF7B-FE3152B8A9AB}"/>
          </ac:picMkLst>
        </pc:picChg>
      </pc:sldChg>
      <pc:sldChg chg="addSp delSp modSp add mod">
        <pc:chgData name="Han Chaolin" userId="9a087f1af566bbf7" providerId="LiveId" clId="{40E236E6-5CF5-5640-BA27-5A223275E40F}" dt="2020-08-18T13:20:00.400" v="1267" actId="1076"/>
        <pc:sldMkLst>
          <pc:docMk/>
          <pc:sldMk cId="801800220" sldId="272"/>
        </pc:sldMkLst>
        <pc:spChg chg="mod">
          <ac:chgData name="Han Chaolin" userId="9a087f1af566bbf7" providerId="LiveId" clId="{40E236E6-5CF5-5640-BA27-5A223275E40F}" dt="2020-08-18T13:18:10.120" v="1265" actId="20577"/>
          <ac:spMkLst>
            <pc:docMk/>
            <pc:sldMk cId="801800220" sldId="272"/>
            <ac:spMk id="2" creationId="{B352190D-9BBB-8745-8D2B-B82B6984120A}"/>
          </ac:spMkLst>
        </pc:spChg>
        <pc:spChg chg="del">
          <ac:chgData name="Han Chaolin" userId="9a087f1af566bbf7" providerId="LiveId" clId="{40E236E6-5CF5-5640-BA27-5A223275E40F}" dt="2020-08-18T13:19:54.564" v="1266"/>
          <ac:spMkLst>
            <pc:docMk/>
            <pc:sldMk cId="801800220" sldId="272"/>
            <ac:spMk id="3" creationId="{A900BC58-EA79-9341-A40D-0D67FDE9E819}"/>
          </ac:spMkLst>
        </pc:spChg>
        <pc:picChg chg="add mod">
          <ac:chgData name="Han Chaolin" userId="9a087f1af566bbf7" providerId="LiveId" clId="{40E236E6-5CF5-5640-BA27-5A223275E40F}" dt="2020-08-18T13:20:00.400" v="1267" actId="1076"/>
          <ac:picMkLst>
            <pc:docMk/>
            <pc:sldMk cId="801800220" sldId="272"/>
            <ac:picMk id="6" creationId="{F0C9273A-949D-C74D-897C-B24B8DC0E5CD}"/>
          </ac:picMkLst>
        </pc:picChg>
      </pc:sldChg>
      <pc:sldChg chg="addSp delSp modSp add mod">
        <pc:chgData name="Han Chaolin" userId="9a087f1af566bbf7" providerId="LiveId" clId="{40E236E6-5CF5-5640-BA27-5A223275E40F}" dt="2020-08-18T13:45:35.184" v="1907" actId="14100"/>
        <pc:sldMkLst>
          <pc:docMk/>
          <pc:sldMk cId="2854216405" sldId="273"/>
        </pc:sldMkLst>
        <pc:spChg chg="mod">
          <ac:chgData name="Han Chaolin" userId="9a087f1af566bbf7" providerId="LiveId" clId="{40E236E6-5CF5-5640-BA27-5A223275E40F}" dt="2020-08-18T13:20:24.086" v="1269"/>
          <ac:spMkLst>
            <pc:docMk/>
            <pc:sldMk cId="2854216405" sldId="273"/>
            <ac:spMk id="2" creationId="{FD83F9D5-19FB-6F4E-A12C-50267AA77BD9}"/>
          </ac:spMkLst>
        </pc:spChg>
        <pc:spChg chg="mod">
          <ac:chgData name="Han Chaolin" userId="9a087f1af566bbf7" providerId="LiveId" clId="{40E236E6-5CF5-5640-BA27-5A223275E40F}" dt="2020-08-18T13:27:50.528" v="1483" actId="14100"/>
          <ac:spMkLst>
            <pc:docMk/>
            <pc:sldMk cId="2854216405" sldId="273"/>
            <ac:spMk id="3" creationId="{3DFAF308-3467-4140-BB6C-A31FE3F145ED}"/>
          </ac:spMkLst>
        </pc:spChg>
        <pc:spChg chg="mod">
          <ac:chgData name="Han Chaolin" userId="9a087f1af566bbf7" providerId="LiveId" clId="{40E236E6-5CF5-5640-BA27-5A223275E40F}" dt="2020-08-18T13:45:24.649" v="1905" actId="167"/>
          <ac:spMkLst>
            <pc:docMk/>
            <pc:sldMk cId="2854216405" sldId="273"/>
            <ac:spMk id="4" creationId="{B00444FF-45BE-A94C-8F6C-3FA6A11044DE}"/>
          </ac:spMkLst>
        </pc:spChg>
        <pc:picChg chg="add del mod">
          <ac:chgData name="Han Chaolin" userId="9a087f1af566bbf7" providerId="LiveId" clId="{40E236E6-5CF5-5640-BA27-5A223275E40F}" dt="2020-08-18T13:23:09.964" v="1403" actId="478"/>
          <ac:picMkLst>
            <pc:docMk/>
            <pc:sldMk cId="2854216405" sldId="273"/>
            <ac:picMk id="6" creationId="{2AE94388-47ED-B146-AD06-EE64ABCB7BCC}"/>
          </ac:picMkLst>
        </pc:picChg>
        <pc:picChg chg="add mod modCrop">
          <ac:chgData name="Han Chaolin" userId="9a087f1af566bbf7" providerId="LiveId" clId="{40E236E6-5CF5-5640-BA27-5A223275E40F}" dt="2020-08-18T13:27:47.303" v="1482" actId="1076"/>
          <ac:picMkLst>
            <pc:docMk/>
            <pc:sldMk cId="2854216405" sldId="273"/>
            <ac:picMk id="8" creationId="{5D79ECE2-FA06-994A-A3F1-D383661BC867}"/>
          </ac:picMkLst>
        </pc:picChg>
        <pc:picChg chg="add mod">
          <ac:chgData name="Han Chaolin" userId="9a087f1af566bbf7" providerId="LiveId" clId="{40E236E6-5CF5-5640-BA27-5A223275E40F}" dt="2020-08-18T13:45:35.184" v="1907" actId="14100"/>
          <ac:picMkLst>
            <pc:docMk/>
            <pc:sldMk cId="2854216405" sldId="273"/>
            <ac:picMk id="9" creationId="{A6EC34AC-B7BC-9C42-908F-C82D0E67E104}"/>
          </ac:picMkLst>
        </pc:picChg>
      </pc:sldChg>
      <pc:sldChg chg="modSp add mod">
        <pc:chgData name="Han Chaolin" userId="9a087f1af566bbf7" providerId="LiveId" clId="{40E236E6-5CF5-5640-BA27-5A223275E40F}" dt="2020-08-18T13:35:23.027" v="1810" actId="20577"/>
        <pc:sldMkLst>
          <pc:docMk/>
          <pc:sldMk cId="1941457231" sldId="274"/>
        </pc:sldMkLst>
        <pc:spChg chg="mod">
          <ac:chgData name="Han Chaolin" userId="9a087f1af566bbf7" providerId="LiveId" clId="{40E236E6-5CF5-5640-BA27-5A223275E40F}" dt="2020-08-18T13:28:24.783" v="1499" actId="20577"/>
          <ac:spMkLst>
            <pc:docMk/>
            <pc:sldMk cId="1941457231" sldId="274"/>
            <ac:spMk id="2" creationId="{8D2F1613-15C3-DD45-B179-491FC0BA6BB1}"/>
          </ac:spMkLst>
        </pc:spChg>
        <pc:spChg chg="mod">
          <ac:chgData name="Han Chaolin" userId="9a087f1af566bbf7" providerId="LiveId" clId="{40E236E6-5CF5-5640-BA27-5A223275E40F}" dt="2020-08-18T13:35:23.027" v="1810" actId="20577"/>
          <ac:spMkLst>
            <pc:docMk/>
            <pc:sldMk cId="1941457231" sldId="274"/>
            <ac:spMk id="3" creationId="{9DA4F6D2-E139-F64F-B1C3-ACC40D3B1649}"/>
          </ac:spMkLst>
        </pc:spChg>
      </pc:sldChg>
      <pc:sldChg chg="modSp add mod">
        <pc:chgData name="Han Chaolin" userId="9a087f1af566bbf7" providerId="LiveId" clId="{40E236E6-5CF5-5640-BA27-5A223275E40F}" dt="2020-08-18T13:36:06.071" v="1878" actId="20577"/>
        <pc:sldMkLst>
          <pc:docMk/>
          <pc:sldMk cId="3780836392" sldId="275"/>
        </pc:sldMkLst>
        <pc:spChg chg="mod">
          <ac:chgData name="Han Chaolin" userId="9a087f1af566bbf7" providerId="LiveId" clId="{40E236E6-5CF5-5640-BA27-5A223275E40F}" dt="2020-08-18T13:35:58.162" v="1868" actId="20577"/>
          <ac:spMkLst>
            <pc:docMk/>
            <pc:sldMk cId="3780836392" sldId="275"/>
            <ac:spMk id="2" creationId="{FEEEB532-0B0A-F446-8036-E7D698BA920F}"/>
          </ac:spMkLst>
        </pc:spChg>
        <pc:spChg chg="mod">
          <ac:chgData name="Han Chaolin" userId="9a087f1af566bbf7" providerId="LiveId" clId="{40E236E6-5CF5-5640-BA27-5A223275E40F}" dt="2020-08-18T13:36:06.071" v="1878" actId="20577"/>
          <ac:spMkLst>
            <pc:docMk/>
            <pc:sldMk cId="3780836392" sldId="275"/>
            <ac:spMk id="3" creationId="{CC6BF3BD-091C-E049-8329-426DAF2C52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36F89-3ACB-8A4C-B014-9CDD60641E4B}" type="datetimeFigureOut">
              <a:rPr lang="en-GB" smtClean="0"/>
              <a:t>18/08/2020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2AA94-0135-6846-8266-66CEDFA858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1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40360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10400" cy="51911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2238" y="990600"/>
            <a:ext cx="4319587" cy="4267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4225" y="990600"/>
            <a:ext cx="4321175" cy="2057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4225" y="3200400"/>
            <a:ext cx="4321175" cy="2057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10400" cy="51911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2238" y="990600"/>
            <a:ext cx="4319587" cy="4267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594225" y="990600"/>
            <a:ext cx="4321175" cy="4267200"/>
          </a:xfrm>
        </p:spPr>
        <p:txBody>
          <a:bodyPr rtlCol="0">
            <a:normAutofit/>
          </a:bodyPr>
          <a:lstStyle/>
          <a:p>
            <a:pPr lvl="0"/>
            <a:r>
              <a:rPr lang="en-GB" noProof="0"/>
              <a:t>Click icon to add media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1957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18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4" y="1412776"/>
            <a:ext cx="8229600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029" name="Picture 8" descr="epcc_logo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092825"/>
            <a:ext cx="1931987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0" descr="uoe_logo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0" y="5902325"/>
            <a:ext cx="7858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39952" y="6237312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17453889-C2FD-184D-8112-E4FB9D919F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rgbClr val="A53926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A5392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Lucida Grande"/>
        <a:buChar char="-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F629-ED72-E94D-B7AA-6605F828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36" y="1460658"/>
            <a:ext cx="8328727" cy="1865473"/>
          </a:xfrm>
        </p:spPr>
        <p:txBody>
          <a:bodyPr/>
          <a:lstStyle/>
          <a:p>
            <a:r>
              <a:rPr lang="en-GB" sz="3200" dirty="0"/>
              <a:t>Bayesian Inference using Sequential Monte-Carlo Algorithms for Dynamical Systems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C1815-EA0B-5244-9F3C-AEF94390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3510230"/>
            <a:ext cx="7665181" cy="1909388"/>
          </a:xfrm>
        </p:spPr>
        <p:txBody>
          <a:bodyPr/>
          <a:lstStyle/>
          <a:p>
            <a:r>
              <a:rPr lang="en-GB" dirty="0"/>
              <a:t>Chaolin Han</a:t>
            </a:r>
          </a:p>
          <a:p>
            <a:r>
              <a:rPr lang="en-GB" dirty="0"/>
              <a:t>Supervised by</a:t>
            </a:r>
            <a:r>
              <a:rPr lang="zh-CN" altLang="en-US" dirty="0"/>
              <a:t> </a:t>
            </a:r>
            <a:r>
              <a:rPr lang="en-GB" dirty="0"/>
              <a:t>Mark Bull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GB" dirty="0"/>
              <a:t> Linus Schumacher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F46594-860A-D049-8F1A-36CB32382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8005" y="6179230"/>
            <a:ext cx="1633242" cy="2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E1DF-EDC5-4C42-9F3E-968B32F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Implementations – Parameter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A83E1-B9F0-1A48-816E-1D18E550A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A3EE1-0F52-6943-B462-7BC9C162590E}"/>
              </a:ext>
            </a:extLst>
          </p:cNvPr>
          <p:cNvSpPr txBox="1"/>
          <p:nvPr/>
        </p:nvSpPr>
        <p:spPr>
          <a:xfrm>
            <a:off x="3915600" y="1421159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Model 3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974FCF4-F51D-7A4C-8FAA-A4D399D10C5A}"/>
              </a:ext>
            </a:extLst>
          </p:cNvPr>
          <p:cNvSpPr/>
          <p:nvPr/>
        </p:nvSpPr>
        <p:spPr>
          <a:xfrm rot="8461088">
            <a:off x="2425988" y="2782138"/>
            <a:ext cx="912594" cy="3979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171847D-D207-394B-B729-A6F7254DF8AF}"/>
              </a:ext>
            </a:extLst>
          </p:cNvPr>
          <p:cNvSpPr/>
          <p:nvPr/>
        </p:nvSpPr>
        <p:spPr>
          <a:xfrm rot="2608293">
            <a:off x="5325554" y="2725883"/>
            <a:ext cx="912594" cy="3979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4B9BF-6C65-174B-B49E-45DDE4B02D05}"/>
              </a:ext>
            </a:extLst>
          </p:cNvPr>
          <p:cNvSpPr txBox="1"/>
          <p:nvPr/>
        </p:nvSpPr>
        <p:spPr>
          <a:xfrm>
            <a:off x="1785510" y="3575758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Model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C1131-F1E8-2245-9BA0-6E4667B8A00D}"/>
              </a:ext>
            </a:extLst>
          </p:cNvPr>
          <p:cNvSpPr txBox="1"/>
          <p:nvPr/>
        </p:nvSpPr>
        <p:spPr>
          <a:xfrm>
            <a:off x="5718999" y="3575758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Model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004525-0ACD-7D4C-8175-7304C98EBB98}"/>
                  </a:ext>
                </a:extLst>
              </p:cNvPr>
              <p:cNvSpPr txBox="1"/>
              <p:nvPr/>
            </p:nvSpPr>
            <p:spPr>
              <a:xfrm>
                <a:off x="855133" y="4415199"/>
                <a:ext cx="3054233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βα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N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β</m:t>
                      </m:r>
                    </m:oMath>
                  </m:oMathPara>
                </a14:m>
                <a:endParaRPr lang="en-CN" dirty="0">
                  <a:solidFill>
                    <a:schemeClr val="tx1"/>
                  </a:solidFill>
                  <a:highlight>
                    <a:srgbClr val="FFFF00"/>
                  </a:highlight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004525-0ACD-7D4C-8175-7304C98EB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33" y="4415199"/>
                <a:ext cx="3054233" cy="676788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91BC40-DC6E-A44A-8E6E-4CF0F3F14B37}"/>
                  </a:ext>
                </a:extLst>
              </p:cNvPr>
              <p:cNvSpPr txBox="1"/>
              <p:nvPr/>
            </p:nvSpPr>
            <p:spPr>
              <a:xfrm>
                <a:off x="4927580" y="4411919"/>
                <a:ext cx="3236591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αΦ</m:t>
                              </m:r>
                            </m:sub>
                          </m:sSub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N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N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βα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</m:d>
                      <m:r>
                        <m:rPr>
                          <m:sty m:val="p"/>
                        </m:rPr>
                        <a:rPr lang="en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en-CN" dirty="0">
                  <a:solidFill>
                    <a:schemeClr val="tx1"/>
                  </a:solidFill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91BC40-DC6E-A44A-8E6E-4CF0F3F14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80" y="4411919"/>
                <a:ext cx="3236591" cy="676788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E22760-497B-9F48-98A2-AE6BC62882A0}"/>
                  </a:ext>
                </a:extLst>
              </p:cNvPr>
              <p:cNvSpPr txBox="1"/>
              <p:nvPr/>
            </p:nvSpPr>
            <p:spPr>
              <a:xfrm>
                <a:off x="3469486" y="1753645"/>
                <a:ext cx="2205027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en-CN" dirty="0">
                  <a:solidFill>
                    <a:schemeClr val="tx1"/>
                  </a:solidFill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E22760-497B-9F48-98A2-AE6BC6288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486" y="1753645"/>
                <a:ext cx="2205027" cy="676788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76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E1DF-EDC5-4C42-9F3E-968B32F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Implementations – Parameter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A83E1-B9F0-1A48-816E-1D18E550A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5C131-AA90-D94D-9D97-953D02005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042551"/>
            <a:ext cx="7586133" cy="50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E1DF-EDC5-4C42-9F3E-968B32F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Implementations – Parameter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A83E1-B9F0-1A48-816E-1D18E550A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F1541-F6ED-CE42-BF7B-FE3152B8A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88"/>
            <a:ext cx="9144000" cy="312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8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E1DF-EDC5-4C42-9F3E-968B32F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Implementations – Parameter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A83E1-B9F0-1A48-816E-1D18E550A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D91DC-C8F1-764D-B455-5C8531E45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46" y="929353"/>
            <a:ext cx="7115908" cy="5219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CFCAE-BEFD-A64F-BBD4-008A84FC254E}"/>
              </a:ext>
            </a:extLst>
          </p:cNvPr>
          <p:cNvSpPr txBox="1"/>
          <p:nvPr/>
        </p:nvSpPr>
        <p:spPr>
          <a:xfrm>
            <a:off x="1014046" y="514773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Model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2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190D-9BBB-8745-8D2B-B82B6984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C9273A-949D-C74D-897C-B24B8DC0E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7" y="1434572"/>
            <a:ext cx="7556581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7C886-BBEC-7A48-AC4F-2C6E2B461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0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444FF-45BE-A94C-8F6C-3FA6A1104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C34AC-B7BC-9C42-908F-C82D0E67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23" y="3045685"/>
            <a:ext cx="5246760" cy="3753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3F9D5-19FB-6F4E-A12C-50267AA7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F308-3467-4140-BB6C-A31FE3F1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501" y="1280669"/>
            <a:ext cx="5947099" cy="2255634"/>
          </a:xfrm>
        </p:spPr>
        <p:txBody>
          <a:bodyPr/>
          <a:lstStyle/>
          <a:p>
            <a:r>
              <a:rPr lang="en-GB" dirty="0"/>
              <a:t>High variance observed in required number of samples of different runs</a:t>
            </a:r>
          </a:p>
          <a:p>
            <a:pPr lvl="1"/>
            <a:r>
              <a:rPr lang="en-GB" dirty="0"/>
              <a:t>related to local optima</a:t>
            </a:r>
          </a:p>
          <a:p>
            <a:r>
              <a:rPr lang="en-GB" dirty="0"/>
              <a:t>Execution time for each sample is not fixed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9ECE2-FA06-994A-A3F1-D383661BC8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"/>
          <a:stretch/>
        </p:blipFill>
        <p:spPr>
          <a:xfrm>
            <a:off x="286539" y="1404302"/>
            <a:ext cx="24947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1613-15C3-DD45-B179-491FC0BA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F6D2-E139-F64F-B1C3-ACC40D3B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ABC SMC performed well in our parameter inference and model comparison task</a:t>
            </a:r>
          </a:p>
          <a:p>
            <a:pPr lvl="1"/>
            <a:r>
              <a:rPr lang="en-GB" dirty="0"/>
              <a:t>with model 5 being the best model and its parameters being well-inferred</a:t>
            </a:r>
          </a:p>
          <a:p>
            <a:pPr lvl="1"/>
            <a:endParaRPr lang="en-GB" dirty="0"/>
          </a:p>
          <a:p>
            <a:r>
              <a:rPr lang="en-GB" dirty="0"/>
              <a:t> Scaling-up performance is reasonable</a:t>
            </a:r>
          </a:p>
          <a:p>
            <a:pPr lvl="1"/>
            <a:r>
              <a:rPr lang="en-GB" dirty="0"/>
              <a:t>However, further analysis was affected by the uncertainties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6C87-E831-0B42-B50F-871B6DFD3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B532-0B0A-F446-8036-E7D698BA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F3BD-091C-E049-8329-426DAF2C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38D3C-86D9-A048-8CFA-4C2B2230D4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C558-0826-1542-83BA-5B2BC938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C435-0B6F-0349-87C0-28DB91B1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1378986"/>
          </a:xfrm>
        </p:spPr>
        <p:txBody>
          <a:bodyPr/>
          <a:lstStyle/>
          <a:p>
            <a:r>
              <a:rPr lang="en-GB" dirty="0"/>
              <a:t>Zebrafish spinal cord repair</a:t>
            </a:r>
          </a:p>
          <a:p>
            <a:r>
              <a:rPr lang="en-GB" dirty="0"/>
              <a:t>Hypothesis: dynamically control by immune cells and molecules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DA639-A0FC-CB42-A139-572F68550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DC95E-6E13-BB4F-8ED1-CCCB0B79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755"/>
            <a:ext cx="9144000" cy="3174835"/>
          </a:xfrm>
          <a:prstGeom prst="rect">
            <a:avLst/>
          </a:prstGeom>
        </p:spPr>
      </p:pic>
      <p:pic>
        <p:nvPicPr>
          <p:cNvPr id="7" name="Picture 6" descr="A close up of a fish&#10;&#10;Description automatically generated">
            <a:extLst>
              <a:ext uri="{FF2B5EF4-FFF2-40B4-BE49-F238E27FC236}">
                <a16:creationId xmlns:a16="http://schemas.microsoft.com/office/drawing/2014/main" id="{18405F25-0539-F64A-99BC-BC1F5716A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06" y="332656"/>
            <a:ext cx="2702050" cy="128512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01770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9B5C-099E-B64C-9702-A559744A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E315-3DA2-284E-ABFC-B2AE47CBD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229600" cy="4638001"/>
              </a:xfrm>
            </p:spPr>
            <p:txBody>
              <a:bodyPr/>
              <a:lstStyle/>
              <a:p>
                <a:r>
                  <a:rPr lang="en-GB" dirty="0"/>
                  <a:t>Dynamic systems can be modelled as ODEs</a:t>
                </a:r>
              </a:p>
              <a:p>
                <a:r>
                  <a:rPr lang="en-GB" dirty="0"/>
                  <a:t>We wish to find the best parameters given the observed data</a:t>
                </a:r>
              </a:p>
              <a:p>
                <a:endParaRPr lang="en-GB" dirty="0"/>
              </a:p>
              <a:p>
                <a:r>
                  <a:rPr lang="en-GB" dirty="0"/>
                  <a:t>Method: Bayesian inference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𝑝𝑜</m:t>
                      </m:r>
                      <m:r>
                        <a:rPr lang="en-GB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𝑡𝑒𝑟𝑖𝑜𝑟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𝑝𝑟𝑖𝑜𝑟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Find the best parameter values by measuring the posterior distribution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E315-3DA2-284E-ABFC-B2AE47CBD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229600" cy="4638001"/>
              </a:xfrm>
              <a:blipFill>
                <a:blip r:embed="rId2"/>
                <a:stretch>
                  <a:fillRect l="-617" t="-1096" b="-1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4F02-3ABC-F649-A5DE-18C46C8CF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2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524E-08B6-9348-8605-57DF2AB3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DE36-56D1-B145-A316-54946806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 to write down an expression for likelihood</a:t>
            </a:r>
          </a:p>
          <a:p>
            <a:pPr marL="0" indent="0">
              <a:buNone/>
            </a:pPr>
            <a:r>
              <a:rPr lang="en-GB" dirty="0"/>
              <a:t>  → likelihood-free numerical approximation 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altLang="zh-CN" dirty="0"/>
              <a:t>Approximate</a:t>
            </a:r>
            <a:r>
              <a:rPr lang="zh-CN" altLang="en-US" dirty="0"/>
              <a:t> </a:t>
            </a:r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Computation (ABC)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62B3F-2333-6E43-AD00-AFB5F6BFA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1142-5622-1649-B44F-8185C883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CAB57-A631-7E46-A96F-0D89F8170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3FB16D-FDF5-6B48-9250-52BDFEB3BE08}"/>
              </a:ext>
            </a:extLst>
          </p:cNvPr>
          <p:cNvSpPr txBox="1">
            <a:spLocks/>
          </p:cNvSpPr>
          <p:nvPr/>
        </p:nvSpPr>
        <p:spPr bwMode="auto">
          <a:xfrm>
            <a:off x="467544" y="1340768"/>
            <a:ext cx="8229600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302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048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-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187450" indent="-136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ABC-SMC (Sequential Monte-Carlo)</a:t>
            </a:r>
            <a:endParaRPr lang="en-US" dirty="0"/>
          </a:p>
          <a:p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9AD592-8211-014B-847E-BC748F48E937}"/>
              </a:ext>
            </a:extLst>
          </p:cNvPr>
          <p:cNvGrpSpPr/>
          <p:nvPr/>
        </p:nvGrpSpPr>
        <p:grpSpPr>
          <a:xfrm>
            <a:off x="608454" y="1825525"/>
            <a:ext cx="7711067" cy="4311575"/>
            <a:chOff x="726810" y="1732579"/>
            <a:chExt cx="7711067" cy="431157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C943ED-60FC-B248-A2DA-7444FC49FEBC}"/>
                </a:ext>
              </a:extLst>
            </p:cNvPr>
            <p:cNvGrpSpPr/>
            <p:nvPr/>
          </p:nvGrpSpPr>
          <p:grpSpPr>
            <a:xfrm>
              <a:off x="726810" y="1732579"/>
              <a:ext cx="7711067" cy="3833389"/>
              <a:chOff x="1140389" y="397350"/>
              <a:chExt cx="8121461" cy="4106881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8AEC0BE-C6C2-7F4B-A696-D4FA6E4F28A1}"/>
                  </a:ext>
                </a:extLst>
              </p:cNvPr>
              <p:cNvSpPr/>
              <p:nvPr/>
            </p:nvSpPr>
            <p:spPr>
              <a:xfrm>
                <a:off x="8209233" y="2114519"/>
                <a:ext cx="1052617" cy="499789"/>
              </a:xfrm>
              <a:custGeom>
                <a:avLst/>
                <a:gdLst>
                  <a:gd name="connsiteX0" fmla="*/ 10758 w 472325"/>
                  <a:gd name="connsiteY0" fmla="*/ 0 h 1696122"/>
                  <a:gd name="connsiteX1" fmla="*/ 380104 w 472325"/>
                  <a:gd name="connsiteY1" fmla="*/ 430306 h 1696122"/>
                  <a:gd name="connsiteX2" fmla="*/ 444650 w 472325"/>
                  <a:gd name="connsiteY2" fmla="*/ 1194099 h 1696122"/>
                  <a:gd name="connsiteX3" fmla="*/ 0 w 472325"/>
                  <a:gd name="connsiteY3" fmla="*/ 1696122 h 169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325" h="1696122">
                    <a:moveTo>
                      <a:pt x="10758" y="0"/>
                    </a:moveTo>
                    <a:cubicBezTo>
                      <a:pt x="159273" y="115645"/>
                      <a:pt x="307789" y="231290"/>
                      <a:pt x="380104" y="430306"/>
                    </a:cubicBezTo>
                    <a:cubicBezTo>
                      <a:pt x="452419" y="629322"/>
                      <a:pt x="508001" y="983130"/>
                      <a:pt x="444650" y="1194099"/>
                    </a:cubicBezTo>
                    <a:cubicBezTo>
                      <a:pt x="381299" y="1405068"/>
                      <a:pt x="190649" y="1550595"/>
                      <a:pt x="0" y="1696122"/>
                    </a:cubicBezTo>
                  </a:path>
                </a:pathLst>
              </a:custGeom>
              <a:solidFill>
                <a:srgbClr val="4472C4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4BC837C6-B1A9-B344-8D68-6E9220FD62BA}"/>
                  </a:ext>
                </a:extLst>
              </p:cNvPr>
              <p:cNvSpPr/>
              <p:nvPr/>
            </p:nvSpPr>
            <p:spPr>
              <a:xfrm>
                <a:off x="5350136" y="1739152"/>
                <a:ext cx="623941" cy="1405667"/>
              </a:xfrm>
              <a:custGeom>
                <a:avLst/>
                <a:gdLst>
                  <a:gd name="connsiteX0" fmla="*/ 10758 w 472325"/>
                  <a:gd name="connsiteY0" fmla="*/ 0 h 1696122"/>
                  <a:gd name="connsiteX1" fmla="*/ 380104 w 472325"/>
                  <a:gd name="connsiteY1" fmla="*/ 430306 h 1696122"/>
                  <a:gd name="connsiteX2" fmla="*/ 444650 w 472325"/>
                  <a:gd name="connsiteY2" fmla="*/ 1194099 h 1696122"/>
                  <a:gd name="connsiteX3" fmla="*/ 0 w 472325"/>
                  <a:gd name="connsiteY3" fmla="*/ 1696122 h 169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325" h="1696122">
                    <a:moveTo>
                      <a:pt x="10758" y="0"/>
                    </a:moveTo>
                    <a:cubicBezTo>
                      <a:pt x="159273" y="115645"/>
                      <a:pt x="307789" y="231290"/>
                      <a:pt x="380104" y="430306"/>
                    </a:cubicBezTo>
                    <a:cubicBezTo>
                      <a:pt x="452419" y="629322"/>
                      <a:pt x="508001" y="983130"/>
                      <a:pt x="444650" y="1194099"/>
                    </a:cubicBezTo>
                    <a:cubicBezTo>
                      <a:pt x="381299" y="1405068"/>
                      <a:pt x="190649" y="1550595"/>
                      <a:pt x="0" y="1696122"/>
                    </a:cubicBezTo>
                  </a:path>
                </a:pathLst>
              </a:custGeom>
              <a:solidFill>
                <a:srgbClr val="4472C4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3CF583C-0061-704B-B857-3F109A62E70E}"/>
                  </a:ext>
                </a:extLst>
              </p:cNvPr>
              <p:cNvSpPr/>
              <p:nvPr/>
            </p:nvSpPr>
            <p:spPr>
              <a:xfrm>
                <a:off x="2766486" y="1459570"/>
                <a:ext cx="469688" cy="2181335"/>
              </a:xfrm>
              <a:custGeom>
                <a:avLst/>
                <a:gdLst>
                  <a:gd name="connsiteX0" fmla="*/ 0 w 430423"/>
                  <a:gd name="connsiteY0" fmla="*/ 0 h 2321781"/>
                  <a:gd name="connsiteX1" fmla="*/ 357809 w 430423"/>
                  <a:gd name="connsiteY1" fmla="*/ 159026 h 2321781"/>
                  <a:gd name="connsiteX2" fmla="*/ 429370 w 430423"/>
                  <a:gd name="connsiteY2" fmla="*/ 787179 h 2321781"/>
                  <a:gd name="connsiteX3" fmla="*/ 333955 w 430423"/>
                  <a:gd name="connsiteY3" fmla="*/ 2067339 h 2321781"/>
                  <a:gd name="connsiteX4" fmla="*/ 15903 w 430423"/>
                  <a:gd name="connsiteY4" fmla="*/ 2321781 h 232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0423" h="2321781">
                    <a:moveTo>
                      <a:pt x="0" y="0"/>
                    </a:moveTo>
                    <a:cubicBezTo>
                      <a:pt x="143123" y="13915"/>
                      <a:pt x="286247" y="27830"/>
                      <a:pt x="357809" y="159026"/>
                    </a:cubicBezTo>
                    <a:cubicBezTo>
                      <a:pt x="429371" y="290223"/>
                      <a:pt x="433346" y="469127"/>
                      <a:pt x="429370" y="787179"/>
                    </a:cubicBezTo>
                    <a:cubicBezTo>
                      <a:pt x="425394" y="1105231"/>
                      <a:pt x="402866" y="1811572"/>
                      <a:pt x="333955" y="2067339"/>
                    </a:cubicBezTo>
                    <a:cubicBezTo>
                      <a:pt x="265044" y="2323106"/>
                      <a:pt x="-17227" y="2315155"/>
                      <a:pt x="15903" y="2321781"/>
                    </a:cubicBezTo>
                  </a:path>
                </a:pathLst>
              </a:custGeom>
              <a:solidFill>
                <a:srgbClr val="4472C4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9869EEE-D9A1-8E42-B7C9-9E8658E81D83}"/>
                  </a:ext>
                </a:extLst>
              </p:cNvPr>
              <p:cNvSpPr/>
              <p:nvPr/>
            </p:nvSpPr>
            <p:spPr>
              <a:xfrm>
                <a:off x="1349829" y="1247615"/>
                <a:ext cx="351969" cy="2841786"/>
              </a:xfrm>
              <a:prstGeom prst="rect">
                <a:avLst/>
              </a:prstGeom>
              <a:solidFill>
                <a:srgbClr val="4472C4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658E4B6-33CC-B243-AB69-352113640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9829" y="838200"/>
                <a:ext cx="0" cy="3657600"/>
              </a:xfrm>
              <a:prstGeom prst="line">
                <a:avLst/>
              </a:prstGeom>
              <a:noFill/>
              <a:ln w="28575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E157F3-1CDD-C247-B091-E861F7A0FAFD}"/>
                  </a:ext>
                </a:extLst>
              </p:cNvPr>
              <p:cNvSpPr/>
              <p:nvPr/>
            </p:nvSpPr>
            <p:spPr>
              <a:xfrm>
                <a:off x="1404000" y="1500919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B5505E9-9355-3046-8ECA-1C985FB4389C}"/>
                  </a:ext>
                </a:extLst>
              </p:cNvPr>
              <p:cNvSpPr/>
              <p:nvPr/>
            </p:nvSpPr>
            <p:spPr>
              <a:xfrm>
                <a:off x="1404000" y="1672465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7B91091-689C-324E-9490-52C28611DAB0}"/>
                  </a:ext>
                </a:extLst>
              </p:cNvPr>
              <p:cNvSpPr/>
              <p:nvPr/>
            </p:nvSpPr>
            <p:spPr>
              <a:xfrm>
                <a:off x="1404000" y="1846083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0FE9D64-BC92-3F4B-90C3-F2CB4EBDD1B1}"/>
                  </a:ext>
                </a:extLst>
              </p:cNvPr>
              <p:cNvSpPr/>
              <p:nvPr/>
            </p:nvSpPr>
            <p:spPr>
              <a:xfrm>
                <a:off x="1404000" y="3177319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803020-862A-9D48-B9E6-D2637D9959F6}"/>
                  </a:ext>
                </a:extLst>
              </p:cNvPr>
              <p:cNvSpPr/>
              <p:nvPr/>
            </p:nvSpPr>
            <p:spPr>
              <a:xfrm>
                <a:off x="1404000" y="2394364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DB24236-EAA5-A347-BBAD-097E5768563B}"/>
                  </a:ext>
                </a:extLst>
              </p:cNvPr>
              <p:cNvSpPr/>
              <p:nvPr/>
            </p:nvSpPr>
            <p:spPr>
              <a:xfrm>
                <a:off x="1404000" y="2143491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44F6F3B-78CB-4D41-A36B-C15FBA766D01}"/>
                  </a:ext>
                </a:extLst>
              </p:cNvPr>
              <p:cNvSpPr/>
              <p:nvPr/>
            </p:nvSpPr>
            <p:spPr>
              <a:xfrm>
                <a:off x="1404000" y="3742289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B033EFE-20B5-B942-83D8-51AAA6C30970}"/>
                  </a:ext>
                </a:extLst>
              </p:cNvPr>
              <p:cNvSpPr/>
              <p:nvPr/>
            </p:nvSpPr>
            <p:spPr>
              <a:xfrm>
                <a:off x="1404000" y="2690310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92CE28-99C4-1E42-BCC1-A3CD558213ED}"/>
                  </a:ext>
                </a:extLst>
              </p:cNvPr>
              <p:cNvSpPr/>
              <p:nvPr/>
            </p:nvSpPr>
            <p:spPr>
              <a:xfrm>
                <a:off x="1404000" y="2241683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7FF7F6E-537A-214E-B6DB-4C14ED33D444}"/>
                  </a:ext>
                </a:extLst>
              </p:cNvPr>
              <p:cNvSpPr/>
              <p:nvPr/>
            </p:nvSpPr>
            <p:spPr>
              <a:xfrm>
                <a:off x="1404000" y="2960465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5DEE1F5-ABEC-534F-A15F-57A2B0BC5ABA}"/>
                  </a:ext>
                </a:extLst>
              </p:cNvPr>
              <p:cNvSpPr/>
              <p:nvPr/>
            </p:nvSpPr>
            <p:spPr>
              <a:xfrm>
                <a:off x="1404000" y="3526605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6F98ED-4972-B54A-8746-DF36A3235457}"/>
                  </a:ext>
                </a:extLst>
              </p:cNvPr>
              <p:cNvSpPr/>
              <p:nvPr/>
            </p:nvSpPr>
            <p:spPr>
              <a:xfrm>
                <a:off x="1404000" y="3394173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24864CC-4FF0-8148-B7A9-7DB10A71A488}"/>
                  </a:ext>
                </a:extLst>
              </p:cNvPr>
              <p:cNvSpPr/>
              <p:nvPr/>
            </p:nvSpPr>
            <p:spPr>
              <a:xfrm>
                <a:off x="1404000" y="3892234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958939-E0AA-A945-9D45-F6F2868ABBDA}"/>
                  </a:ext>
                </a:extLst>
              </p:cNvPr>
              <p:cNvSpPr/>
              <p:nvPr/>
            </p:nvSpPr>
            <p:spPr>
              <a:xfrm>
                <a:off x="1404000" y="2552700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D7D7EE4-31DA-9F44-82D8-C2AD261743E0}"/>
                  </a:ext>
                </a:extLst>
              </p:cNvPr>
              <p:cNvSpPr/>
              <p:nvPr/>
            </p:nvSpPr>
            <p:spPr>
              <a:xfrm>
                <a:off x="1404000" y="1989250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5C333E4-1B5B-484F-A9B8-FCF0941C8A58}"/>
                  </a:ext>
                </a:extLst>
              </p:cNvPr>
              <p:cNvSpPr/>
              <p:nvPr/>
            </p:nvSpPr>
            <p:spPr>
              <a:xfrm>
                <a:off x="1404000" y="1345270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17505E-22C4-DD4B-80F8-EAE9B4D5D283}"/>
                  </a:ext>
                </a:extLst>
              </p:cNvPr>
              <p:cNvSpPr txBox="1"/>
              <p:nvPr/>
            </p:nvSpPr>
            <p:spPr>
              <a:xfrm>
                <a:off x="1140389" y="400882"/>
                <a:ext cx="667223" cy="395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prior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2222D33-71BC-2141-9FF5-D476B9788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486" y="846631"/>
                <a:ext cx="0" cy="3657600"/>
              </a:xfrm>
              <a:prstGeom prst="line">
                <a:avLst/>
              </a:prstGeom>
              <a:noFill/>
              <a:ln w="28575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A9EC418-D2E7-0948-8777-8AA8ACF62C3E}"/>
                  </a:ext>
                </a:extLst>
              </p:cNvPr>
              <p:cNvSpPr/>
              <p:nvPr/>
            </p:nvSpPr>
            <p:spPr>
              <a:xfrm>
                <a:off x="2820657" y="3185750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1589B11-0A49-1B41-97AA-9CB95BDB7DF5}"/>
                  </a:ext>
                </a:extLst>
              </p:cNvPr>
              <p:cNvSpPr/>
              <p:nvPr/>
            </p:nvSpPr>
            <p:spPr>
              <a:xfrm>
                <a:off x="2820657" y="2402795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C2278A4-79DE-FF41-AE28-7B11E20194AC}"/>
                  </a:ext>
                </a:extLst>
              </p:cNvPr>
              <p:cNvSpPr/>
              <p:nvPr/>
            </p:nvSpPr>
            <p:spPr>
              <a:xfrm>
                <a:off x="2820657" y="2151922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2BE411-7CAB-E040-8F51-AD093C721C11}"/>
                  </a:ext>
                </a:extLst>
              </p:cNvPr>
              <p:cNvSpPr/>
              <p:nvPr/>
            </p:nvSpPr>
            <p:spPr>
              <a:xfrm>
                <a:off x="2820657" y="2698741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7F67F21-7B61-AB45-BBA0-5C036A431026}"/>
                  </a:ext>
                </a:extLst>
              </p:cNvPr>
              <p:cNvSpPr/>
              <p:nvPr/>
            </p:nvSpPr>
            <p:spPr>
              <a:xfrm>
                <a:off x="2820657" y="2250114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0443269-3D24-584A-AB98-1A0F963E9885}"/>
                  </a:ext>
                </a:extLst>
              </p:cNvPr>
              <p:cNvSpPr/>
              <p:nvPr/>
            </p:nvSpPr>
            <p:spPr>
              <a:xfrm>
                <a:off x="2819654" y="3376467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E211C73-A43A-BC4A-A2D1-86EA29ADB1EC}"/>
                  </a:ext>
                </a:extLst>
              </p:cNvPr>
              <p:cNvSpPr/>
              <p:nvPr/>
            </p:nvSpPr>
            <p:spPr>
              <a:xfrm>
                <a:off x="2820657" y="2933348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E4155FC-28D2-1847-8B0D-7A5021FB9545}"/>
                  </a:ext>
                </a:extLst>
              </p:cNvPr>
              <p:cNvSpPr/>
              <p:nvPr/>
            </p:nvSpPr>
            <p:spPr>
              <a:xfrm>
                <a:off x="2820657" y="2561131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B6FF0D2-13C0-6D45-A1DA-9747EB108BCD}"/>
                  </a:ext>
                </a:extLst>
              </p:cNvPr>
              <p:cNvSpPr/>
              <p:nvPr/>
            </p:nvSpPr>
            <p:spPr>
              <a:xfrm>
                <a:off x="2820657" y="1997681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A3389B6-A3A1-7242-B833-BD3091F40B43}"/>
                  </a:ext>
                </a:extLst>
              </p:cNvPr>
              <p:cNvSpPr/>
              <p:nvPr/>
            </p:nvSpPr>
            <p:spPr>
              <a:xfrm>
                <a:off x="2819654" y="1518135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22D40B9-7758-2442-B10A-7D9E827ADF00}"/>
                  </a:ext>
                </a:extLst>
              </p:cNvPr>
              <p:cNvSpPr/>
              <p:nvPr/>
            </p:nvSpPr>
            <p:spPr>
              <a:xfrm>
                <a:off x="2819654" y="1689681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DF22564-FC8D-EC41-96E3-1ED75A934E78}"/>
                  </a:ext>
                </a:extLst>
              </p:cNvPr>
              <p:cNvSpPr/>
              <p:nvPr/>
            </p:nvSpPr>
            <p:spPr>
              <a:xfrm>
                <a:off x="2819654" y="1863299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20D307-063A-194F-B0F1-06679D803026}"/>
                  </a:ext>
                </a:extLst>
              </p:cNvPr>
              <p:cNvSpPr txBox="1"/>
              <p:nvPr/>
            </p:nvSpPr>
            <p:spPr>
              <a:xfrm>
                <a:off x="2150783" y="400882"/>
                <a:ext cx="1416836" cy="395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population 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8DE8DF3-9636-7C44-BD87-65A4D891EF29}"/>
                  </a:ext>
                </a:extLst>
              </p:cNvPr>
              <p:cNvSpPr/>
              <p:nvPr/>
            </p:nvSpPr>
            <p:spPr>
              <a:xfrm>
                <a:off x="3413270" y="1846083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E346CF2-76EE-E84F-9538-B580691CD502}"/>
                  </a:ext>
                </a:extLst>
              </p:cNvPr>
              <p:cNvSpPr/>
              <p:nvPr/>
            </p:nvSpPr>
            <p:spPr>
              <a:xfrm>
                <a:off x="3404017" y="2395604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B85F6A-29A5-7549-B7BF-8EC87520B81A}"/>
                  </a:ext>
                </a:extLst>
              </p:cNvPr>
              <p:cNvSpPr/>
              <p:nvPr/>
            </p:nvSpPr>
            <p:spPr>
              <a:xfrm>
                <a:off x="3404017" y="2143491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8543693-584A-7F49-99FD-857E56434645}"/>
                  </a:ext>
                </a:extLst>
              </p:cNvPr>
              <p:cNvSpPr/>
              <p:nvPr/>
            </p:nvSpPr>
            <p:spPr>
              <a:xfrm>
                <a:off x="3404017" y="2658800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405344-869D-A94D-B952-567A9FA50D61}"/>
                  </a:ext>
                </a:extLst>
              </p:cNvPr>
              <p:cNvSpPr/>
              <p:nvPr/>
            </p:nvSpPr>
            <p:spPr>
              <a:xfrm>
                <a:off x="3404017" y="2921996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3A3CAD4-AD0A-9E41-8FFA-9A9D7E52696A}"/>
                  </a:ext>
                </a:extLst>
              </p:cNvPr>
              <p:cNvCxnSpPr/>
              <p:nvPr/>
            </p:nvCxnSpPr>
            <p:spPr>
              <a:xfrm>
                <a:off x="2995950" y="1903233"/>
                <a:ext cx="40295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437B424-F2D7-384C-A81D-C3C6AE3496A3}"/>
                  </a:ext>
                </a:extLst>
              </p:cNvPr>
              <p:cNvCxnSpPr/>
              <p:nvPr/>
            </p:nvCxnSpPr>
            <p:spPr>
              <a:xfrm>
                <a:off x="2995950" y="2209072"/>
                <a:ext cx="40295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E7C18F7-4A4C-F841-A917-4A74526D217A}"/>
                  </a:ext>
                </a:extLst>
              </p:cNvPr>
              <p:cNvCxnSpPr/>
              <p:nvPr/>
            </p:nvCxnSpPr>
            <p:spPr>
              <a:xfrm>
                <a:off x="2995950" y="2451514"/>
                <a:ext cx="40295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941F128-F028-F943-A79C-9EA3DF15CC1F}"/>
                  </a:ext>
                </a:extLst>
              </p:cNvPr>
              <p:cNvCxnSpPr/>
              <p:nvPr/>
            </p:nvCxnSpPr>
            <p:spPr>
              <a:xfrm>
                <a:off x="3005893" y="2715950"/>
                <a:ext cx="40295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3CAFE97-F5DB-EA41-BAC0-6A881A7C28D7}"/>
                  </a:ext>
                </a:extLst>
              </p:cNvPr>
              <p:cNvCxnSpPr/>
              <p:nvPr/>
            </p:nvCxnSpPr>
            <p:spPr>
              <a:xfrm>
                <a:off x="2995950" y="2981254"/>
                <a:ext cx="40295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4FDD264-B760-AD42-BEBF-09DF728BB016}"/>
                  </a:ext>
                </a:extLst>
              </p:cNvPr>
              <p:cNvSpPr/>
              <p:nvPr/>
            </p:nvSpPr>
            <p:spPr>
              <a:xfrm>
                <a:off x="3953658" y="1916050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E1BDAC5-75A8-984F-9AE7-FFB387341F02}"/>
                  </a:ext>
                </a:extLst>
              </p:cNvPr>
              <p:cNvSpPr/>
              <p:nvPr/>
            </p:nvSpPr>
            <p:spPr>
              <a:xfrm>
                <a:off x="3953658" y="2475107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41F6E2-2E9F-BC4C-9499-DE7D5D2A630D}"/>
                  </a:ext>
                </a:extLst>
              </p:cNvPr>
              <p:cNvSpPr/>
              <p:nvPr/>
            </p:nvSpPr>
            <p:spPr>
              <a:xfrm>
                <a:off x="3953658" y="2255722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ED7BAEC-84FD-A040-AD14-47954331C9A2}"/>
                  </a:ext>
                </a:extLst>
              </p:cNvPr>
              <p:cNvSpPr/>
              <p:nvPr/>
            </p:nvSpPr>
            <p:spPr>
              <a:xfrm>
                <a:off x="3953658" y="2662368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D7690B2-38C2-D24C-8CA9-5B310DF7EFD4}"/>
                  </a:ext>
                </a:extLst>
              </p:cNvPr>
              <p:cNvSpPr/>
              <p:nvPr/>
            </p:nvSpPr>
            <p:spPr>
              <a:xfrm>
                <a:off x="3953658" y="2894225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7ACFA7-B1C1-1543-9BA9-7A9F22B7F6D4}"/>
                  </a:ext>
                </a:extLst>
              </p:cNvPr>
              <p:cNvSpPr txBox="1"/>
              <p:nvPr/>
            </p:nvSpPr>
            <p:spPr>
              <a:xfrm>
                <a:off x="2896979" y="1195684"/>
                <a:ext cx="655405" cy="296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sample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B390016-F674-814E-8FA1-C26A7ECE00AF}"/>
                  </a:ext>
                </a:extLst>
              </p:cNvPr>
              <p:cNvSpPr txBox="1"/>
              <p:nvPr/>
            </p:nvSpPr>
            <p:spPr>
              <a:xfrm>
                <a:off x="3464468" y="1439906"/>
                <a:ext cx="663847" cy="296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perturb</a:t>
                </a:r>
              </a:p>
            </p:txBody>
          </p:sp>
          <p:cxnSp>
            <p:nvCxnSpPr>
              <p:cNvPr id="71" name="Curved Connector 70">
                <a:extLst>
                  <a:ext uri="{FF2B5EF4-FFF2-40B4-BE49-F238E27FC236}">
                    <a16:creationId xmlns:a16="http://schemas.microsoft.com/office/drawing/2014/main" id="{830DCC07-7753-BE48-9A02-5A673D5BBEA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286346" y="2459944"/>
                <a:ext cx="899282" cy="2"/>
              </a:xfrm>
              <a:prstGeom prst="curvedConnector3">
                <a:avLst>
                  <a:gd name="adj1" fmla="val 50000"/>
                </a:avLst>
              </a:prstGeom>
              <a:noFill/>
              <a:ln w="762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72" name="Right Arrow 71">
                <a:extLst>
                  <a:ext uri="{FF2B5EF4-FFF2-40B4-BE49-F238E27FC236}">
                    <a16:creationId xmlns:a16="http://schemas.microsoft.com/office/drawing/2014/main" id="{B73EA5BA-879D-C446-A23C-022AE1717851}"/>
                  </a:ext>
                </a:extLst>
              </p:cNvPr>
              <p:cNvSpPr/>
              <p:nvPr/>
            </p:nvSpPr>
            <p:spPr>
              <a:xfrm>
                <a:off x="1972892" y="2120360"/>
                <a:ext cx="515435" cy="840105"/>
              </a:xfrm>
              <a:prstGeom prst="rightArrow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912410A9-E717-2A41-888D-B561E455BD86}"/>
                      </a:ext>
                    </a:extLst>
                  </p:cNvPr>
                  <p:cNvSpPr/>
                  <p:nvPr/>
                </p:nvSpPr>
                <p:spPr>
                  <a:xfrm>
                    <a:off x="1796459" y="2925858"/>
                    <a:ext cx="1002276" cy="5629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Accept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 if </a:t>
                    </a:r>
                    <a14:m>
                      <m:oMath xmlns:m="http://schemas.openxmlformats.org/officeDocument/2006/math">
                        <m:r>
                          <a:rPr kumimoji="0" lang="en-GB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d>
                          <m:dPr>
                            <m:ctrlP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GB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GB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kumimoji="0" lang="en-GB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𝐷</m:t>
                            </m:r>
                          </m:e>
                        </m:d>
                        <m:r>
                          <a:rPr kumimoji="0" lang="en-GB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7EAB45E9-AE83-2845-971F-513C20DD6F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459" y="2925858"/>
                    <a:ext cx="1002276" cy="5629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BE45B71-0D41-6D4A-895E-9945B77E1011}"/>
                  </a:ext>
                </a:extLst>
              </p:cNvPr>
              <p:cNvSpPr/>
              <p:nvPr/>
            </p:nvSpPr>
            <p:spPr>
              <a:xfrm>
                <a:off x="3420690" y="3185192"/>
                <a:ext cx="114300" cy="114300"/>
              </a:xfrm>
              <a:prstGeom prst="ellipse">
                <a:avLst/>
              </a:prstGeom>
              <a:solidFill>
                <a:srgbClr val="FF000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A943EC0-7CAC-8C49-A61B-0CDC7E137324}"/>
                  </a:ext>
                </a:extLst>
              </p:cNvPr>
              <p:cNvCxnSpPr/>
              <p:nvPr/>
            </p:nvCxnSpPr>
            <p:spPr>
              <a:xfrm>
                <a:off x="3005893" y="3242342"/>
                <a:ext cx="40295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472C4">
                    <a:lumMod val="60000"/>
                    <a:lumOff val="4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EE554C9-C18A-1647-9F41-72F4AA440313}"/>
                  </a:ext>
                </a:extLst>
              </p:cNvPr>
              <p:cNvSpPr/>
              <p:nvPr/>
            </p:nvSpPr>
            <p:spPr>
              <a:xfrm>
                <a:off x="3953658" y="3242342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ight Arrow 76">
                <a:extLst>
                  <a:ext uri="{FF2B5EF4-FFF2-40B4-BE49-F238E27FC236}">
                    <a16:creationId xmlns:a16="http://schemas.microsoft.com/office/drawing/2014/main" id="{2E58F1F8-8BE9-AE4A-9EC7-6CDDC9F539FA}"/>
                  </a:ext>
                </a:extLst>
              </p:cNvPr>
              <p:cNvSpPr/>
              <p:nvPr/>
            </p:nvSpPr>
            <p:spPr>
              <a:xfrm>
                <a:off x="4434125" y="2062277"/>
                <a:ext cx="515435" cy="840105"/>
              </a:xfrm>
              <a:prstGeom prst="rightArrow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CD8D59F1-0EE7-B549-9CCC-BF500B6A0CFB}"/>
                      </a:ext>
                    </a:extLst>
                  </p:cNvPr>
                  <p:cNvSpPr/>
                  <p:nvPr/>
                </p:nvSpPr>
                <p:spPr>
                  <a:xfrm>
                    <a:off x="4257692" y="2867776"/>
                    <a:ext cx="982125" cy="5629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Accept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kumimoji="0" lang="en-GB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 if </a:t>
                    </a:r>
                    <a14:m>
                      <m:oMath xmlns:m="http://schemas.openxmlformats.org/officeDocument/2006/math">
                        <m:r>
                          <a:rPr kumimoji="0" lang="en-GB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  <m:d>
                          <m:dPr>
                            <m:ctrlP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GB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GB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kumimoji="0" lang="en-GB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𝐷</m:t>
                            </m:r>
                          </m:e>
                        </m:d>
                        <m:r>
                          <a:rPr kumimoji="0" lang="en-GB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6D8CCAAF-E6D5-5448-A594-B3B22D4988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7692" y="2867776"/>
                    <a:ext cx="982125" cy="5629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5AB74FE-CF07-8046-ACA1-A0EFEB100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2120" y="843099"/>
                <a:ext cx="0" cy="3657600"/>
              </a:xfrm>
              <a:prstGeom prst="line">
                <a:avLst/>
              </a:prstGeom>
              <a:noFill/>
              <a:ln w="28575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DB9B3DA-32B7-B540-9918-ACECBBAD81FD}"/>
                  </a:ext>
                </a:extLst>
              </p:cNvPr>
              <p:cNvSpPr txBox="1"/>
              <p:nvPr/>
            </p:nvSpPr>
            <p:spPr>
              <a:xfrm>
                <a:off x="4736417" y="397350"/>
                <a:ext cx="1416836" cy="395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population 2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9711DC6-B6CD-094F-9F0F-5F8441269405}"/>
                  </a:ext>
                </a:extLst>
              </p:cNvPr>
              <p:cNvSpPr/>
              <p:nvPr/>
            </p:nvSpPr>
            <p:spPr>
              <a:xfrm>
                <a:off x="5462437" y="1905393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7B17F0B-D2F6-9A49-AD97-E7D5BA82F5A4}"/>
                  </a:ext>
                </a:extLst>
              </p:cNvPr>
              <p:cNvSpPr/>
              <p:nvPr/>
            </p:nvSpPr>
            <p:spPr>
              <a:xfrm>
                <a:off x="5462437" y="2464450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BDCF568-0977-7C41-A0CB-59DA3CAFBFE8}"/>
                  </a:ext>
                </a:extLst>
              </p:cNvPr>
              <p:cNvSpPr/>
              <p:nvPr/>
            </p:nvSpPr>
            <p:spPr>
              <a:xfrm>
                <a:off x="5462437" y="2245065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7575099-819F-AE4E-9567-5DD8592BA4C7}"/>
                  </a:ext>
                </a:extLst>
              </p:cNvPr>
              <p:cNvSpPr/>
              <p:nvPr/>
            </p:nvSpPr>
            <p:spPr>
              <a:xfrm>
                <a:off x="5462437" y="2651711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48FC8EF-F18C-3E4B-B010-968BD8A75EAF}"/>
                  </a:ext>
                </a:extLst>
              </p:cNvPr>
              <p:cNvSpPr/>
              <p:nvPr/>
            </p:nvSpPr>
            <p:spPr>
              <a:xfrm>
                <a:off x="5462437" y="2883568"/>
                <a:ext cx="114300" cy="114300"/>
              </a:xfrm>
              <a:prstGeom prst="ellipse">
                <a:avLst/>
              </a:prstGeom>
              <a:solidFill>
                <a:srgbClr val="00B050">
                  <a:alpha val="56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ight Arrow 85">
                <a:extLst>
                  <a:ext uri="{FF2B5EF4-FFF2-40B4-BE49-F238E27FC236}">
                    <a16:creationId xmlns:a16="http://schemas.microsoft.com/office/drawing/2014/main" id="{A042F98F-7549-9444-AC31-F8C688ABF47A}"/>
                  </a:ext>
                </a:extLst>
              </p:cNvPr>
              <p:cNvSpPr/>
              <p:nvPr/>
            </p:nvSpPr>
            <p:spPr>
              <a:xfrm>
                <a:off x="6257830" y="2054120"/>
                <a:ext cx="515435" cy="840105"/>
              </a:xfrm>
              <a:prstGeom prst="rightArrow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7525E2-0A75-2C44-AC75-067B5E10792B}"/>
                  </a:ext>
                </a:extLst>
              </p:cNvPr>
              <p:cNvSpPr txBox="1"/>
              <p:nvPr/>
            </p:nvSpPr>
            <p:spPr>
              <a:xfrm>
                <a:off x="6817169" y="2066936"/>
                <a:ext cx="518652" cy="626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...</a:t>
                </a:r>
              </a:p>
            </p:txBody>
          </p:sp>
          <p:sp>
            <p:nvSpPr>
              <p:cNvPr id="88" name="Right Arrow 87">
                <a:extLst>
                  <a:ext uri="{FF2B5EF4-FFF2-40B4-BE49-F238E27FC236}">
                    <a16:creationId xmlns:a16="http://schemas.microsoft.com/office/drawing/2014/main" id="{CAE9E6CE-66C2-9740-9666-68E7FC156593}"/>
                  </a:ext>
                </a:extLst>
              </p:cNvPr>
              <p:cNvSpPr/>
              <p:nvPr/>
            </p:nvSpPr>
            <p:spPr>
              <a:xfrm>
                <a:off x="7360247" y="2026979"/>
                <a:ext cx="515435" cy="840105"/>
              </a:xfrm>
              <a:prstGeom prst="rightArrow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B3D9DF6-E37A-6B4A-9BED-CED87AB86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9219" y="843099"/>
                <a:ext cx="0" cy="3657600"/>
              </a:xfrm>
              <a:prstGeom prst="line">
                <a:avLst/>
              </a:prstGeom>
              <a:noFill/>
              <a:ln w="28575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83FB2A-C082-C74E-A5C6-AC709E101686}"/>
                  </a:ext>
                </a:extLst>
              </p:cNvPr>
              <p:cNvSpPr txBox="1"/>
              <p:nvPr/>
            </p:nvSpPr>
            <p:spPr>
              <a:xfrm>
                <a:off x="7593516" y="397350"/>
                <a:ext cx="1443849" cy="395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population T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946854F-658E-DD41-9BE1-9273E28D1578}"/>
                  </a:ext>
                </a:extLst>
              </p:cNvPr>
              <p:cNvSpPr/>
              <p:nvPr/>
            </p:nvSpPr>
            <p:spPr>
              <a:xfrm>
                <a:off x="8305200" y="2312625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DD91587-980E-534C-8DF0-EA64AD55647D}"/>
                  </a:ext>
                </a:extLst>
              </p:cNvPr>
              <p:cNvSpPr/>
              <p:nvPr/>
            </p:nvSpPr>
            <p:spPr>
              <a:xfrm>
                <a:off x="8305200" y="2195766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A46794C-E9E7-0B4A-A2CB-E061A198C9E5}"/>
                  </a:ext>
                </a:extLst>
              </p:cNvPr>
              <p:cNvSpPr/>
              <p:nvPr/>
            </p:nvSpPr>
            <p:spPr>
              <a:xfrm>
                <a:off x="8305200" y="2426925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EED73D9-8CFC-C24F-AF19-DC13172BDF0F}"/>
                    </a:ext>
                  </a:extLst>
                </p:cNvPr>
                <p:cNvSpPr/>
                <p:nvPr/>
              </p:nvSpPr>
              <p:spPr>
                <a:xfrm>
                  <a:off x="1794922" y="5571696"/>
                  <a:ext cx="95162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GB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A6A7A5DD-56B7-7A4D-AEE9-FC11EC4B33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922" y="5571696"/>
                  <a:ext cx="9516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7D45BF7-BE21-2849-88FC-7CC08015AD2E}"/>
                    </a:ext>
                  </a:extLst>
                </p:cNvPr>
                <p:cNvSpPr/>
                <p:nvPr/>
              </p:nvSpPr>
              <p:spPr>
                <a:xfrm>
                  <a:off x="4248015" y="5582489"/>
                  <a:ext cx="95162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GB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306874E9-224F-E244-859C-F03B1EFFE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015" y="5582489"/>
                  <a:ext cx="95162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B9E288-2B41-F54F-A597-5C8B30917565}"/>
                    </a:ext>
                  </a:extLst>
                </p:cNvPr>
                <p:cNvSpPr/>
                <p:nvPr/>
              </p:nvSpPr>
              <p:spPr>
                <a:xfrm>
                  <a:off x="6987455" y="5571695"/>
                  <a:ext cx="95162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GB" sz="1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79973CF-8A62-1848-86A2-D491FD4E48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455" y="5571695"/>
                  <a:ext cx="95162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B28B2-EED8-2042-9FDC-BBD4C5D56CC4}"/>
                    </a:ext>
                  </a:extLst>
                </p:cNvPr>
                <p:cNvSpPr/>
                <p:nvPr/>
              </p:nvSpPr>
              <p:spPr>
                <a:xfrm>
                  <a:off x="2980794" y="4554463"/>
                  <a:ext cx="932496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GB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F3E1979-47B5-AC4C-82CB-C40769E9F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794" y="4554463"/>
                  <a:ext cx="932496" cy="3231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E21A5DC-EC90-9445-9BF8-83D622F8C2D5}"/>
                    </a:ext>
                  </a:extLst>
                </p:cNvPr>
                <p:cNvSpPr/>
                <p:nvPr/>
              </p:nvSpPr>
              <p:spPr>
                <a:xfrm>
                  <a:off x="2495132" y="4548350"/>
                  <a:ext cx="932496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0A278673-0DAB-0147-B046-7560A926F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132" y="4548350"/>
                  <a:ext cx="932496" cy="3231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510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CE61-9D03-E54B-B3C1-C819A730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FBE37-C375-D244-B7F9-42DE4245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56" y="3628003"/>
            <a:ext cx="1443318" cy="52112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Model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8DCA2-10E7-FA47-BD15-2D340BF4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FEDE84-3772-FE49-B3E2-4CF1266A18BF}"/>
                  </a:ext>
                </a:extLst>
              </p:cNvPr>
              <p:cNvSpPr/>
              <p:nvPr/>
            </p:nvSpPr>
            <p:spPr>
              <a:xfrm>
                <a:off x="213544" y="1311279"/>
                <a:ext cx="3071523" cy="2316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κ</m:t>
                          </m:r>
                        </m:e>
                        <m:sub>
                          <m:r>
                            <a:rPr lang="en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l-GR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Φ</m:t>
                      </m:r>
                    </m:oMath>
                  </m:oMathPara>
                </a14:m>
                <a:endParaRPr lang="en-CN" sz="1400" dirty="0">
                  <a:solidFill>
                    <a:schemeClr val="tx1"/>
                  </a:solidFill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Φβ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Φ</m:t>
                      </m:r>
                    </m:oMath>
                  </m:oMathPara>
                </a14:m>
                <a:endParaRPr lang="en-CN" sz="1400" dirty="0">
                  <a:solidFill>
                    <a:schemeClr val="tx1"/>
                  </a:solidFill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N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a:rPr lang="en-CN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CN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N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βΦ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den>
                      </m:f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β</m:t>
                      </m:r>
                    </m:oMath>
                  </m:oMathPara>
                </a14:m>
                <a:endParaRPr lang="en-CN" sz="1400" dirty="0">
                  <a:solidFill>
                    <a:schemeClr val="tx1"/>
                  </a:solidFill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CN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N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en-CN" sz="1400" dirty="0">
                  <a:solidFill>
                    <a:schemeClr val="tx1"/>
                  </a:solidFill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FEDE84-3772-FE49-B3E2-4CF1266A1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4" y="1311279"/>
                <a:ext cx="3071523" cy="2316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>
            <a:extLst>
              <a:ext uri="{FF2B5EF4-FFF2-40B4-BE49-F238E27FC236}">
                <a16:creationId xmlns:a16="http://schemas.microsoft.com/office/drawing/2014/main" id="{C485C925-2694-7042-8388-C4ADB0B2C869}"/>
              </a:ext>
            </a:extLst>
          </p:cNvPr>
          <p:cNvSpPr/>
          <p:nvPr/>
        </p:nvSpPr>
        <p:spPr>
          <a:xfrm>
            <a:off x="2719606" y="2286000"/>
            <a:ext cx="912594" cy="3979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6068C5-D232-4D4B-9F4F-112DCB021169}"/>
                  </a:ext>
                </a:extLst>
              </p:cNvPr>
              <p:cNvSpPr txBox="1"/>
              <p:nvPr/>
            </p:nvSpPr>
            <p:spPr>
              <a:xfrm>
                <a:off x="4167637" y="2172619"/>
                <a:ext cx="2914580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Model 2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exponential decaying </a:t>
                </a:r>
                <a:r>
                  <a:rPr lang="el-G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GB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Ν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6068C5-D232-4D4B-9F4F-112DCB02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637" y="2172619"/>
                <a:ext cx="2914580" cy="1025665"/>
              </a:xfrm>
              <a:prstGeom prst="rect">
                <a:avLst/>
              </a:prstGeom>
              <a:blipFill>
                <a:blip r:embed="rId3"/>
                <a:stretch>
                  <a:fillRect l="-2183" t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>
            <a:extLst>
              <a:ext uri="{FF2B5EF4-FFF2-40B4-BE49-F238E27FC236}">
                <a16:creationId xmlns:a16="http://schemas.microsoft.com/office/drawing/2014/main" id="{F61F672F-159A-4E4A-88C8-B92251A8FC5D}"/>
              </a:ext>
            </a:extLst>
          </p:cNvPr>
          <p:cNvSpPr/>
          <p:nvPr/>
        </p:nvSpPr>
        <p:spPr>
          <a:xfrm rot="5400000">
            <a:off x="4717482" y="3885333"/>
            <a:ext cx="912594" cy="3979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519560-036A-0942-8D08-D491CA8807EF}"/>
                  </a:ext>
                </a:extLst>
              </p:cNvPr>
              <p:cNvSpPr txBox="1"/>
              <p:nvPr/>
            </p:nvSpPr>
            <p:spPr>
              <a:xfrm>
                <a:off x="4657646" y="4873486"/>
                <a:ext cx="14302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Model 3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l-GR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GB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519560-036A-0942-8D08-D491CA88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46" y="4873486"/>
                <a:ext cx="1430200" cy="707886"/>
              </a:xfrm>
              <a:prstGeom prst="rect">
                <a:avLst/>
              </a:prstGeom>
              <a:blipFill>
                <a:blip r:embed="rId4"/>
                <a:stretch>
                  <a:fillRect l="-4425" t="-3571" b="-16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93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E118-86F6-284B-8839-859DC3E1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04BC-47B0-894C-9879-64715B72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pyABC (modified) in Python</a:t>
            </a:r>
          </a:p>
          <a:p>
            <a:endParaRPr lang="en-GB" dirty="0"/>
          </a:p>
          <a:p>
            <a:r>
              <a:rPr lang="en-GB" dirty="0"/>
              <a:t>Experiments</a:t>
            </a:r>
          </a:p>
          <a:p>
            <a:pPr lvl="1"/>
            <a:r>
              <a:rPr lang="en-GB" dirty="0"/>
              <a:t>implementation options, algorithm hyperparameters</a:t>
            </a:r>
          </a:p>
          <a:p>
            <a:pPr lvl="1"/>
            <a:r>
              <a:rPr lang="en-GB" dirty="0"/>
              <a:t>parameter inference</a:t>
            </a:r>
          </a:p>
          <a:p>
            <a:pPr lvl="1"/>
            <a:r>
              <a:rPr lang="en-GB" dirty="0"/>
              <a:t>model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3743A-1E41-4C40-BBCF-397E798C83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267F-C276-AB4A-8503-CA15849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7F64-E791-1341-A919-C478C845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 options, algorithm hyperparameters</a:t>
            </a:r>
          </a:p>
          <a:p>
            <a:pPr lvl="1"/>
            <a:r>
              <a:rPr lang="en-GB" dirty="0"/>
              <a:t>use synthetic data with know parameter values</a:t>
            </a:r>
          </a:p>
          <a:p>
            <a:pPr lvl="1"/>
            <a:r>
              <a:rPr lang="en-GB" dirty="0"/>
              <a:t>compare efficiency and their influence on the goodness of fit</a:t>
            </a:r>
          </a:p>
          <a:p>
            <a:pPr lvl="1"/>
            <a:r>
              <a:rPr lang="en-GB" dirty="0"/>
              <a:t>suggest proper setting for later parameter inference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A0C57-4999-2A49-B393-DAD27372E5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2B6034F-5609-5D43-BC98-4EE742D7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49" y="2937766"/>
            <a:ext cx="8886102" cy="306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05463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E1DF-EDC5-4C42-9F3E-968B32F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Implementations – Parameter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A83E1-B9F0-1A48-816E-1D18E550A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53889-C2FD-184D-8112-E4FB9D919F3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B6FDF-E8C2-614A-A510-F33E117C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1" y="957353"/>
            <a:ext cx="7713133" cy="51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8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epcc_clarity</Template>
  <TotalTime>1260</TotalTime>
  <Words>378</Words>
  <Application>Microsoft Macintosh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Helvetica</vt:lpstr>
      <vt:lpstr>Lucida Grande</vt:lpstr>
      <vt:lpstr>Times New Roman</vt:lpstr>
      <vt:lpstr>epcc_clarity</vt:lpstr>
      <vt:lpstr>Bayesian Inference using Sequential Monte-Carlo Algorithms for Dynamical Systems Models</vt:lpstr>
      <vt:lpstr>Background</vt:lpstr>
      <vt:lpstr>Background</vt:lpstr>
      <vt:lpstr>Background</vt:lpstr>
      <vt:lpstr>Background</vt:lpstr>
      <vt:lpstr>Models</vt:lpstr>
      <vt:lpstr>Implementations</vt:lpstr>
      <vt:lpstr>Implementations</vt:lpstr>
      <vt:lpstr>Implementations – Parameter inference</vt:lpstr>
      <vt:lpstr>Implementations – Parameter inference</vt:lpstr>
      <vt:lpstr>Implementations – Parameter inference</vt:lpstr>
      <vt:lpstr>Implementations – Parameter inference</vt:lpstr>
      <vt:lpstr>Implementations – Parameter inference</vt:lpstr>
      <vt:lpstr>Performance</vt:lpstr>
      <vt:lpstr>Performance</vt:lpstr>
      <vt:lpstr>Conclusions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Chaolin</dc:creator>
  <cp:lastModifiedBy>Han Chaolin</cp:lastModifiedBy>
  <cp:revision>79</cp:revision>
  <dcterms:created xsi:type="dcterms:W3CDTF">2020-01-28T12:26:27Z</dcterms:created>
  <dcterms:modified xsi:type="dcterms:W3CDTF">2020-08-18T13:45:47Z</dcterms:modified>
</cp:coreProperties>
</file>