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AC885-763A-3644-8B0D-1A223F34DDCB}" v="26" dt="2020-07-16T09:45:5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/>
    <p:restoredTop sz="94731"/>
  </p:normalViewPr>
  <p:slideViewPr>
    <p:cSldViewPr snapToGrid="0" snapToObjects="1">
      <p:cViewPr varScale="1">
        <p:scale>
          <a:sx n="142" d="100"/>
          <a:sy n="142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Chaolin" userId="9a087f1af566bbf7" providerId="LiveId" clId="{49BAC885-763A-3644-8B0D-1A223F34DDCB}"/>
    <pc:docChg chg="custSel modSld">
      <pc:chgData name="Han Chaolin" userId="9a087f1af566bbf7" providerId="LiveId" clId="{49BAC885-763A-3644-8B0D-1A223F34DDCB}" dt="2020-07-16T09:45:51.459" v="26" actId="164"/>
      <pc:docMkLst>
        <pc:docMk/>
      </pc:docMkLst>
      <pc:sldChg chg="addSp delSp modSp mod">
        <pc:chgData name="Han Chaolin" userId="9a087f1af566bbf7" providerId="LiveId" clId="{49BAC885-763A-3644-8B0D-1A223F34DDCB}" dt="2020-07-16T09:45:51.459" v="26" actId="164"/>
        <pc:sldMkLst>
          <pc:docMk/>
          <pc:sldMk cId="3292601149" sldId="257"/>
        </pc:sldMkLst>
        <pc:spChg chg="add mod">
          <ac:chgData name="Han Chaolin" userId="9a087f1af566bbf7" providerId="LiveId" clId="{49BAC885-763A-3644-8B0D-1A223F34DDCB}" dt="2020-07-16T09:45:51.459" v="26" actId="164"/>
          <ac:spMkLst>
            <pc:docMk/>
            <pc:sldMk cId="3292601149" sldId="257"/>
            <ac:spMk id="9" creationId="{EC438B4A-0D49-4149-A7E9-2BB7D89C9988}"/>
          </ac:spMkLst>
        </pc:spChg>
        <pc:spChg chg="add mod">
          <ac:chgData name="Han Chaolin" userId="9a087f1af566bbf7" providerId="LiveId" clId="{49BAC885-763A-3644-8B0D-1A223F34DDCB}" dt="2020-07-16T09:45:51.459" v="26" actId="164"/>
          <ac:spMkLst>
            <pc:docMk/>
            <pc:sldMk cId="3292601149" sldId="257"/>
            <ac:spMk id="10" creationId="{389C901A-5464-9A4E-A801-A6A8BAEF22EE}"/>
          </ac:spMkLst>
        </pc:spChg>
        <pc:grpChg chg="add mod">
          <ac:chgData name="Han Chaolin" userId="9a087f1af566bbf7" providerId="LiveId" clId="{49BAC885-763A-3644-8B0D-1A223F34DDCB}" dt="2020-07-16T09:45:51.459" v="26" actId="164"/>
          <ac:grpSpMkLst>
            <pc:docMk/>
            <pc:sldMk cId="3292601149" sldId="257"/>
            <ac:grpSpMk id="11" creationId="{1DFF38CE-A896-AC47-A38D-CCF81F9B1A82}"/>
          </ac:grpSpMkLst>
        </pc:grpChg>
        <pc:picChg chg="add del mod">
          <ac:chgData name="Han Chaolin" userId="9a087f1af566bbf7" providerId="LiveId" clId="{49BAC885-763A-3644-8B0D-1A223F34DDCB}" dt="2020-07-16T09:27:16.858" v="4" actId="478"/>
          <ac:picMkLst>
            <pc:docMk/>
            <pc:sldMk cId="3292601149" sldId="257"/>
            <ac:picMk id="3" creationId="{E5750790-A904-B44F-B832-A98F111D7F38}"/>
          </ac:picMkLst>
        </pc:picChg>
        <pc:picChg chg="add del">
          <ac:chgData name="Han Chaolin" userId="9a087f1af566bbf7" providerId="LiveId" clId="{49BAC885-763A-3644-8B0D-1A223F34DDCB}" dt="2020-07-16T09:27:15.060" v="3" actId="478"/>
          <ac:picMkLst>
            <pc:docMk/>
            <pc:sldMk cId="3292601149" sldId="257"/>
            <ac:picMk id="4" creationId="{0B19F59D-2E11-814E-A21C-C6279CDFC65C}"/>
          </ac:picMkLst>
        </pc:picChg>
        <pc:picChg chg="add mod">
          <ac:chgData name="Han Chaolin" userId="9a087f1af566bbf7" providerId="LiveId" clId="{49BAC885-763A-3644-8B0D-1A223F34DDCB}" dt="2020-07-16T09:45:51.459" v="26" actId="164"/>
          <ac:picMkLst>
            <pc:docMk/>
            <pc:sldMk cId="3292601149" sldId="257"/>
            <ac:picMk id="6" creationId="{276CBD7B-9C5A-8C40-B940-0752A6E9A1DF}"/>
          </ac:picMkLst>
        </pc:picChg>
        <pc:picChg chg="add mod">
          <ac:chgData name="Han Chaolin" userId="9a087f1af566bbf7" providerId="LiveId" clId="{49BAC885-763A-3644-8B0D-1A223F34DDCB}" dt="2020-07-16T09:45:51.459" v="26" actId="164"/>
          <ac:picMkLst>
            <pc:docMk/>
            <pc:sldMk cId="3292601149" sldId="257"/>
            <ac:picMk id="8" creationId="{CAE2B26F-5EC1-9B4C-B8FD-F4C4C89DD4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E4D6D-4182-724C-AE42-21A7678082D3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62FE5-3D17-5648-A5C1-07EAAD072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8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62FE5-3D17-5648-A5C1-07EAAD07219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86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DB51-0980-B448-B306-2D9A72B6E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97B96-9344-BF41-8344-E7FB75E6C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7ED63-5615-0544-8FC4-CB4B5B4E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8BD-6FDF-8443-BE5B-CC1455AE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37EF-BB16-1841-8355-B602F011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1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D32D-8A7E-E547-B392-C3258BDA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58E8F-EA8D-3A46-B3FA-ECE7D6D9F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6183-D532-CB45-8758-2F10ED8D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5B5F-B84D-5A41-A7B5-9BB016E8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68CA-4671-D34C-B984-A0500ADB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1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84D8A-5B48-E249-A226-259D76A2C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FC4CF-0776-5140-95A2-A8C02A41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C7769-DCEB-5944-B184-27A302F9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840E-C2B0-3744-BDA0-EBC23F4C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3B2C-CBE3-F944-A096-847ED36D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5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E36E-C07F-254E-BE45-A253000A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6AA7-58D0-024F-98C9-16C3589F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5F50-7917-944D-A878-8C6DC68B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4A45-ED60-4B4A-B831-B6F646AF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A28F-4FED-0245-A1C7-4B698A26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4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CB0F-DE82-1741-9EA7-12CE36BF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79500-8390-0C4D-9FC0-A539855C5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8CB1-17FB-1443-8728-1CAE87C1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6108-9146-5248-953C-815E3CA0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E96BD-5372-AB41-9197-76733BA7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4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6896-B589-C545-BAF9-2682DA1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C079-3B9C-4048-98C7-080456B37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BEC80-0E7A-AD43-94E1-600817F93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2D0CF-D4CA-5D40-91A6-2A969504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6014-22A1-4B44-8564-E550D3E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9C737-A80F-6D47-905F-4D460499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24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DF6D-91E4-3F48-B715-413F52AE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1136-DE71-4F45-BB09-64DF54BF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8C4C8-6D4A-4E40-BA4E-23B850570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D942D-A559-4142-AE53-5101914A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C0235-0A97-B94D-A11B-4EF5458AE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B6039-E0E1-5A40-8A27-29C1B24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254B5-1295-8D47-8E27-721C79B4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1ACAF-47D6-9541-9384-56F1272A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930B-B925-4345-8F37-E9D1175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20952-18C0-0E49-A598-D361D762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2B90F-9A6E-D94A-B6C8-B677C597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12D00-E3BE-764C-A623-F2E8B56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7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06EDE-FE46-5247-8761-BEA09356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1586E-7FBD-3E4C-92CA-472C0484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F2D7A-830A-1E4D-AB7D-BD14A8A0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735B-71AB-AD47-B53B-CF5B706E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4A57-B1A3-4945-BC4D-347D3A24B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E5B8C-1F16-3649-BF15-C30BF720F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6D8EE-AF7E-BA44-82CC-AB263EAF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6A2E2-7AFB-1A48-83D4-3327F968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1D695-02EF-E844-9212-716D9E8B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0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FA7B-5D4B-6C4F-9A1B-6A96B179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1A05F-5C2D-E74B-B460-7DBDC9372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7AA3D-8FF6-6A45-AB16-AAD9EAFA8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FEF7-2646-9344-AC80-FDF8CBC4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7D9E3-D2EC-5540-AEB8-9D6EF81E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3EA19-5940-9747-AB57-FFBD54A2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A8F22-F391-6241-9F43-D22985A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EA160-F874-B543-BD17-40DCF5D84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9FB3-E41D-494A-954F-C92F80B37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94FCB-AE05-244A-9C41-3B34CFBBA432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FEB8-DBDD-E644-BC3D-A1AA81A0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5989-507C-E641-A698-EA00A3AA0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22F7-F4DC-2B44-8600-F311BF1F5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5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361FB010-417A-BD4D-9138-F3148F656AB3}"/>
              </a:ext>
            </a:extLst>
          </p:cNvPr>
          <p:cNvGrpSpPr/>
          <p:nvPr/>
        </p:nvGrpSpPr>
        <p:grpSpPr>
          <a:xfrm>
            <a:off x="1191884" y="33325"/>
            <a:ext cx="5775841" cy="6539281"/>
            <a:chOff x="1191884" y="33325"/>
            <a:chExt cx="5775841" cy="653928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2D2CB4-AEEF-574E-9426-60B82AE11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152" t="7258"/>
            <a:stretch/>
          </p:blipFill>
          <p:spPr>
            <a:xfrm>
              <a:off x="2057733" y="4550918"/>
              <a:ext cx="1335576" cy="12801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1DCB325-24EF-1745-A7FA-4CC887478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4912" y="1555048"/>
              <a:ext cx="1168397" cy="139790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3192F1-5985-424A-8207-B54723C2A611}"/>
                </a:ext>
              </a:extLst>
            </p:cNvPr>
            <p:cNvSpPr txBox="1"/>
            <p:nvPr/>
          </p:nvSpPr>
          <p:spPr>
            <a:xfrm>
              <a:off x="2164667" y="2815312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neutrophil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1FA2E5-95DC-A14B-BA19-1B98E17EC19D}"/>
                </a:ext>
              </a:extLst>
            </p:cNvPr>
            <p:cNvSpPr txBox="1"/>
            <p:nvPr/>
          </p:nvSpPr>
          <p:spPr>
            <a:xfrm>
              <a:off x="2083139" y="5576931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macrophage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7FC7EC-4661-3C4E-B1B6-F2646BA99DF2}"/>
                </a:ext>
              </a:extLst>
            </p:cNvPr>
            <p:cNvSpPr txBox="1"/>
            <p:nvPr/>
          </p:nvSpPr>
          <p:spPr>
            <a:xfrm>
              <a:off x="5643248" y="1940473"/>
              <a:ext cx="872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il-1</a:t>
              </a:r>
              <a:r>
                <a:rPr lang="el-G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5AC5E6-7D14-2449-ACE7-32EAB7A4F5C9}"/>
                </a:ext>
              </a:extLst>
            </p:cNvPr>
            <p:cNvSpPr txBox="1"/>
            <p:nvPr/>
          </p:nvSpPr>
          <p:spPr>
            <a:xfrm>
              <a:off x="5755599" y="5425213"/>
              <a:ext cx="946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tnf</a:t>
              </a:r>
              <a:r>
                <a:rPr lang="el-G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-α</a:t>
              </a:r>
              <a:endPara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94B54F-BDA0-8F4D-A204-A0D9F4965432}"/>
                </a:ext>
              </a:extLst>
            </p:cNvPr>
            <p:cNvCxnSpPr/>
            <p:nvPr/>
          </p:nvCxnSpPr>
          <p:spPr>
            <a:xfrm flipH="1">
              <a:off x="3738282" y="2202083"/>
              <a:ext cx="1559859" cy="0"/>
            </a:xfrm>
            <a:prstGeom prst="straightConnector1">
              <a:avLst/>
            </a:prstGeom>
            <a:ln w="47625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060DED1-C51C-1F40-901B-73AEC8AA2212}"/>
                </a:ext>
              </a:extLst>
            </p:cNvPr>
            <p:cNvSpPr/>
            <p:nvPr/>
          </p:nvSpPr>
          <p:spPr>
            <a:xfrm>
              <a:off x="2363328" y="940504"/>
              <a:ext cx="1040607" cy="925895"/>
            </a:xfrm>
            <a:prstGeom prst="arc">
              <a:avLst>
                <a:gd name="adj1" fmla="val 8955513"/>
                <a:gd name="adj2" fmla="val 2315446"/>
              </a:avLst>
            </a:prstGeom>
            <a:ln w="47625">
              <a:solidFill>
                <a:schemeClr val="tx1"/>
              </a:solidFill>
              <a:round/>
              <a:headEnd w="sm" len="lg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C2583C-5857-FC46-90A0-5C8BDC18B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109" y="3416801"/>
              <a:ext cx="1" cy="9265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AF3FB6-485A-B249-AF48-1303ED5BE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203" y="3412739"/>
              <a:ext cx="523811" cy="1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0D0242-08AC-E847-87DD-9209B57CE0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7049" y="1559029"/>
              <a:ext cx="258399" cy="23486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0172996-9394-924F-897A-0E58D5291D7A}"/>
                </a:ext>
              </a:extLst>
            </p:cNvPr>
            <p:cNvSpPr/>
            <p:nvPr/>
          </p:nvSpPr>
          <p:spPr>
            <a:xfrm>
              <a:off x="1191884" y="33325"/>
              <a:ext cx="4867503" cy="5123144"/>
            </a:xfrm>
            <a:prstGeom prst="arc">
              <a:avLst>
                <a:gd name="adj1" fmla="val 327164"/>
                <a:gd name="adj2" fmla="val 5295447"/>
              </a:avLst>
            </a:prstGeom>
            <a:ln w="47625">
              <a:solidFill>
                <a:schemeClr val="tx1"/>
              </a:solidFill>
              <a:round/>
              <a:headEnd type="none" w="sm" len="lg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0049BA4-3DF7-BE43-89F8-17FEBF2F8B25}"/>
                </a:ext>
              </a:extLst>
            </p:cNvPr>
            <p:cNvCxnSpPr/>
            <p:nvPr/>
          </p:nvCxnSpPr>
          <p:spPr>
            <a:xfrm flipH="1">
              <a:off x="3738282" y="2594897"/>
              <a:ext cx="1559859" cy="0"/>
            </a:xfrm>
            <a:prstGeom prst="straightConnector1">
              <a:avLst/>
            </a:prstGeom>
            <a:ln w="47625">
              <a:solidFill>
                <a:schemeClr val="tx1"/>
              </a:solidFill>
              <a:round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45C77F3-F84E-564C-9D0C-B66A209E83F0}"/>
                </a:ext>
              </a:extLst>
            </p:cNvPr>
            <p:cNvSpPr/>
            <p:nvPr/>
          </p:nvSpPr>
          <p:spPr>
            <a:xfrm>
              <a:off x="2221352" y="601858"/>
              <a:ext cx="2387430" cy="4193959"/>
            </a:xfrm>
            <a:prstGeom prst="arc">
              <a:avLst>
                <a:gd name="adj1" fmla="val 754036"/>
                <a:gd name="adj2" fmla="val 5077674"/>
              </a:avLst>
            </a:prstGeom>
            <a:ln w="47625">
              <a:solidFill>
                <a:schemeClr val="tx1"/>
              </a:solidFill>
              <a:round/>
              <a:headEnd type="none" w="sm" len="lg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5BE79C-D0F4-D042-B1CA-0B9D4B28A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9552" y="2952699"/>
              <a:ext cx="52381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F462F802-F274-214F-B4FC-253F1F2A1ED6}"/>
                </a:ext>
              </a:extLst>
            </p:cNvPr>
            <p:cNvSpPr/>
            <p:nvPr/>
          </p:nvSpPr>
          <p:spPr>
            <a:xfrm>
              <a:off x="5653874" y="1014578"/>
              <a:ext cx="1040607" cy="925895"/>
            </a:xfrm>
            <a:prstGeom prst="arc">
              <a:avLst>
                <a:gd name="adj1" fmla="val 8955513"/>
                <a:gd name="adj2" fmla="val 2315446"/>
              </a:avLst>
            </a:prstGeom>
            <a:ln w="47625">
              <a:solidFill>
                <a:schemeClr val="tx1"/>
              </a:solidFill>
              <a:round/>
              <a:headEnd w="sm" len="lg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FDE21B-97C9-9549-BAF3-E9C54A7770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7420" y="1653336"/>
              <a:ext cx="258399" cy="23486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DEF5B039-8454-E949-A26F-180C9586AFDC}"/>
                </a:ext>
              </a:extLst>
            </p:cNvPr>
            <p:cNvSpPr/>
            <p:nvPr/>
          </p:nvSpPr>
          <p:spPr>
            <a:xfrm rot="527388">
              <a:off x="5927118" y="4491870"/>
              <a:ext cx="1040607" cy="925895"/>
            </a:xfrm>
            <a:prstGeom prst="arc">
              <a:avLst>
                <a:gd name="adj1" fmla="val 9281991"/>
                <a:gd name="adj2" fmla="val 1880952"/>
              </a:avLst>
            </a:prstGeom>
            <a:ln w="47625">
              <a:solidFill>
                <a:schemeClr val="tx1"/>
              </a:solidFill>
              <a:round/>
              <a:headEnd w="sm" len="lg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3AD7123-3CBE-DB4A-9669-46DCB9222838}"/>
                </a:ext>
              </a:extLst>
            </p:cNvPr>
            <p:cNvCxnSpPr>
              <a:cxnSpLocks/>
            </p:cNvCxnSpPr>
            <p:nvPr/>
          </p:nvCxnSpPr>
          <p:spPr>
            <a:xfrm>
              <a:off x="6648527" y="5190998"/>
              <a:ext cx="311923" cy="19515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4B0A694-029E-2144-AB49-2587E1879ADF}"/>
                </a:ext>
              </a:extLst>
            </p:cNvPr>
            <p:cNvCxnSpPr/>
            <p:nvPr/>
          </p:nvCxnSpPr>
          <p:spPr>
            <a:xfrm flipH="1">
              <a:off x="3783833" y="5709263"/>
              <a:ext cx="1559859" cy="0"/>
            </a:xfrm>
            <a:prstGeom prst="straightConnector1">
              <a:avLst/>
            </a:prstGeom>
            <a:ln w="47625">
              <a:solidFill>
                <a:schemeClr val="tx1"/>
              </a:solidFill>
              <a:round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9B9B34F2-C0D3-C84F-BD82-536E21FBD8B3}"/>
                </a:ext>
              </a:extLst>
            </p:cNvPr>
            <p:cNvSpPr/>
            <p:nvPr/>
          </p:nvSpPr>
          <p:spPr>
            <a:xfrm rot="12051030">
              <a:off x="1626048" y="5646711"/>
              <a:ext cx="1040607" cy="925895"/>
            </a:xfrm>
            <a:prstGeom prst="arc">
              <a:avLst>
                <a:gd name="adj1" fmla="val 9906310"/>
                <a:gd name="adj2" fmla="val 2315446"/>
              </a:avLst>
            </a:prstGeom>
            <a:ln w="47625">
              <a:solidFill>
                <a:schemeClr val="tx1"/>
              </a:solidFill>
              <a:round/>
              <a:headEnd w="sm" len="lg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4D8D9FC-959E-5540-888C-D178D044D909}"/>
                </a:ext>
              </a:extLst>
            </p:cNvPr>
            <p:cNvCxnSpPr>
              <a:cxnSpLocks/>
            </p:cNvCxnSpPr>
            <p:nvPr/>
          </p:nvCxnSpPr>
          <p:spPr>
            <a:xfrm>
              <a:off x="1776949" y="5553259"/>
              <a:ext cx="231190" cy="313152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DEE94FD-BF9D-B540-A2F2-C29FA495FAA0}"/>
                </a:ext>
              </a:extLst>
            </p:cNvPr>
            <p:cNvSpPr/>
            <p:nvPr/>
          </p:nvSpPr>
          <p:spPr>
            <a:xfrm>
              <a:off x="5473350" y="1815164"/>
              <a:ext cx="1232469" cy="7797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7EA49BD-3A88-0249-8C5F-611450563AF4}"/>
                </a:ext>
              </a:extLst>
            </p:cNvPr>
            <p:cNvSpPr/>
            <p:nvPr/>
          </p:nvSpPr>
          <p:spPr>
            <a:xfrm>
              <a:off x="5656073" y="5360689"/>
              <a:ext cx="1232469" cy="7797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0942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DFF38CE-A896-AC47-A38D-CCF81F9B1A82}"/>
              </a:ext>
            </a:extLst>
          </p:cNvPr>
          <p:cNvGrpSpPr/>
          <p:nvPr/>
        </p:nvGrpSpPr>
        <p:grpSpPr>
          <a:xfrm>
            <a:off x="0" y="1417545"/>
            <a:ext cx="12192000" cy="4922514"/>
            <a:chOff x="0" y="1417545"/>
            <a:chExt cx="12192000" cy="49225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6CBD7B-9C5A-8C40-B940-0752A6E9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17545"/>
              <a:ext cx="6317130" cy="47378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E2B26F-5EC1-9B4C-B8FD-F4C4C89D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4870" y="1417545"/>
              <a:ext cx="6317130" cy="47378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38B4A-0D49-4149-A7E9-2BB7D89C9988}"/>
                </a:ext>
              </a:extLst>
            </p:cNvPr>
            <p:cNvSpPr txBox="1"/>
            <p:nvPr/>
          </p:nvSpPr>
          <p:spPr>
            <a:xfrm>
              <a:off x="2937435" y="59707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9C901A-5464-9A4E-A801-A6A8BAEF22EE}"/>
                </a:ext>
              </a:extLst>
            </p:cNvPr>
            <p:cNvSpPr txBox="1"/>
            <p:nvPr/>
          </p:nvSpPr>
          <p:spPr>
            <a:xfrm>
              <a:off x="8807007" y="597072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260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Chaolin</dc:creator>
  <cp:lastModifiedBy>Han Chaolin</cp:lastModifiedBy>
  <cp:revision>1</cp:revision>
  <dcterms:created xsi:type="dcterms:W3CDTF">2020-07-11T17:54:08Z</dcterms:created>
  <dcterms:modified xsi:type="dcterms:W3CDTF">2020-07-16T09:46:11Z</dcterms:modified>
</cp:coreProperties>
</file>