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3A398-1FDA-B548-9708-78C4D807E2A7}" v="3" dt="2020-06-21T13:59:2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451-4C6C-2F4C-ACE7-F9B514E94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CA87A-8873-3445-BE36-281E2DD8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F7A5-F8CF-3F44-B228-598C20C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3EC4-5837-EC41-B2E4-883DA940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E264-E456-A347-AD53-700366D4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7DD-D932-0E4A-8D22-C86CD82E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22E4E-F620-854C-9C8A-EC21FA3E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32D2-511C-F74C-9271-0CECEAC5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FCD4-DA7A-ED4E-9E7B-57965674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A825-184E-8240-8874-2D0760A1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7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06B77-1FF2-7247-9169-09308040A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C1F59-82CB-4147-88B7-141B0BF5D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41D4-2C80-8147-8207-9AC93487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D1C4-8A52-9447-A1F6-E02607B7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0A4-8F3C-9A45-AECB-F54908C0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8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9AEA-C819-4B49-95BF-584F68FF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0CB2-18C6-6B43-BA54-7D22E760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F380-EA0F-894B-A921-430836C4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FB54-ADD5-EB47-8F2D-AEB0EF8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8589-3DA0-4C42-9A3C-52CB0D2A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ED4A-14A5-7E4E-ADB2-B2238771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1BCA-BD72-8E4A-AB39-0A6DC056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CAC-6855-EA41-A23F-A9DED9C6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C9FF-7384-F048-9DF7-1757C282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CC42-EC33-DA4D-A205-C85A272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24FA-FC8B-B343-A1C8-81519AD5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3BE1-CF78-A54C-8687-7E33AEF1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8230C-9E90-B240-A855-53B10DDF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1A7D-2ABA-954D-BBD5-D6C49CCF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B34D8-5763-5647-A2EF-7401E81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D0AAE-516C-C648-9E5D-70A1CA1B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5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A273-BCC8-6045-B3DA-D23DE64A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C15B-3416-734D-B8B4-CB7FCEC6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38FE-D5A6-7E48-B47D-C5E8400D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C05D3-EB3E-5445-9D4E-22F89F829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3CEE4-92C9-B545-A83C-54816599A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87A4D-51E4-7645-AE83-FB8C7F39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FD7EB-DF44-E240-AFE6-3C11DE9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07E96-120B-DE46-BC58-E41620C9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B337-C751-4048-B0B6-BB202DF6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547D5-C32A-8D42-AAA8-23564952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9B8B2-420F-2045-9C11-B7BFB0E2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3150-611C-C344-8C3D-FE5865C8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0D98F-7202-9D4A-812B-8631D52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1DF09-A635-0A43-87A1-87A96D99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FF5F0-8350-5A4D-868E-28E9FC9D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7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BE13-83A0-694E-BAF5-EE22AA2D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5DEF-C295-3244-91D3-ACEEAE88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E28A5-1C81-284F-BA2A-9BF52D2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0B9A-E091-0A4C-8325-814A349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54F4D-EA2A-2740-8AF5-7CAF8C53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A6AB1-A439-DB49-B0F1-FC8E3310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E05-963D-AD47-86DB-0DDBCCF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C8564-CE4A-C94E-A195-CE9B4B21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3FAC-7FEC-1641-B860-3508ECD09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1B6EA-BFFD-8245-9F2A-64670311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D13B5-939A-D34D-8F1B-9E25BCED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29D8-7B0A-4D43-9D3E-BFB8F23F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94F0F-D198-E24F-80BB-AE0BF1DB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9BDE-5D0F-D74C-A254-AFB0101D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B4AD-FC7A-AC4B-B3BB-1DE815A9A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DFD7-D1B8-5346-B75F-65733A54CB01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082A-E44B-5442-83ED-123C06CC9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23920-5933-E84B-819B-1B890DBB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56B-6F77-0D49-AD41-5F9DDD6C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6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2F34-AF51-0A41-8CDA-1CE12A64F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C8744-C204-B64A-B7AC-37CC75614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1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DC7E-8E46-D249-B039-6CB06D2E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b="1" dirty="0"/>
              <a:t>Measure noise and the raw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787D-8EAB-8A4B-97C9-E33FB409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63"/>
            <a:ext cx="10515600" cy="4351338"/>
          </a:xfrm>
        </p:spPr>
        <p:txBody>
          <a:bodyPr/>
          <a:lstStyle/>
          <a:p>
            <a:r>
              <a:rPr lang="en-GB" dirty="0"/>
              <a:t>The raw observed at each time points shows a high variance, the real trend of these four times series might differ from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21949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Measure noise and the raw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Chaolin</dc:creator>
  <cp:lastModifiedBy>Han Chaolin</cp:lastModifiedBy>
  <cp:revision>1</cp:revision>
  <dcterms:created xsi:type="dcterms:W3CDTF">2020-06-21T13:58:26Z</dcterms:created>
  <dcterms:modified xsi:type="dcterms:W3CDTF">2020-06-21T13:59:34Z</dcterms:modified>
</cp:coreProperties>
</file>