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9" r:id="rId7"/>
    <p:sldId id="271" r:id="rId8"/>
    <p:sldId id="272" r:id="rId9"/>
    <p:sldId id="27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74" autoAdjust="0"/>
  </p:normalViewPr>
  <p:slideViewPr>
    <p:cSldViewPr snapToGrid="0" showGuides="1">
      <p:cViewPr varScale="1">
        <p:scale>
          <a:sx n="76" d="100"/>
          <a:sy n="76" d="100"/>
        </p:scale>
        <p:origin x="126" y="193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38428" y="2855631"/>
            <a:ext cx="1338828" cy="1093144"/>
            <a:chOff x="3238428" y="2902286"/>
            <a:chExt cx="1338828" cy="1093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325919" y="3687653"/>
              <a:ext cx="1120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CHADA TECH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Chada Tech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Scrum-Agile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Chada Tech – a company that specializes in custom software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Development for both domestic and international clients </a:t>
            </a:r>
          </a:p>
          <a:p>
            <a:pPr lvl="0"/>
            <a:r>
              <a:rPr lang="en-US" dirty="0"/>
              <a:t>Used waterfall development method for previous work</a:t>
            </a:r>
          </a:p>
          <a:p>
            <a:pPr lvl="0"/>
            <a:r>
              <a:rPr lang="en-US" dirty="0"/>
              <a:t>Considering moving from waterfall to agile methodology </a:t>
            </a:r>
          </a:p>
          <a:p>
            <a:pPr lvl="0"/>
            <a:r>
              <a:rPr lang="en-US" dirty="0"/>
              <a:t>Our team was used as a pilot for agile SNHU Travel Project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Three primary roles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The Product Owner is responsible for maximizing the value of the product and work of the development team.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Optimization and management of the product backlog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Optimizing the value of the work the Development Team performs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Ensuring that the Product Backlog is visible, transparent, and clear to all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Scrum Master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The Scrum Master is responsible for ensuring Scrum is understood and enacted.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Helping the Scrum Team understand the need for clear and concise Product Backlog items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Understanding product planning in an empirical environment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Coaching the Development Team in self-organization and cross-functionality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Removing impediments to the Development Team’s progress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Three primary roles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Team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The Development Team are structured and empowered by the organization to organize and manage their own work.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Self-organizing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Cross-functional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No titles other than Developer regardless of the work being performed by the person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No sub-teams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The team is expected to act as a single entity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A team can consist of people with different specialties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Each member of the team is expected to plan their activates and accountable for delivering the results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22003B-712A-4E3D-8CED-946937FC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560614"/>
            <a:ext cx="11473542" cy="5736771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B57D70-8BCF-4CD0-92BE-C1D43111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2" y="90715"/>
            <a:ext cx="8333222" cy="939798"/>
          </a:xfrm>
        </p:spPr>
        <p:txBody>
          <a:bodyPr anchor="ctr">
            <a:normAutofit/>
          </a:bodyPr>
          <a:lstStyle/>
          <a:p>
            <a:r>
              <a:rPr lang="en-US" dirty="0"/>
              <a:t>Scrum-Agile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3295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3E56E49-CE0D-4B42-A558-081A78C2E4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44D42E4-74CA-410D-893A-D092AB17904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2A5F26-88B2-4E4E-8F43-241EE35C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Scrum-Agile Framework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F0C17E-5CC8-4F8F-9681-B9A23401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backlog is set up by the product owner with inputs from Customers, Team, Managers, and Execs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Sprint Planning Meeting – team selects starting at top as much as it can commit to deliver by end of Sprint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Sprint Backlog is setup to commence Task Breakout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Sprints are set up usually one to four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Standup meeting organized by the Scrum Master to help keep things moving along and updating the Sprint and Product Backlog </a:t>
            </a:r>
          </a:p>
          <a:p>
            <a:r>
              <a:rPr lang="en-US" dirty="0"/>
              <a:t>Once a partially finished product is “done” it will be shipped and then refactoring and updated </a:t>
            </a:r>
          </a:p>
        </p:txBody>
      </p:sp>
    </p:spTree>
    <p:extLst>
      <p:ext uri="{BB962C8B-B14F-4D97-AF65-F5344CB8AC3E}">
        <p14:creationId xmlns:p14="http://schemas.microsoft.com/office/powerpoint/2010/main" val="2843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Traditional Waterfall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E134-A795-42E5-ACA8-B62A6216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waterfall model describes a development method that is linear and sequential </a:t>
            </a:r>
          </a:p>
          <a:p>
            <a:r>
              <a:rPr lang="en-US" dirty="0"/>
              <a:t>Waterfall development has distinct goals for each phase of development </a:t>
            </a:r>
          </a:p>
          <a:p>
            <a:r>
              <a:rPr lang="en-US" dirty="0"/>
              <a:t>Plan-driven </a:t>
            </a:r>
          </a:p>
          <a:p>
            <a:r>
              <a:rPr lang="en-US" dirty="0"/>
              <a:t>Attempts to define and document detailed requirements and a plan for the entire project prior to starting the project </a:t>
            </a:r>
          </a:p>
          <a:p>
            <a:r>
              <a:rPr lang="en-US" dirty="0"/>
              <a:t>Agile framework is more flexible and fluid</a:t>
            </a:r>
          </a:p>
          <a:p>
            <a:r>
              <a:rPr lang="en-US" dirty="0"/>
              <a:t>Agile is Development team friendly </a:t>
            </a:r>
          </a:p>
          <a:p>
            <a:r>
              <a:rPr lang="en-US" dirty="0"/>
              <a:t>Agile picks people over processes 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238428" y="2855631"/>
            <a:ext cx="1338828" cy="1094526"/>
            <a:chOff x="3238428" y="2902286"/>
            <a:chExt cx="1338828" cy="10945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315343" y="3689035"/>
              <a:ext cx="1120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CHADA TECH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Alexander Vera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9042009136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Alexander.vera@snhu.edu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106</TotalTime>
  <Words>435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Chada Tech </vt:lpstr>
      <vt:lpstr>About Us</vt:lpstr>
      <vt:lpstr>Scrum-Agile Team</vt:lpstr>
      <vt:lpstr>Scrum-Agile Team</vt:lpstr>
      <vt:lpstr>Scrum-Agile Framework</vt:lpstr>
      <vt:lpstr>Scrum-Agile Framework</vt:lpstr>
      <vt:lpstr>Traditional Waterfall Framework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 Tech </dc:title>
  <dc:creator>Dever</dc:creator>
  <cp:lastModifiedBy> </cp:lastModifiedBy>
  <cp:revision>6</cp:revision>
  <dcterms:created xsi:type="dcterms:W3CDTF">2021-12-16T03:50:53Z</dcterms:created>
  <dcterms:modified xsi:type="dcterms:W3CDTF">2021-12-16T16:28:17Z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