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240728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0434" y="2099733"/>
            <a:ext cx="1742607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2280434" y="4777380"/>
            <a:ext cx="1742607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20541365" y="1643716"/>
            <a:ext cx="990599" cy="6018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9556138" y="3079324"/>
            <a:ext cx="3859795" cy="601823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40876" y="295734"/>
            <a:ext cx="1655006" cy="767687"/>
          </a:xfrm>
        </p:spPr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0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3" y="4969927"/>
            <a:ext cx="1742608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33" y="685800"/>
            <a:ext cx="1742608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5" indent="0">
              <a:buNone/>
              <a:defRPr sz="1600"/>
            </a:lvl2pPr>
            <a:lvl3pPr marL="914350" indent="0">
              <a:buNone/>
              <a:defRPr sz="1600"/>
            </a:lvl3pPr>
            <a:lvl4pPr marL="1371525" indent="0">
              <a:buNone/>
              <a:defRPr sz="1600"/>
            </a:lvl4pPr>
            <a:lvl5pPr marL="1828701" indent="0">
              <a:buNone/>
              <a:defRPr sz="1600"/>
            </a:lvl5pPr>
            <a:lvl6pPr marL="2285876" indent="0">
              <a:buNone/>
              <a:defRPr sz="1600"/>
            </a:lvl6pPr>
            <a:lvl7pPr marL="2743051" indent="0">
              <a:buNone/>
              <a:defRPr sz="1600"/>
            </a:lvl7pPr>
            <a:lvl8pPr marL="3200226" indent="0">
              <a:buNone/>
              <a:defRPr sz="1600"/>
            </a:lvl8pPr>
            <a:lvl9pPr marL="3657402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433" y="5536665"/>
            <a:ext cx="1742607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280" y="1063417"/>
            <a:ext cx="17438237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433" y="3543300"/>
            <a:ext cx="17426080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69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740635" y="607336"/>
            <a:ext cx="1583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9516659" y="2613787"/>
            <a:ext cx="1288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387" y="982134"/>
            <a:ext cx="16692061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3842231" y="3678766"/>
            <a:ext cx="1526513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433" y="5029204"/>
            <a:ext cx="1825385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7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2" y="2370667"/>
            <a:ext cx="17426082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433" y="5024967"/>
            <a:ext cx="17426080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7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3" y="973668"/>
            <a:ext cx="17426080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434" y="2603502"/>
            <a:ext cx="620357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80433" y="3179769"/>
            <a:ext cx="6203575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0276" y="2603500"/>
            <a:ext cx="621370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10276" y="3179768"/>
            <a:ext cx="6213703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574958" y="2603501"/>
            <a:ext cx="621117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5575343" y="3179767"/>
            <a:ext cx="6210795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695549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346444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71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3" y="973668"/>
            <a:ext cx="17426080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435" y="4532844"/>
            <a:ext cx="602302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635049" y="2603500"/>
            <a:ext cx="531380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5" indent="0">
              <a:buNone/>
              <a:defRPr sz="1600"/>
            </a:lvl2pPr>
            <a:lvl3pPr marL="914350" indent="0">
              <a:buNone/>
              <a:defRPr sz="1600"/>
            </a:lvl3pPr>
            <a:lvl4pPr marL="1371525" indent="0">
              <a:buNone/>
              <a:defRPr sz="1600"/>
            </a:lvl4pPr>
            <a:lvl5pPr marL="1828701" indent="0">
              <a:buNone/>
              <a:defRPr sz="1600"/>
            </a:lvl5pPr>
            <a:lvl6pPr marL="2285876" indent="0">
              <a:buNone/>
              <a:defRPr sz="1600"/>
            </a:lvl6pPr>
            <a:lvl7pPr marL="2743051" indent="0">
              <a:buNone/>
              <a:defRPr sz="1600"/>
            </a:lvl7pPr>
            <a:lvl8pPr marL="3200226" indent="0">
              <a:buNone/>
              <a:defRPr sz="1600"/>
            </a:lvl8pPr>
            <a:lvl9pPr marL="3657402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80435" y="5109106"/>
            <a:ext cx="602302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1130" y="4532849"/>
            <a:ext cx="6023026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9375740" y="2603500"/>
            <a:ext cx="531380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5" indent="0">
              <a:buNone/>
              <a:defRPr sz="1600"/>
            </a:lvl2pPr>
            <a:lvl3pPr marL="914350" indent="0">
              <a:buNone/>
              <a:defRPr sz="1600"/>
            </a:lvl3pPr>
            <a:lvl4pPr marL="1371525" indent="0">
              <a:buNone/>
              <a:defRPr sz="1600"/>
            </a:lvl4pPr>
            <a:lvl5pPr marL="1828701" indent="0">
              <a:buNone/>
              <a:defRPr sz="1600"/>
            </a:lvl5pPr>
            <a:lvl6pPr marL="2285876" indent="0">
              <a:buNone/>
              <a:defRPr sz="1600"/>
            </a:lvl6pPr>
            <a:lvl7pPr marL="2743051" indent="0">
              <a:buNone/>
              <a:defRPr sz="1600"/>
            </a:lvl7pPr>
            <a:lvl8pPr marL="3200226" indent="0">
              <a:buNone/>
              <a:defRPr sz="1600"/>
            </a:lvl8pPr>
            <a:lvl9pPr marL="3657402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9023712" y="5109105"/>
            <a:ext cx="602302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5761824" y="4532845"/>
            <a:ext cx="602432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117737" y="2603500"/>
            <a:ext cx="531380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5" indent="0">
              <a:buNone/>
              <a:defRPr sz="1600"/>
            </a:lvl2pPr>
            <a:lvl3pPr marL="914350" indent="0">
              <a:buNone/>
              <a:defRPr sz="1600"/>
            </a:lvl3pPr>
            <a:lvl4pPr marL="1371525" indent="0">
              <a:buNone/>
              <a:defRPr sz="1600"/>
            </a:lvl4pPr>
            <a:lvl5pPr marL="1828701" indent="0">
              <a:buNone/>
              <a:defRPr sz="1600"/>
            </a:lvl5pPr>
            <a:lvl6pPr marL="2285876" indent="0">
              <a:buNone/>
              <a:defRPr sz="1600"/>
            </a:lvl6pPr>
            <a:lvl7pPr marL="2743051" indent="0">
              <a:buNone/>
              <a:defRPr sz="1600"/>
            </a:lvl7pPr>
            <a:lvl8pPr marL="3200226" indent="0">
              <a:buNone/>
              <a:defRPr sz="1600"/>
            </a:lvl8pPr>
            <a:lvl9pPr marL="3657402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761825" y="5109104"/>
            <a:ext cx="6024325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699222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5396598" y="256963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07904" y="6391843"/>
            <a:ext cx="7195559" cy="3048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4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3" y="973668"/>
            <a:ext cx="17426080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0433" y="2603500"/>
            <a:ext cx="17426080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117924" y="6391843"/>
            <a:ext cx="1955916" cy="304799"/>
          </a:xfrm>
        </p:spPr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1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51370" y="1278467"/>
            <a:ext cx="2783947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0436" y="1278467"/>
            <a:ext cx="12352391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34333" y="6391843"/>
            <a:ext cx="1958950" cy="304799"/>
          </a:xfrm>
        </p:spPr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4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33" y="2603500"/>
            <a:ext cx="17426080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4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4" y="2677645"/>
            <a:ext cx="8591008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5139" y="2677644"/>
            <a:ext cx="7419194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70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0433" y="2603505"/>
            <a:ext cx="9527174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58973" y="2603500"/>
            <a:ext cx="9527176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434" y="2603500"/>
            <a:ext cx="952717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433" y="3179767"/>
            <a:ext cx="9527174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58973" y="2603500"/>
            <a:ext cx="95271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175" indent="0">
              <a:buNone/>
              <a:defRPr sz="1999" b="1"/>
            </a:lvl2pPr>
            <a:lvl3pPr marL="914350" indent="0">
              <a:buNone/>
              <a:defRPr sz="1800" b="1"/>
            </a:lvl3pPr>
            <a:lvl4pPr marL="1371525" indent="0">
              <a:buNone/>
              <a:defRPr sz="1600" b="1"/>
            </a:lvl4pPr>
            <a:lvl5pPr marL="1828701" indent="0">
              <a:buNone/>
              <a:defRPr sz="1600" b="1"/>
            </a:lvl5pPr>
            <a:lvl6pPr marL="2285876" indent="0">
              <a:buNone/>
              <a:defRPr sz="1600" b="1"/>
            </a:lvl6pPr>
            <a:lvl7pPr marL="2743051" indent="0">
              <a:buNone/>
              <a:defRPr sz="1600" b="1"/>
            </a:lvl7pPr>
            <a:lvl8pPr marL="3200226" indent="0">
              <a:buNone/>
              <a:defRPr sz="1600" b="1"/>
            </a:lvl8pPr>
            <a:lvl9pPr marL="3657402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58973" y="3179767"/>
            <a:ext cx="9527176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3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0434" y="973668"/>
            <a:ext cx="17299227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5" y="1295400"/>
            <a:ext cx="5515032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754" y="1447800"/>
            <a:ext cx="10247677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280433" y="3129285"/>
            <a:ext cx="5515032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3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436" y="1693338"/>
            <a:ext cx="7631627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28636" y="1143000"/>
            <a:ext cx="63720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5" indent="0">
              <a:buNone/>
              <a:defRPr sz="1600"/>
            </a:lvl2pPr>
            <a:lvl3pPr marL="914350" indent="0">
              <a:buNone/>
              <a:defRPr sz="1600"/>
            </a:lvl3pPr>
            <a:lvl4pPr marL="1371525" indent="0">
              <a:buNone/>
              <a:defRPr sz="1600"/>
            </a:lvl4pPr>
            <a:lvl5pPr marL="1828701" indent="0">
              <a:buNone/>
              <a:defRPr sz="1600"/>
            </a:lvl5pPr>
            <a:lvl6pPr marL="2285876" indent="0">
              <a:buNone/>
              <a:defRPr sz="1600"/>
            </a:lvl6pPr>
            <a:lvl7pPr marL="2743051" indent="0">
              <a:buNone/>
              <a:defRPr sz="1600"/>
            </a:lvl7pPr>
            <a:lvl8pPr marL="3200226" indent="0">
              <a:buNone/>
              <a:defRPr sz="1600"/>
            </a:lvl8pPr>
            <a:lvl9pPr marL="3657402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280431" y="3657600"/>
            <a:ext cx="7619935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5" indent="0">
              <a:buNone/>
              <a:defRPr sz="1200"/>
            </a:lvl2pPr>
            <a:lvl3pPr marL="914350" indent="0">
              <a:buNone/>
              <a:defRPr sz="1000"/>
            </a:lvl3pPr>
            <a:lvl4pPr marL="1371525" indent="0">
              <a:buNone/>
              <a:defRPr sz="900"/>
            </a:lvl4pPr>
            <a:lvl5pPr marL="1828701" indent="0">
              <a:buNone/>
              <a:defRPr sz="900"/>
            </a:lvl5pPr>
            <a:lvl6pPr marL="2285876" indent="0">
              <a:buNone/>
              <a:defRPr sz="900"/>
            </a:lvl6pPr>
            <a:lvl7pPr marL="2743051" indent="0">
              <a:buNone/>
              <a:defRPr sz="900"/>
            </a:lvl7pPr>
            <a:lvl8pPr marL="3200226" indent="0">
              <a:buNone/>
              <a:defRPr sz="900"/>
            </a:lvl8pPr>
            <a:lvl9pPr marL="3657402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" y="0"/>
            <a:ext cx="2407285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280434" y="973668"/>
            <a:ext cx="1729922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434" y="2603500"/>
            <a:ext cx="17299227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4336" y="6391843"/>
            <a:ext cx="1955916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6D4F1E-1E65-4EBE-BE6E-933B8D1E15A1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903" y="6391843"/>
            <a:ext cx="762108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20609244" y="0"/>
            <a:ext cx="1354098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0440876" y="295734"/>
            <a:ext cx="1655006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436DA3-AF5E-4673-B423-C329774EE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175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82" indent="-342882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0" indent="-285735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38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13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88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64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38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14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989" indent="-228588" algn="l" defTabSz="457175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5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0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5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1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6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1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6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2" algn="l" defTabSz="457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1E5E33-DE8D-4CFA-066F-0176693E8EFB}"/>
              </a:ext>
            </a:extLst>
          </p:cNvPr>
          <p:cNvSpPr txBox="1"/>
          <p:nvPr/>
        </p:nvSpPr>
        <p:spPr>
          <a:xfrm>
            <a:off x="294699" y="138547"/>
            <a:ext cx="787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Trace the computation for the tower of Hanoi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29F064-01DF-8D32-0493-AA850E6B1FA2}"/>
              </a:ext>
            </a:extLst>
          </p:cNvPr>
          <p:cNvSpPr txBox="1"/>
          <p:nvPr/>
        </p:nvSpPr>
        <p:spPr>
          <a:xfrm>
            <a:off x="294698" y="661769"/>
            <a:ext cx="796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 static void main(String[] </a:t>
            </a:r>
            <a:r>
              <a:rPr lang="en-US" altLang="zh-CN" sz="16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args</a:t>
            </a:r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</a:p>
          <a:p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 </a:t>
            </a:r>
            <a:r>
              <a:rPr lang="en-US" altLang="zh-CN" sz="16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System.out.println</a:t>
            </a:r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zh-CN" sz="16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(3, A, B, C));</a:t>
            </a:r>
          </a:p>
          <a:p>
            <a:r>
              <a:rPr lang="en-US" altLang="zh-CN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zh-CN" altLang="en-US" sz="16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24318B-4B00-2978-2C31-94C20DE2A53D}"/>
              </a:ext>
            </a:extLst>
          </p:cNvPr>
          <p:cNvSpPr txBox="1"/>
          <p:nvPr/>
        </p:nvSpPr>
        <p:spPr>
          <a:xfrm>
            <a:off x="878104" y="1523541"/>
            <a:ext cx="92132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main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34BA1A-4A1C-4976-0B12-212067F0F7B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1338768" y="1892875"/>
            <a:ext cx="0" cy="13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250A75C-8007-E75D-CCCA-371188B0DAFB}"/>
              </a:ext>
            </a:extLst>
          </p:cNvPr>
          <p:cNvSpPr txBox="1"/>
          <p:nvPr/>
        </p:nvSpPr>
        <p:spPr>
          <a:xfrm>
            <a:off x="406511" y="3246586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(3,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1A3885-417A-4480-8289-0C4D0099FEE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338770" y="3892917"/>
            <a:ext cx="1" cy="154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DE24683-61B6-3A10-9532-35BC5271A5F1}"/>
              </a:ext>
            </a:extLst>
          </p:cNvPr>
          <p:cNvSpPr txBox="1"/>
          <p:nvPr/>
        </p:nvSpPr>
        <p:spPr>
          <a:xfrm>
            <a:off x="203132" y="5435903"/>
            <a:ext cx="227127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 of function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51A2FA-A4C2-53FE-1DB5-21CA7ECF397B}"/>
              </a:ext>
            </a:extLst>
          </p:cNvPr>
          <p:cNvSpPr txBox="1"/>
          <p:nvPr/>
        </p:nvSpPr>
        <p:spPr>
          <a:xfrm>
            <a:off x="2690448" y="1523544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(3,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137C73AF-8613-96B7-B907-B269B9064F56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271025" y="1846710"/>
            <a:ext cx="419423" cy="1723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D3B1AE28-1B18-8B47-334B-16AF46288F02}"/>
              </a:ext>
            </a:extLst>
          </p:cNvPr>
          <p:cNvSpPr/>
          <p:nvPr/>
        </p:nvSpPr>
        <p:spPr>
          <a:xfrm>
            <a:off x="2690451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652146-FC69-98C4-A2AD-63ACF29B5559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3622705" y="2169875"/>
            <a:ext cx="2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8A69AC7-94B4-D4E4-FE54-AD7B0416BD69}"/>
              </a:ext>
            </a:extLst>
          </p:cNvPr>
          <p:cNvCxnSpPr>
            <a:cxnSpLocks/>
          </p:cNvCxnSpPr>
          <p:nvPr/>
        </p:nvCxnSpPr>
        <p:spPr>
          <a:xfrm>
            <a:off x="3622704" y="321721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E963AD-EBDF-B208-E3CE-90285CF2D0CA}"/>
              </a:ext>
            </a:extLst>
          </p:cNvPr>
          <p:cNvSpPr txBox="1"/>
          <p:nvPr/>
        </p:nvSpPr>
        <p:spPr>
          <a:xfrm>
            <a:off x="3640031" y="3202726"/>
            <a:ext cx="45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7DBEBEA-56F8-92B8-11F3-3E3A14A1BBE0}"/>
              </a:ext>
            </a:extLst>
          </p:cNvPr>
          <p:cNvSpPr txBox="1"/>
          <p:nvPr/>
        </p:nvSpPr>
        <p:spPr>
          <a:xfrm>
            <a:off x="2690447" y="361822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(2, A, C, 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F1B8DC0-03CA-6C39-5D17-9ED4946969C9}"/>
              </a:ext>
            </a:extLst>
          </p:cNvPr>
          <p:cNvCxnSpPr>
            <a:cxnSpLocks/>
          </p:cNvCxnSpPr>
          <p:nvPr/>
        </p:nvCxnSpPr>
        <p:spPr>
          <a:xfrm>
            <a:off x="3622704" y="426455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259F049-7CE0-1BB1-4570-AF02200CA09C}"/>
              </a:ext>
            </a:extLst>
          </p:cNvPr>
          <p:cNvSpPr txBox="1"/>
          <p:nvPr/>
        </p:nvSpPr>
        <p:spPr>
          <a:xfrm>
            <a:off x="2651920" y="4665563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(3:A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EA0A407-9E38-3754-FA86-D78D11D2AB0B}"/>
              </a:ext>
            </a:extLst>
          </p:cNvPr>
          <p:cNvCxnSpPr>
            <a:cxnSpLocks/>
          </p:cNvCxnSpPr>
          <p:nvPr/>
        </p:nvCxnSpPr>
        <p:spPr>
          <a:xfrm>
            <a:off x="3622704" y="5034896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47D8A3E-0F47-BD00-9EF4-45F3EF37D657}"/>
              </a:ext>
            </a:extLst>
          </p:cNvPr>
          <p:cNvSpPr txBox="1"/>
          <p:nvPr/>
        </p:nvSpPr>
        <p:spPr>
          <a:xfrm>
            <a:off x="2690447" y="543590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(2, C, B, A)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AB21AC-E5C4-0AAA-F3A4-F8194DC3F117}"/>
              </a:ext>
            </a:extLst>
          </p:cNvPr>
          <p:cNvSpPr txBox="1"/>
          <p:nvPr/>
        </p:nvSpPr>
        <p:spPr>
          <a:xfrm>
            <a:off x="5365031" y="1523544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(2, A, C, 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20E431DC-C305-9F94-CB6D-FBEC2969CFCB}"/>
              </a:ext>
            </a:extLst>
          </p:cNvPr>
          <p:cNvSpPr/>
          <p:nvPr/>
        </p:nvSpPr>
        <p:spPr>
          <a:xfrm>
            <a:off x="5365034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C09F8A7-163B-0AF0-BCD3-2D90A3AAAAD2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6297288" y="2169875"/>
            <a:ext cx="2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E4339CB-F4BE-C343-2F60-35BA2055EA11}"/>
              </a:ext>
            </a:extLst>
          </p:cNvPr>
          <p:cNvCxnSpPr>
            <a:cxnSpLocks/>
          </p:cNvCxnSpPr>
          <p:nvPr/>
        </p:nvCxnSpPr>
        <p:spPr>
          <a:xfrm>
            <a:off x="6297287" y="321721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998F97-76A1-481B-3451-9C84190D048B}"/>
              </a:ext>
            </a:extLst>
          </p:cNvPr>
          <p:cNvSpPr txBox="1"/>
          <p:nvPr/>
        </p:nvSpPr>
        <p:spPr>
          <a:xfrm>
            <a:off x="6314613" y="3202726"/>
            <a:ext cx="45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D02FB0C-5D28-4F24-6518-A541D98C5591}"/>
              </a:ext>
            </a:extLst>
          </p:cNvPr>
          <p:cNvSpPr txBox="1"/>
          <p:nvPr/>
        </p:nvSpPr>
        <p:spPr>
          <a:xfrm>
            <a:off x="5365030" y="361822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3CA4354-4AFD-FCCF-31A9-01F554580B22}"/>
              </a:ext>
            </a:extLst>
          </p:cNvPr>
          <p:cNvCxnSpPr>
            <a:cxnSpLocks/>
          </p:cNvCxnSpPr>
          <p:nvPr/>
        </p:nvCxnSpPr>
        <p:spPr>
          <a:xfrm>
            <a:off x="6297287" y="426455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387A811-C916-929A-50A2-A66DEC6CB85C}"/>
              </a:ext>
            </a:extLst>
          </p:cNvPr>
          <p:cNvSpPr txBox="1"/>
          <p:nvPr/>
        </p:nvSpPr>
        <p:spPr>
          <a:xfrm>
            <a:off x="5326502" y="4665563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(2:A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D0F54EC-0A1C-2E43-E6E4-CFD605557473}"/>
              </a:ext>
            </a:extLst>
          </p:cNvPr>
          <p:cNvCxnSpPr>
            <a:cxnSpLocks/>
          </p:cNvCxnSpPr>
          <p:nvPr/>
        </p:nvCxnSpPr>
        <p:spPr>
          <a:xfrm>
            <a:off x="6297287" y="5034896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B4DA5C2-A378-9E2F-5BE3-4E190FC789FC}"/>
              </a:ext>
            </a:extLst>
          </p:cNvPr>
          <p:cNvSpPr txBox="1"/>
          <p:nvPr/>
        </p:nvSpPr>
        <p:spPr>
          <a:xfrm>
            <a:off x="5365030" y="543590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B, C, A)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67B2132-A787-6916-469B-28FFB4799B2B}"/>
              </a:ext>
            </a:extLst>
          </p:cNvPr>
          <p:cNvSpPr txBox="1"/>
          <p:nvPr/>
        </p:nvSpPr>
        <p:spPr>
          <a:xfrm>
            <a:off x="8039614" y="1523544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1" name="菱形 50">
            <a:extLst>
              <a:ext uri="{FF2B5EF4-FFF2-40B4-BE49-F238E27FC236}">
                <a16:creationId xmlns:a16="http://schemas.microsoft.com/office/drawing/2014/main" id="{2EF8B660-B4BE-9817-C7BE-DCAC946D906F}"/>
              </a:ext>
            </a:extLst>
          </p:cNvPr>
          <p:cNvSpPr/>
          <p:nvPr/>
        </p:nvSpPr>
        <p:spPr>
          <a:xfrm>
            <a:off x="8039617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0F75C1-B713-556E-4F68-9601E40114A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8971871" y="2169875"/>
            <a:ext cx="2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BC92F30-39CA-BB15-A0C6-683683CD2806}"/>
              </a:ext>
            </a:extLst>
          </p:cNvPr>
          <p:cNvCxnSpPr>
            <a:cxnSpLocks/>
          </p:cNvCxnSpPr>
          <p:nvPr/>
        </p:nvCxnSpPr>
        <p:spPr>
          <a:xfrm>
            <a:off x="8971870" y="321721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AC9F8A7F-63E2-AA0A-EADD-8BA9D765354F}"/>
              </a:ext>
            </a:extLst>
          </p:cNvPr>
          <p:cNvSpPr txBox="1"/>
          <p:nvPr/>
        </p:nvSpPr>
        <p:spPr>
          <a:xfrm>
            <a:off x="8989192" y="3202726"/>
            <a:ext cx="6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yes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255CFBF-035A-D7ED-78D2-D1ECE2390AFA}"/>
              </a:ext>
            </a:extLst>
          </p:cNvPr>
          <p:cNvSpPr txBox="1"/>
          <p:nvPr/>
        </p:nvSpPr>
        <p:spPr>
          <a:xfrm>
            <a:off x="7991552" y="3618223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(1:A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035549F3-2A3E-1216-D5FF-FB8939F7357F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54961" y="1846710"/>
            <a:ext cx="810070" cy="209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9F9459D9-41C2-EFD5-6297-E065600257A9}"/>
              </a:ext>
            </a:extLst>
          </p:cNvPr>
          <p:cNvCxnSpPr>
            <a:cxnSpLocks/>
            <a:stCxn id="45" idx="3"/>
            <a:endCxn id="50" idx="1"/>
          </p:cNvCxnSpPr>
          <p:nvPr/>
        </p:nvCxnSpPr>
        <p:spPr>
          <a:xfrm flipV="1">
            <a:off x="7229544" y="1846710"/>
            <a:ext cx="810070" cy="209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BF930FB2-A6B8-2482-AF4D-6C150D9947A3}"/>
              </a:ext>
            </a:extLst>
          </p:cNvPr>
          <p:cNvCxnSpPr>
            <a:cxnSpLocks/>
            <a:stCxn id="57" idx="2"/>
            <a:endCxn id="45" idx="2"/>
          </p:cNvCxnSpPr>
          <p:nvPr/>
        </p:nvCxnSpPr>
        <p:spPr>
          <a:xfrm rot="5400000">
            <a:off x="7496082" y="2788765"/>
            <a:ext cx="276999" cy="2674583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BC142C1-CCFF-AB56-E6C4-3C7F13051581}"/>
              </a:ext>
            </a:extLst>
          </p:cNvPr>
          <p:cNvSpPr txBox="1"/>
          <p:nvPr/>
        </p:nvSpPr>
        <p:spPr>
          <a:xfrm>
            <a:off x="10725240" y="1523543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B, C, A)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61FF333C-2E0F-5056-ABB4-E1A2B6FE288B}"/>
              </a:ext>
            </a:extLst>
          </p:cNvPr>
          <p:cNvSpPr/>
          <p:nvPr/>
        </p:nvSpPr>
        <p:spPr>
          <a:xfrm>
            <a:off x="10725244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E775A01-2D97-FE3D-C021-00A5F04B9F1D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1657499" y="2169872"/>
            <a:ext cx="3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0AC7A0D-F35D-B468-754C-D3159D0FADF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1657496" y="3217216"/>
            <a:ext cx="2" cy="40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5247859-4EBB-7D5B-7C5E-9E2B2320C6D1}"/>
              </a:ext>
            </a:extLst>
          </p:cNvPr>
          <p:cNvSpPr txBox="1"/>
          <p:nvPr/>
        </p:nvSpPr>
        <p:spPr>
          <a:xfrm>
            <a:off x="11674820" y="3202725"/>
            <a:ext cx="6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yes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5B6A451-1FD9-FFC3-4813-D356B2683A04}"/>
              </a:ext>
            </a:extLst>
          </p:cNvPr>
          <p:cNvSpPr txBox="1"/>
          <p:nvPr/>
        </p:nvSpPr>
        <p:spPr>
          <a:xfrm>
            <a:off x="10677178" y="3618222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(1:B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7D09C5E1-479A-9728-0690-592B23778ED9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 flipV="1">
            <a:off x="7229544" y="1846707"/>
            <a:ext cx="3495696" cy="3912362"/>
          </a:xfrm>
          <a:prstGeom prst="curvedConnector3">
            <a:avLst>
              <a:gd name="adj1" fmla="val 86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8DA5095D-1D63-45BF-824B-1AF92ABBB0DF}"/>
              </a:ext>
            </a:extLst>
          </p:cNvPr>
          <p:cNvCxnSpPr>
            <a:cxnSpLocks/>
            <a:stCxn id="74" idx="2"/>
            <a:endCxn id="49" idx="2"/>
          </p:cNvCxnSpPr>
          <p:nvPr/>
        </p:nvCxnSpPr>
        <p:spPr>
          <a:xfrm rot="5400000">
            <a:off x="7930052" y="2354792"/>
            <a:ext cx="2094680" cy="5360209"/>
          </a:xfrm>
          <a:prstGeom prst="curvedConnector3">
            <a:avLst>
              <a:gd name="adj1" fmla="val 108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CF181A8-E387-3F82-B9BE-C1A9187ABAD3}"/>
              </a:ext>
            </a:extLst>
          </p:cNvPr>
          <p:cNvCxnSpPr>
            <a:cxnSpLocks/>
            <a:stCxn id="49" idx="2"/>
            <a:endCxn id="35" idx="2"/>
          </p:cNvCxnSpPr>
          <p:nvPr/>
        </p:nvCxnSpPr>
        <p:spPr>
          <a:xfrm rot="5400000" flipH="1">
            <a:off x="4051156" y="3836105"/>
            <a:ext cx="1817680" cy="2674583"/>
          </a:xfrm>
          <a:prstGeom prst="curvedConnector3">
            <a:avLst>
              <a:gd name="adj1" fmla="val 50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14FCE241-C78B-72EF-272E-50896F50967A}"/>
              </a:ext>
            </a:extLst>
          </p:cNvPr>
          <p:cNvSpPr txBox="1"/>
          <p:nvPr/>
        </p:nvSpPr>
        <p:spPr>
          <a:xfrm>
            <a:off x="13399823" y="1523544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(2, C, B, A)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4" name="菱形 93">
            <a:extLst>
              <a:ext uri="{FF2B5EF4-FFF2-40B4-BE49-F238E27FC236}">
                <a16:creationId xmlns:a16="http://schemas.microsoft.com/office/drawing/2014/main" id="{7F95FC90-9A3B-8BEE-AD5F-FB6F8DA78C2B}"/>
              </a:ext>
            </a:extLst>
          </p:cNvPr>
          <p:cNvSpPr/>
          <p:nvPr/>
        </p:nvSpPr>
        <p:spPr>
          <a:xfrm>
            <a:off x="13399826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228D4AD-1926-FB50-278F-EB55880F98A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4332080" y="2169875"/>
            <a:ext cx="2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B03BEE3-7D0C-231B-34C3-970059104A1C}"/>
              </a:ext>
            </a:extLst>
          </p:cNvPr>
          <p:cNvCxnSpPr>
            <a:cxnSpLocks/>
          </p:cNvCxnSpPr>
          <p:nvPr/>
        </p:nvCxnSpPr>
        <p:spPr>
          <a:xfrm>
            <a:off x="14332079" y="321721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D16D6F2F-9CE7-0F4E-19A9-5A0B47FABE9F}"/>
              </a:ext>
            </a:extLst>
          </p:cNvPr>
          <p:cNvSpPr txBox="1"/>
          <p:nvPr/>
        </p:nvSpPr>
        <p:spPr>
          <a:xfrm>
            <a:off x="14349405" y="3202726"/>
            <a:ext cx="45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113E636-26C2-4B9A-3617-7A6F556739B2}"/>
              </a:ext>
            </a:extLst>
          </p:cNvPr>
          <p:cNvSpPr txBox="1"/>
          <p:nvPr/>
        </p:nvSpPr>
        <p:spPr>
          <a:xfrm>
            <a:off x="13399822" y="361822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C, A, 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D5274EC-25F5-F9F3-02B6-D7EC6B42C2DE}"/>
              </a:ext>
            </a:extLst>
          </p:cNvPr>
          <p:cNvCxnSpPr>
            <a:cxnSpLocks/>
          </p:cNvCxnSpPr>
          <p:nvPr/>
        </p:nvCxnSpPr>
        <p:spPr>
          <a:xfrm>
            <a:off x="14332079" y="426455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0B194D6D-6588-8987-B2FA-D5E60FA4FC1F}"/>
              </a:ext>
            </a:extLst>
          </p:cNvPr>
          <p:cNvSpPr txBox="1"/>
          <p:nvPr/>
        </p:nvSpPr>
        <p:spPr>
          <a:xfrm>
            <a:off x="13361294" y="4665563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(2:C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C1232B7-33A8-A284-0DFD-3320720729EC}"/>
              </a:ext>
            </a:extLst>
          </p:cNvPr>
          <p:cNvCxnSpPr>
            <a:cxnSpLocks/>
          </p:cNvCxnSpPr>
          <p:nvPr/>
        </p:nvCxnSpPr>
        <p:spPr>
          <a:xfrm>
            <a:off x="14332079" y="5034896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01B1DDE-5FCF-6FD1-3E63-840C54D4FCE6}"/>
              </a:ext>
            </a:extLst>
          </p:cNvPr>
          <p:cNvSpPr txBox="1"/>
          <p:nvPr/>
        </p:nvSpPr>
        <p:spPr>
          <a:xfrm>
            <a:off x="13399822" y="5435905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0765E37C-7456-626F-D99C-F826D4A3A470}"/>
              </a:ext>
            </a:extLst>
          </p:cNvPr>
          <p:cNvCxnSpPr>
            <a:cxnSpLocks/>
            <a:stCxn id="39" idx="2"/>
            <a:endCxn id="93" idx="1"/>
          </p:cNvCxnSpPr>
          <p:nvPr/>
        </p:nvCxnSpPr>
        <p:spPr>
          <a:xfrm rot="5400000" flipH="1" flipV="1">
            <a:off x="6393500" y="-924089"/>
            <a:ext cx="4235526" cy="9777119"/>
          </a:xfrm>
          <a:prstGeom prst="curvedConnector4">
            <a:avLst>
              <a:gd name="adj1" fmla="val -10794"/>
              <a:gd name="adj2" fmla="val 95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981FF46-58E4-3B0E-F588-DA96A6DFC029}"/>
              </a:ext>
            </a:extLst>
          </p:cNvPr>
          <p:cNvSpPr txBox="1"/>
          <p:nvPr/>
        </p:nvSpPr>
        <p:spPr>
          <a:xfrm>
            <a:off x="16063474" y="1523544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C, A, 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4" name="菱形 113">
            <a:extLst>
              <a:ext uri="{FF2B5EF4-FFF2-40B4-BE49-F238E27FC236}">
                <a16:creationId xmlns:a16="http://schemas.microsoft.com/office/drawing/2014/main" id="{E5FC6B38-BC49-FE37-E0FD-B13188540339}"/>
              </a:ext>
            </a:extLst>
          </p:cNvPr>
          <p:cNvSpPr/>
          <p:nvPr/>
        </p:nvSpPr>
        <p:spPr>
          <a:xfrm>
            <a:off x="16063478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241BE3B-E559-6882-36BA-8161FB105A3A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16995733" y="2169875"/>
            <a:ext cx="3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DFD466CF-AADA-23B7-51A8-A5A6C5AFC7A3}"/>
              </a:ext>
            </a:extLst>
          </p:cNvPr>
          <p:cNvCxnSpPr>
            <a:cxnSpLocks/>
          </p:cNvCxnSpPr>
          <p:nvPr/>
        </p:nvCxnSpPr>
        <p:spPr>
          <a:xfrm>
            <a:off x="16995730" y="3217215"/>
            <a:ext cx="0" cy="4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599E671-D64D-0E2C-09D0-08C9723E567E}"/>
              </a:ext>
            </a:extLst>
          </p:cNvPr>
          <p:cNvSpPr txBox="1"/>
          <p:nvPr/>
        </p:nvSpPr>
        <p:spPr>
          <a:xfrm>
            <a:off x="17013052" y="3202726"/>
            <a:ext cx="6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yes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69991A2-34F3-63A1-A94D-C6C5A17A9B59}"/>
              </a:ext>
            </a:extLst>
          </p:cNvPr>
          <p:cNvSpPr txBox="1"/>
          <p:nvPr/>
        </p:nvSpPr>
        <p:spPr>
          <a:xfrm>
            <a:off x="16015412" y="3618223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(1:C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03EE259-6112-DAC4-6403-B48D56B53933}"/>
              </a:ext>
            </a:extLst>
          </p:cNvPr>
          <p:cNvCxnSpPr>
            <a:cxnSpLocks/>
            <a:stCxn id="98" idx="3"/>
            <a:endCxn id="113" idx="1"/>
          </p:cNvCxnSpPr>
          <p:nvPr/>
        </p:nvCxnSpPr>
        <p:spPr>
          <a:xfrm flipV="1">
            <a:off x="15264336" y="1846710"/>
            <a:ext cx="799138" cy="20946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F6F2653-17EB-56EC-E2B8-F79659263293}"/>
              </a:ext>
            </a:extLst>
          </p:cNvPr>
          <p:cNvSpPr txBox="1"/>
          <p:nvPr/>
        </p:nvSpPr>
        <p:spPr>
          <a:xfrm>
            <a:off x="18749101" y="1523543"/>
            <a:ext cx="186451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towerOfHanoi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(1, A, B, C)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1" name="菱形 120">
            <a:extLst>
              <a:ext uri="{FF2B5EF4-FFF2-40B4-BE49-F238E27FC236}">
                <a16:creationId xmlns:a16="http://schemas.microsoft.com/office/drawing/2014/main" id="{6896C879-3090-B0E4-83F1-1BB8B3A6C6CD}"/>
              </a:ext>
            </a:extLst>
          </p:cNvPr>
          <p:cNvSpPr/>
          <p:nvPr/>
        </p:nvSpPr>
        <p:spPr>
          <a:xfrm>
            <a:off x="18749104" y="2570884"/>
            <a:ext cx="1864515" cy="646330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1=1?</a:t>
            </a:r>
            <a:endParaRPr lang="zh-CN" altLang="en-US" dirty="0">
              <a:solidFill>
                <a:schemeClr val="tx1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41FDFA93-F5B5-C2B6-681D-DE0B0A6178B6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>
            <a:off x="19681358" y="2169872"/>
            <a:ext cx="2" cy="401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AFE68534-5A75-4472-34BF-AA48AAC92EF0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19681357" y="3217216"/>
            <a:ext cx="2" cy="40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2D7ED7A-8A65-521A-BF28-BDBC26F4DC54}"/>
              </a:ext>
            </a:extLst>
          </p:cNvPr>
          <p:cNvSpPr txBox="1"/>
          <p:nvPr/>
        </p:nvSpPr>
        <p:spPr>
          <a:xfrm>
            <a:off x="19698680" y="3202725"/>
            <a:ext cx="63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yes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EA91EA-6B8E-9AA2-74E5-5A237D7F17CF}"/>
              </a:ext>
            </a:extLst>
          </p:cNvPr>
          <p:cNvSpPr txBox="1"/>
          <p:nvPr/>
        </p:nvSpPr>
        <p:spPr>
          <a:xfrm>
            <a:off x="18701038" y="3618222"/>
            <a:ext cx="196063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(1:A</a:t>
            </a:r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→</a:t>
            </a:r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B)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79FA6E66-45D0-B813-7610-36AD6C017728}"/>
              </a:ext>
            </a:extLst>
          </p:cNvPr>
          <p:cNvCxnSpPr>
            <a:cxnSpLocks/>
            <a:stCxn id="102" idx="3"/>
            <a:endCxn id="120" idx="1"/>
          </p:cNvCxnSpPr>
          <p:nvPr/>
        </p:nvCxnSpPr>
        <p:spPr>
          <a:xfrm flipV="1">
            <a:off x="15264336" y="1846709"/>
            <a:ext cx="3484765" cy="3912362"/>
          </a:xfrm>
          <a:prstGeom prst="curvedConnector3">
            <a:avLst>
              <a:gd name="adj1" fmla="val 84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3A55A777-2069-BD60-EC65-FDEE9827C004}"/>
              </a:ext>
            </a:extLst>
          </p:cNvPr>
          <p:cNvCxnSpPr>
            <a:cxnSpLocks/>
          </p:cNvCxnSpPr>
          <p:nvPr/>
        </p:nvCxnSpPr>
        <p:spPr>
          <a:xfrm rot="5400000">
            <a:off x="15530927" y="2788763"/>
            <a:ext cx="277000" cy="2674582"/>
          </a:xfrm>
          <a:prstGeom prst="curvedConnector3">
            <a:avLst>
              <a:gd name="adj1" fmla="val 182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E568B344-E1E0-DD43-0F0E-93B9C65015EC}"/>
              </a:ext>
            </a:extLst>
          </p:cNvPr>
          <p:cNvCxnSpPr>
            <a:cxnSpLocks/>
          </p:cNvCxnSpPr>
          <p:nvPr/>
        </p:nvCxnSpPr>
        <p:spPr>
          <a:xfrm rot="5400000">
            <a:off x="15959379" y="2357788"/>
            <a:ext cx="2094680" cy="5360209"/>
          </a:xfrm>
          <a:prstGeom prst="curvedConnector3">
            <a:avLst>
              <a:gd name="adj1" fmla="val 110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8A139A5E-20E8-9CAA-C907-A28554F7C181}"/>
              </a:ext>
            </a:extLst>
          </p:cNvPr>
          <p:cNvCxnSpPr>
            <a:cxnSpLocks/>
            <a:stCxn id="102" idx="2"/>
            <a:endCxn id="39" idx="2"/>
          </p:cNvCxnSpPr>
          <p:nvPr/>
        </p:nvCxnSpPr>
        <p:spPr>
          <a:xfrm rot="5400000">
            <a:off x="8977392" y="727549"/>
            <a:ext cx="12700" cy="10709375"/>
          </a:xfrm>
          <a:prstGeom prst="curvedConnector3">
            <a:avLst>
              <a:gd name="adj1" fmla="val 55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8B97291-C64B-1283-274F-4BCCBB49A155}"/>
              </a:ext>
            </a:extLst>
          </p:cNvPr>
          <p:cNvSpPr txBox="1"/>
          <p:nvPr/>
        </p:nvSpPr>
        <p:spPr>
          <a:xfrm>
            <a:off x="15393803" y="4056805"/>
            <a:ext cx="10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return;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7E61AA2-BBCA-3AE2-A307-973156EB73E5}"/>
              </a:ext>
            </a:extLst>
          </p:cNvPr>
          <p:cNvSpPr txBox="1"/>
          <p:nvPr/>
        </p:nvSpPr>
        <p:spPr>
          <a:xfrm>
            <a:off x="18473552" y="4377692"/>
            <a:ext cx="10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return;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55135FB-1664-6F94-C6C1-17C6EA202A1D}"/>
              </a:ext>
            </a:extLst>
          </p:cNvPr>
          <p:cNvSpPr txBox="1"/>
          <p:nvPr/>
        </p:nvSpPr>
        <p:spPr>
          <a:xfrm>
            <a:off x="7534909" y="3994761"/>
            <a:ext cx="10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return;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13722EF-AD3C-ACBF-9883-906D3F2BEE1A}"/>
              </a:ext>
            </a:extLst>
          </p:cNvPr>
          <p:cNvSpPr txBox="1"/>
          <p:nvPr/>
        </p:nvSpPr>
        <p:spPr>
          <a:xfrm>
            <a:off x="10415073" y="4370845"/>
            <a:ext cx="103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return;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FAEAD4A-D1B2-37AE-0E66-6C2664FE8C62}"/>
              </a:ext>
            </a:extLst>
          </p:cNvPr>
          <p:cNvSpPr txBox="1"/>
          <p:nvPr/>
        </p:nvSpPr>
        <p:spPr>
          <a:xfrm>
            <a:off x="7720196" y="3279179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①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0AC601-7226-270C-CDD6-DA5A4D24F95C}"/>
              </a:ext>
            </a:extLst>
          </p:cNvPr>
          <p:cNvSpPr txBox="1"/>
          <p:nvPr/>
        </p:nvSpPr>
        <p:spPr>
          <a:xfrm>
            <a:off x="5071483" y="4320236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②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847BF27-0939-36A4-E1BA-2D7BB4569BA1}"/>
              </a:ext>
            </a:extLst>
          </p:cNvPr>
          <p:cNvSpPr txBox="1"/>
          <p:nvPr/>
        </p:nvSpPr>
        <p:spPr>
          <a:xfrm>
            <a:off x="10348315" y="3282790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③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8B76E76-8655-9A2A-958C-BBA935A26737}"/>
              </a:ext>
            </a:extLst>
          </p:cNvPr>
          <p:cNvSpPr txBox="1"/>
          <p:nvPr/>
        </p:nvSpPr>
        <p:spPr>
          <a:xfrm>
            <a:off x="2323113" y="4365911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④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3949151-DC95-036D-6AC7-014C93F77691}"/>
              </a:ext>
            </a:extLst>
          </p:cNvPr>
          <p:cNvSpPr txBox="1"/>
          <p:nvPr/>
        </p:nvSpPr>
        <p:spPr>
          <a:xfrm>
            <a:off x="15692825" y="3313950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⑤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23C1B63-3DFF-14C5-73FF-433D972DEED2}"/>
              </a:ext>
            </a:extLst>
          </p:cNvPr>
          <p:cNvSpPr txBox="1"/>
          <p:nvPr/>
        </p:nvSpPr>
        <p:spPr>
          <a:xfrm>
            <a:off x="13031666" y="4361410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⑥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FEBB770-52CA-24CC-35E8-4F7B6BA791FE}"/>
              </a:ext>
            </a:extLst>
          </p:cNvPr>
          <p:cNvSpPr txBox="1"/>
          <p:nvPr/>
        </p:nvSpPr>
        <p:spPr>
          <a:xfrm>
            <a:off x="18369174" y="3322713"/>
            <a:ext cx="43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⑦</a:t>
            </a:r>
            <a:endParaRPr lang="zh-CN" altLang="en-US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CA089F7A-BF43-50C0-EEC0-321C94884792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 flipH="1">
            <a:off x="1386078" y="3845607"/>
            <a:ext cx="2189316" cy="2283936"/>
          </a:xfrm>
          <a:prstGeom prst="curvedConnector3">
            <a:avLst>
              <a:gd name="adj1" fmla="val 430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</TotalTime>
  <Words>273</Words>
  <Application>Microsoft Office PowerPoint</Application>
  <PresentationFormat>自定义</PresentationFormat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JetBrains Mono</vt:lpstr>
      <vt:lpstr>Wingdings 3</vt:lpstr>
      <vt:lpstr>离子会议室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Liangyu Zhou</dc:creator>
  <cp:lastModifiedBy>Liangyu Zhou</cp:lastModifiedBy>
  <cp:revision>2</cp:revision>
  <dcterms:created xsi:type="dcterms:W3CDTF">2025-02-24T11:59:12Z</dcterms:created>
  <dcterms:modified xsi:type="dcterms:W3CDTF">2025-02-24T12:39:28Z</dcterms:modified>
</cp:coreProperties>
</file>