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26" y="10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dc874e2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2fdc874e2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03ba5185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03ba5185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03ba518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03ba518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03ba518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03ba518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25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03ba518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03ba518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773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03ba518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03ba518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07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03ba518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03ba518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793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03ba518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03ba518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703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30a548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30a548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03ba5185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03ba5185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9EAD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4023" b="1216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381130" y="122128"/>
            <a:ext cx="4654200" cy="587400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ru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KartowkaMarkowkaHub</a:t>
            </a:r>
            <a:endParaRPr sz="330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771747" y="831415"/>
            <a:ext cx="3873000" cy="3480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 fontScale="70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4285"/>
              <a:buNone/>
            </a:pPr>
            <a:r>
              <a:rPr lang="ru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Агрегатор для частных фермеров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68676" y="4789563"/>
            <a:ext cx="89751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Команда “Dream2Team”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7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/>
              <a:t>Во всем приложении выполнено разделение операций на запросы и команды.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/>
              <a:t>Добавлена дополнительная прослойка (абстракция).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/>
              <a:t>Использована библиотека </a:t>
            </a:r>
            <a:r>
              <a:rPr lang="en-US" dirty="0" err="1"/>
              <a:t>MediatR</a:t>
            </a:r>
            <a:endParaRPr lang="ru-RU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30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372"/>
              <a:buFont typeface="Arial"/>
              <a:buNone/>
            </a:pPr>
            <a:r>
              <a:rPr lang="ru-RU" sz="2580" dirty="0"/>
              <a:t>Использование паттерна </a:t>
            </a:r>
            <a:r>
              <a:rPr lang="en-US" sz="2580" dirty="0"/>
              <a:t>CQRS</a:t>
            </a:r>
            <a:endParaRPr sz="258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7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/>
              <a:t>На уровне сервисов, а также на уровне команд и запросов реализована </a:t>
            </a:r>
            <a:r>
              <a:rPr lang="ru-RU" dirty="0" err="1"/>
              <a:t>валидация</a:t>
            </a:r>
            <a:r>
              <a:rPr lang="ru-RU" dirty="0"/>
              <a:t> входных моделей.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/>
              <a:t>Использована библиотека </a:t>
            </a:r>
            <a:r>
              <a:rPr lang="en-US" dirty="0" err="1"/>
              <a:t>FluentValidation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30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372"/>
              <a:buFont typeface="Arial"/>
              <a:buNone/>
            </a:pPr>
            <a:r>
              <a:rPr lang="ru-RU" sz="2580" dirty="0" err="1"/>
              <a:t>Валидация</a:t>
            </a:r>
            <a:endParaRPr sz="258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57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7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 мере разрастания проекта выяснились проблемы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/>
              <a:t>связанные с наименованием классов, потому были приняты конвенции по их наименованию.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/>
              <a:t>связанные с использованием одних и тех же моделей в разных слоях приложения, что затрудняло читаемость кода и его поддержку.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/>
              <a:t>связанные с использованием одних и тех же моделей для разных операций.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u-RU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30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372"/>
              <a:buFont typeface="Arial"/>
              <a:buNone/>
            </a:pPr>
            <a:r>
              <a:rPr lang="ru-RU" sz="2580" dirty="0"/>
              <a:t>Рефакторинг</a:t>
            </a:r>
            <a:endParaRPr sz="258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2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7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u-RU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/>
              <a:t>Добавлено </a:t>
            </a:r>
            <a:r>
              <a:rPr lang="en-US" dirty="0"/>
              <a:t>unit-</a:t>
            </a:r>
            <a:r>
              <a:rPr lang="ru-RU" dirty="0"/>
              <a:t>тестирование на уровне контроллеров.</a:t>
            </a:r>
          </a:p>
          <a:p>
            <a:pPr marL="285750" indent="-285750">
              <a:buFontTx/>
              <a:buChar char="-"/>
            </a:pPr>
            <a:r>
              <a:rPr lang="ru-RU" dirty="0"/>
              <a:t>Используемые библиотеки </a:t>
            </a:r>
            <a:r>
              <a:rPr lang="en-US" dirty="0" err="1"/>
              <a:t>FluentAssertions</a:t>
            </a:r>
            <a:r>
              <a:rPr lang="en-US" dirty="0"/>
              <a:t>, </a:t>
            </a:r>
            <a:r>
              <a:rPr lang="en-US" dirty="0" err="1"/>
              <a:t>Moq</a:t>
            </a:r>
            <a:r>
              <a:rPr lang="en-US" dirty="0"/>
              <a:t>, </a:t>
            </a:r>
            <a:r>
              <a:rPr lang="en-US" dirty="0" err="1"/>
              <a:t>AutoFixture</a:t>
            </a:r>
            <a:r>
              <a:rPr lang="en-US" dirty="0"/>
              <a:t>, </a:t>
            </a:r>
            <a:r>
              <a:rPr lang="en-US" dirty="0" err="1"/>
              <a:t>xUnit</a:t>
            </a:r>
            <a:endParaRPr lang="ru-RU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u-RU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u-RU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30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372"/>
              <a:buFont typeface="Arial"/>
              <a:buNone/>
            </a:pPr>
            <a:r>
              <a:rPr lang="en-US" sz="2580" dirty="0"/>
              <a:t>Unit-</a:t>
            </a:r>
            <a:r>
              <a:rPr lang="ru-RU" sz="2580" dirty="0"/>
              <a:t>тестирование</a:t>
            </a:r>
            <a:endParaRPr sz="258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68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7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ru-RU" dirty="0"/>
              <a:t>Используемые библиотеки</a:t>
            </a:r>
            <a:r>
              <a:rPr lang="en-US" dirty="0"/>
              <a:t>: </a:t>
            </a:r>
            <a:r>
              <a:rPr lang="en-US" dirty="0" err="1"/>
              <a:t>NLog</a:t>
            </a:r>
            <a:endParaRPr lang="en-US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30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372"/>
              <a:buFont typeface="Arial"/>
              <a:buNone/>
            </a:pPr>
            <a:r>
              <a:rPr lang="ru-RU" sz="2580" dirty="0" err="1"/>
              <a:t>Логгирование</a:t>
            </a:r>
            <a:endParaRPr sz="258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279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7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ru-RU" dirty="0"/>
              <a:t>Был создан отдельный проект на </a:t>
            </a:r>
            <a:r>
              <a:rPr lang="en-US" dirty="0"/>
              <a:t>React</a:t>
            </a:r>
            <a:r>
              <a:rPr lang="ru-RU" dirty="0"/>
              <a:t> в качестве </a:t>
            </a:r>
            <a:r>
              <a:rPr lang="ru-RU" dirty="0" err="1"/>
              <a:t>фронтенда</a:t>
            </a:r>
            <a:endParaRPr lang="en-US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30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372"/>
              <a:buFont typeface="Arial"/>
              <a:buNone/>
            </a:pPr>
            <a:r>
              <a:rPr lang="en-US" sz="2580" dirty="0"/>
              <a:t>Frontend</a:t>
            </a:r>
            <a:endParaRPr sz="258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865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не сделано!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606025" y="1305300"/>
            <a:ext cx="5555400" cy="1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 dirty="0">
                <a:solidFill>
                  <a:schemeClr val="dk2"/>
                </a:solidFill>
              </a:rPr>
              <a:t>Нет документации</a:t>
            </a:r>
            <a:endParaRPr lang="en-US" sz="18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-RU" sz="1800" dirty="0">
                <a:solidFill>
                  <a:schemeClr val="dk2"/>
                </a:solidFill>
              </a:rPr>
              <a:t>Не проработали детально БД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-RU" sz="1800" dirty="0">
                <a:solidFill>
                  <a:schemeClr val="dk2"/>
                </a:solidFill>
              </a:rPr>
              <a:t>Не реализовали корзину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311700" y="386700"/>
            <a:ext cx="8520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В планах</a:t>
            </a:r>
            <a:endParaRPr sz="2400" dirty="0"/>
          </a:p>
        </p:txBody>
      </p:sp>
      <p:sp>
        <p:nvSpPr>
          <p:cNvPr id="103" name="Google Shape;103;p20"/>
          <p:cNvSpPr txBox="1"/>
          <p:nvPr/>
        </p:nvSpPr>
        <p:spPr>
          <a:xfrm>
            <a:off x="1134375" y="1289750"/>
            <a:ext cx="4149000" cy="3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-RU" sz="1800" dirty="0">
                <a:solidFill>
                  <a:schemeClr val="dk2"/>
                </a:solidFill>
              </a:rPr>
              <a:t>Документация </a:t>
            </a:r>
            <a:r>
              <a:rPr lang="en-US" sz="1800" dirty="0">
                <a:solidFill>
                  <a:schemeClr val="dk2"/>
                </a:solidFill>
              </a:rPr>
              <a:t>BL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-RU" sz="1800" dirty="0">
                <a:solidFill>
                  <a:schemeClr val="dk2"/>
                </a:solidFill>
              </a:rPr>
              <a:t>Реализация корзины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 dirty="0">
                <a:solidFill>
                  <a:schemeClr val="dk2"/>
                </a:solidFill>
              </a:rPr>
              <a:t>Frontend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-RU" sz="1800" dirty="0" err="1">
                <a:solidFill>
                  <a:schemeClr val="dk2"/>
                </a:solidFill>
              </a:rPr>
              <a:t>Микросервисы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 dirty="0">
                <a:solidFill>
                  <a:schemeClr val="dk2"/>
                </a:solidFill>
              </a:rPr>
              <a:t>Брокер сообщений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B0FF56-CB94-45DE-81EC-124CB0A8F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683" y="986694"/>
            <a:ext cx="2856498" cy="37918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169</Words>
  <Application>Microsoft Office PowerPoint</Application>
  <PresentationFormat>Экран 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Simple Light</vt:lpstr>
      <vt:lpstr>KartowkaMarkowkaHub</vt:lpstr>
      <vt:lpstr>Использование паттерна CQRS </vt:lpstr>
      <vt:lpstr>Валидация </vt:lpstr>
      <vt:lpstr>Рефакторинг </vt:lpstr>
      <vt:lpstr>Unit-тестирование </vt:lpstr>
      <vt:lpstr>Логгирование </vt:lpstr>
      <vt:lpstr>Frontend </vt:lpstr>
      <vt:lpstr>Что не сделано!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KartowkaMarkowkaHub</dc:title>
  <cp:lastModifiedBy>Admin</cp:lastModifiedBy>
  <cp:revision>11</cp:revision>
  <dcterms:modified xsi:type="dcterms:W3CDTF">2024-10-21T17:52:03Z</dcterms:modified>
</cp:coreProperties>
</file>