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58" r:id="rId15"/>
    <p:sldId id="261" r:id="rId16"/>
    <p:sldId id="266" r:id="rId1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B26FF-A373-4CB9-BC4C-ACB2FCE8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46FBF4-23FD-47D3-883D-439CBD96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2E972-478F-4452-8A95-824AF562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C5D45-ABB8-4B8D-B3D2-87F2513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B43D7-042D-427E-9DDC-841D36DB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979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97BB4-5C5D-4CA9-94C0-85FD49E5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82FE6E-FFE8-485C-989D-91C60B11E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30887-FAA9-49C9-84C8-B9BAA924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CFAEF-088D-4C19-A817-6DD1BE46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093B92-52E3-411D-AD08-F5BB4757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5152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C529D7-4397-4476-8FD5-4A8611E4F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BF8C9A-16AB-44FE-ACAF-873D0ADE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374326-961F-4D49-9CEC-139F7641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7A4A9-145B-4975-B773-AAFE99DC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05DD4-B60A-45ED-A8AF-EEB835CB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3373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BF898-0E98-48ED-AFD2-794A785A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562C8-501F-4320-9636-8C7B8AF0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E98C5-30D3-4174-A467-3A024D5C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D5163-C3A5-43C9-BB84-2B30B3EA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7C0EE-8C7E-4E25-8194-35CC0939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7196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AC956-5331-4967-8DE8-9EBEE89B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A432B-9723-45FB-B561-02433FD7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EA1B53-EDFE-402B-A6AB-74938F32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6A717-8F57-49EE-BE3E-AB2A35A9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741C1-675A-4866-8B0A-5663532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2464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EDF80-4596-419D-B89A-9BF2714A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EACC7-F78D-4504-BF13-56AC1236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B58D5-D7C9-4E6F-BC39-35D553AF7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B41C4B-6714-4EE4-A755-B9FE3AC5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EFD625-B249-47EC-896B-B22AB23C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AAFEDD-0532-4758-BB50-1643DA69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919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0FC00-108D-42E8-9ADC-C96B36DE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D38DDE-6E78-4503-9854-87D7F8CA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17DF21-3BE0-4AE4-BED0-3FD9BF3D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075C5A-BC35-447A-9795-6D575DCF3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22FC43-A288-443C-8B82-37F99AB4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556E22-E7B7-4766-928C-11A66BE8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5DEDF8-F248-46DC-8B99-9856EC93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DB2FB1-D986-49B0-A1A0-48CD0EB6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378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E95A8-B62F-46D3-9B13-30B93E82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405909-FBC5-4DFD-9D49-E1AE8C46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0845B9-C514-4925-8479-C1115D74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1F1CBF-968F-4ED7-8222-9BABBEBC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2180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CEA50F-43BD-45FA-8253-F0644C57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3B2743-7A40-426F-852E-7FE9C50C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FF3E3B-1E4D-48FD-90CC-379FD9E2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530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F135E-0437-4E27-A794-46DDD1BB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C3BD1-F261-479F-B78E-219FA7B8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C9F7AE-B105-4C3C-848B-C556BE4B2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22D399-14A8-412E-8664-79288AEA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8A696E-14B4-4720-A789-54E02817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B53EFF-73C6-4B54-93D5-F736562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974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B82A3-C512-4F35-94AC-03A12112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6FEA88-7DD2-468A-B496-F3D470CEF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BD4FD2-BEC2-4A65-8E0F-C2BC362DB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C78ADE-B89E-43F5-867C-4767AB4E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BFFE1A-085C-4751-82D9-4ECE84EC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3FF5D2-D67A-4D49-9A02-FBC8D282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9157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15D2D-9561-4E4C-8A39-47D6F015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6A74A-1103-488A-B232-3654F6CB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EC29B-B831-489D-BF4C-EC37A550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B522-38F2-4223-976E-C737140FECA1}" type="datetimeFigureOut">
              <a:rPr lang="ru-KZ" smtClean="0"/>
              <a:t>08/08/2024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43D24C-C670-44BB-960E-DA45AC09B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1B0EE-D1E5-4CB5-8AA5-5A8E5557C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9951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A91789-4F9B-4E02-891B-3089B349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" b="1216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E929B-2D3B-47F6-B77A-EFC670F48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1507" y="162838"/>
            <a:ext cx="6205491" cy="782877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400" dirty="0"/>
              <a:t>KartowkaMarkowkaHub</a:t>
            </a:r>
            <a:endParaRPr lang="ru-KZ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4D2D39-37C6-4370-9E8B-4B9FDEFFD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2329" y="1108553"/>
            <a:ext cx="5163845" cy="4639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Агрегатор для частных фермеров</a:t>
            </a:r>
            <a:endParaRPr lang="en-US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AE59D1E-4C82-4543-8266-1AAFF2C4C6A4}"/>
              </a:ext>
            </a:extLst>
          </p:cNvPr>
          <p:cNvSpPr txBox="1">
            <a:spLocks/>
          </p:cNvSpPr>
          <p:nvPr/>
        </p:nvSpPr>
        <p:spPr>
          <a:xfrm>
            <a:off x="224901" y="6386084"/>
            <a:ext cx="11967099" cy="55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Команда </a:t>
            </a:r>
            <a:r>
              <a:rPr lang="en-US" dirty="0"/>
              <a:t>“Dream2Team”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8269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6932996" y="0"/>
            <a:ext cx="5259004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Документация бизнес-процессов</a:t>
            </a:r>
            <a:endParaRPr lang="ru-KZ" sz="2800" dirty="0"/>
          </a:p>
        </p:txBody>
      </p:sp>
      <p:sp>
        <p:nvSpPr>
          <p:cNvPr id="13" name="AutoShape 4" descr="file:///C:/Users/Developer/Downloads/DALL%C2%B7E%202024-08-08%2019.09.47%20-%20A%20cartoon%20cow%20standing%20on%20two%20legs,%20holding%20its%20head%20with%20its%20hooves%20in%20a%20dramatic%20gesture%20of%20horror.%20The%20cow%20has%20wide%20eyes,%20an%20open%20mouth,%20and%20its%20sp.webp">
            <a:extLst>
              <a:ext uri="{FF2B5EF4-FFF2-40B4-BE49-F238E27FC236}">
                <a16:creationId xmlns:a16="http://schemas.microsoft.com/office/drawing/2014/main" id="{31D3985F-92FD-FC64-D198-98A5F79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9271" y="2443357"/>
            <a:ext cx="2901216" cy="29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222C0-A3F7-67AB-D0CD-C0D1B43C8BC1}"/>
              </a:ext>
            </a:extLst>
          </p:cNvPr>
          <p:cNvSpPr txBox="1"/>
          <p:nvPr/>
        </p:nvSpPr>
        <p:spPr>
          <a:xfrm>
            <a:off x="3939738" y="1054937"/>
            <a:ext cx="634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задача «Документация </a:t>
            </a:r>
            <a:r>
              <a:rPr lang="en-US" dirty="0"/>
              <a:t>BL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мы </a:t>
            </a:r>
            <a:r>
              <a:rPr lang="ru-RU" strike="sngStrike" dirty="0"/>
              <a:t>ничего не сделали</a:t>
            </a:r>
            <a:r>
              <a:rPr lang="ru-RU" dirty="0"/>
              <a:t> почти ничего сделали</a:t>
            </a:r>
            <a:endParaRPr lang="ru-RU" strike="sngStrik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4B5B87-09B2-5DF4-95A9-FA5B094B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08" y="2522141"/>
            <a:ext cx="7153685" cy="37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CF25EF-C71E-2C07-0C48-08427BDACA4D}"/>
              </a:ext>
            </a:extLst>
          </p:cNvPr>
          <p:cNvSpPr txBox="1"/>
          <p:nvPr/>
        </p:nvSpPr>
        <p:spPr>
          <a:xfrm>
            <a:off x="5346421" y="197083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https://github.com/docmost/docmos</a:t>
            </a:r>
            <a:r>
              <a:rPr lang="en-US" dirty="0"/>
              <a:t>t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1D640-E9DA-FD4B-BD3B-688CF8C35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7" y="1142778"/>
            <a:ext cx="29051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3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8180453" y="0"/>
            <a:ext cx="4011547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Реализация авторизации</a:t>
            </a:r>
            <a:endParaRPr lang="ru-KZ" sz="2800" dirty="0"/>
          </a:p>
        </p:txBody>
      </p:sp>
      <p:sp>
        <p:nvSpPr>
          <p:cNvPr id="13" name="AutoShape 4" descr="file:///C:/Users/Developer/Downloads/DALL%C2%B7E%202024-08-08%2019.09.47%20-%20A%20cartoon%20cow%20standing%20on%20two%20legs,%20holding%20its%20head%20with%20its%20hooves%20in%20a%20dramatic%20gesture%20of%20horror.%20The%20cow%20has%20wide%20eyes,%20an%20open%20mouth,%20and%20its%20sp.webp">
            <a:extLst>
              <a:ext uri="{FF2B5EF4-FFF2-40B4-BE49-F238E27FC236}">
                <a16:creationId xmlns:a16="http://schemas.microsoft.com/office/drawing/2014/main" id="{31D3985F-92FD-FC64-D198-98A5F79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9271" y="2443357"/>
            <a:ext cx="2901216" cy="29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222C0-A3F7-67AB-D0CD-C0D1B43C8BC1}"/>
              </a:ext>
            </a:extLst>
          </p:cNvPr>
          <p:cNvSpPr txBox="1"/>
          <p:nvPr/>
        </p:nvSpPr>
        <p:spPr>
          <a:xfrm>
            <a:off x="3939738" y="1054937"/>
            <a:ext cx="7266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текущем проекте с целью обучения было принято решение не использовать готовый подход через </a:t>
            </a:r>
            <a:r>
              <a:rPr lang="en-US" dirty="0" err="1">
                <a:solidFill>
                  <a:schemeClr val="accent1"/>
                </a:solidFill>
              </a:rPr>
              <a:t>IdentityDbContext</a:t>
            </a:r>
            <a:endParaRPr lang="en-US" dirty="0">
              <a:solidFill>
                <a:schemeClr val="accent1"/>
              </a:solidFill>
            </a:endParaRPr>
          </a:p>
          <a:p>
            <a:endParaRPr lang="en-US" strike="sngStrike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аутентификация по </a:t>
            </a:r>
            <a:r>
              <a:rPr lang="en-US" dirty="0"/>
              <a:t>JWT </a:t>
            </a:r>
            <a:r>
              <a:rPr lang="ru-RU" dirty="0"/>
              <a:t>токену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Реализована авторизация на основе </a:t>
            </a:r>
            <a:r>
              <a:rPr lang="en-US" dirty="0"/>
              <a:t>JWT </a:t>
            </a:r>
            <a:r>
              <a:rPr lang="ru-RU" dirty="0"/>
              <a:t>токена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en-US" dirty="0"/>
              <a:t>Swagger </a:t>
            </a:r>
            <a:r>
              <a:rPr lang="ru-RU" dirty="0"/>
              <a:t>добавлены опции для возможности аутентификации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будущем возможен отказ от собственного сервиса аутентификации и использование </a:t>
            </a:r>
            <a:r>
              <a:rPr lang="en-US" dirty="0"/>
              <a:t>Identity </a:t>
            </a:r>
            <a:r>
              <a:rPr lang="en-US" dirty="0" err="1"/>
              <a:t>Server’a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84B18-B7ED-5BD2-F471-B0C6998C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3" y="1028356"/>
            <a:ext cx="2686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9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9211889" y="0"/>
            <a:ext cx="2980111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Unit </a:t>
            </a:r>
            <a:r>
              <a:rPr lang="ru-RU" sz="2800" dirty="0"/>
              <a:t>Тестирование</a:t>
            </a:r>
            <a:endParaRPr lang="ru-KZ" sz="2800" dirty="0"/>
          </a:p>
        </p:txBody>
      </p:sp>
      <p:sp>
        <p:nvSpPr>
          <p:cNvPr id="13" name="AutoShape 4" descr="file:///C:/Users/Developer/Downloads/DALL%C2%B7E%202024-08-08%2019.09.47%20-%20A%20cartoon%20cow%20standing%20on%20two%20legs,%20holding%20its%20head%20with%20its%20hooves%20in%20a%20dramatic%20gesture%20of%20horror.%20The%20cow%20has%20wide%20eyes,%20an%20open%20mouth,%20and%20its%20sp.webp">
            <a:extLst>
              <a:ext uri="{FF2B5EF4-FFF2-40B4-BE49-F238E27FC236}">
                <a16:creationId xmlns:a16="http://schemas.microsoft.com/office/drawing/2014/main" id="{31D3985F-92FD-FC64-D198-98A5F79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9271" y="2443357"/>
            <a:ext cx="2901216" cy="29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1D9E-1906-BAB3-B6EB-9B359EF7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05" y="1513427"/>
            <a:ext cx="4143375" cy="517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B290F-2826-0604-C533-AD13D299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0" y="2251971"/>
            <a:ext cx="2781300" cy="419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5A7FA3-DC61-5B58-18F5-1423EA398F90}"/>
              </a:ext>
            </a:extLst>
          </p:cNvPr>
          <p:cNvSpPr txBox="1"/>
          <p:nvPr/>
        </p:nvSpPr>
        <p:spPr>
          <a:xfrm>
            <a:off x="338993" y="1263786"/>
            <a:ext cx="6400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Самый многословный и понятный слайд</a:t>
            </a:r>
          </a:p>
        </p:txBody>
      </p:sp>
    </p:spTree>
    <p:extLst>
      <p:ext uri="{BB962C8B-B14F-4D97-AF65-F5344CB8AC3E}">
        <p14:creationId xmlns:p14="http://schemas.microsoft.com/office/powerpoint/2010/main" val="11148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9820953" y="0"/>
            <a:ext cx="2343911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Github</a:t>
            </a:r>
            <a:r>
              <a:rPr lang="en-US" sz="2800" dirty="0"/>
              <a:t> Actions</a:t>
            </a:r>
            <a:endParaRPr lang="ru-KZ" sz="2800" dirty="0"/>
          </a:p>
        </p:txBody>
      </p:sp>
      <p:sp>
        <p:nvSpPr>
          <p:cNvPr id="13" name="AutoShape 4" descr="file:///C:/Users/Developer/Downloads/DALL%C2%B7E%202024-08-08%2019.09.47%20-%20A%20cartoon%20cow%20standing%20on%20two%20legs,%20holding%20its%20head%20with%20its%20hooves%20in%20a%20dramatic%20gesture%20of%20horror.%20The%20cow%20has%20wide%20eyes,%20an%20open%20mouth,%20and%20its%20sp.webp">
            <a:extLst>
              <a:ext uri="{FF2B5EF4-FFF2-40B4-BE49-F238E27FC236}">
                <a16:creationId xmlns:a16="http://schemas.microsoft.com/office/drawing/2014/main" id="{31D3985F-92FD-FC64-D198-98A5F79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9271" y="2443357"/>
            <a:ext cx="2901216" cy="29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A7FA3-DC61-5B58-18F5-1423EA398F90}"/>
              </a:ext>
            </a:extLst>
          </p:cNvPr>
          <p:cNvSpPr txBox="1"/>
          <p:nvPr/>
        </p:nvSpPr>
        <p:spPr>
          <a:xfrm>
            <a:off x="3845603" y="511972"/>
            <a:ext cx="5156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Приятное дополнение к проекту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88F55-0B53-1A20-F03A-C2A8D57B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3" y="1513427"/>
            <a:ext cx="6288997" cy="284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6EE91-8631-71A9-E1AA-5EB6EB8F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17" y="3923048"/>
            <a:ext cx="7128933" cy="29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4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83A0C-8D65-41FE-B5C9-63CB081884D6}"/>
              </a:ext>
            </a:extLst>
          </p:cNvPr>
          <p:cNvSpPr txBox="1"/>
          <p:nvPr/>
        </p:nvSpPr>
        <p:spPr>
          <a:xfrm>
            <a:off x="9076888" y="92853"/>
            <a:ext cx="3003258" cy="4001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Наши овощи и их плоды</a:t>
            </a:r>
            <a:endParaRPr lang="ru-KZ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3B0B1-6A7B-EF8A-1109-E5E2EBA5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973"/>
            <a:ext cx="12192000" cy="56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31B1F1-6635-4215-99C1-6B0A79753572}"/>
              </a:ext>
            </a:extLst>
          </p:cNvPr>
          <p:cNvSpPr txBox="1"/>
          <p:nvPr/>
        </p:nvSpPr>
        <p:spPr>
          <a:xfrm>
            <a:off x="9051721" y="192947"/>
            <a:ext cx="286783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Back to the Future</a:t>
            </a:r>
            <a:endParaRPr lang="ru-KZ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E09A3-1B38-412A-9F13-A401A88D1A61}"/>
              </a:ext>
            </a:extLst>
          </p:cNvPr>
          <p:cNvSpPr txBox="1"/>
          <p:nvPr/>
        </p:nvSpPr>
        <p:spPr>
          <a:xfrm>
            <a:off x="511728" y="1006679"/>
            <a:ext cx="773692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Наступает эра нового </a:t>
            </a:r>
            <a:r>
              <a:rPr lang="en-US" b="1" dirty="0"/>
              <a:t>scrum-</a:t>
            </a:r>
            <a:r>
              <a:rPr lang="en-US" b="1" dirty="0" err="1"/>
              <a:t>meister’a</a:t>
            </a:r>
            <a:r>
              <a:rPr lang="ru-RU" dirty="0"/>
              <a:t> – Григорррррий</a:t>
            </a:r>
            <a:r>
              <a:rPr lang="en-US" dirty="0"/>
              <a:t>, u a welcome!</a:t>
            </a:r>
          </a:p>
          <a:p>
            <a:endParaRPr lang="en-US" dirty="0"/>
          </a:p>
          <a:p>
            <a:r>
              <a:rPr lang="ru-RU" b="1" dirty="0"/>
              <a:t>Интересные моменты: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копятся долги по ЛИЧНЫМ Д\З тяжело обращать внимание на ОБЩУЮ работу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Очень хочется отойти от </a:t>
            </a:r>
            <a:r>
              <a:rPr lang="en-US" dirty="0" err="1"/>
              <a:t>IRepository</a:t>
            </a:r>
            <a:r>
              <a:rPr lang="en-US" dirty="0"/>
              <a:t>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Swagger </a:t>
            </a:r>
            <a:r>
              <a:rPr lang="ru-RU" dirty="0"/>
              <a:t>очень долго не хотел валидно аутентифицировать </a:t>
            </a:r>
            <a:r>
              <a:rPr lang="en-US" dirty="0"/>
              <a:t>JWT </a:t>
            </a:r>
            <a:r>
              <a:rPr lang="ru-RU" dirty="0"/>
              <a:t>токен пока не оказалось, что нужно дописать </a:t>
            </a:r>
            <a:r>
              <a:rPr lang="en-US" b="1" dirty="0"/>
              <a:t>Bearer </a:t>
            </a:r>
            <a:r>
              <a:rPr lang="ru-RU" dirty="0"/>
              <a:t>перед самим токеном.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 время запуска докер-контейнера проекта выяснились проблемы с автомаческой миграцией БД. Пришлось подключить знания Чат-ГПТ, который помог кожаным </a:t>
            </a:r>
            <a:r>
              <a:rPr lang="ru-RU" strike="sngStrike" dirty="0"/>
              <a:t>убл..</a:t>
            </a:r>
            <a:r>
              <a:rPr lang="ru-RU" dirty="0"/>
              <a:t> мешкам как с кодом так и осознать своё место в пищевой цепочки жизни.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Немного статистики: было добавлено 2022 строчки кода, на предыдущем этапе было 563 строки. Итого на данный момент имеем 2585 строк </a:t>
            </a:r>
            <a:r>
              <a:rPr lang="ru-RU" strike="sngStrike" dirty="0"/>
              <a:t>наигрезнейшего</a:t>
            </a:r>
            <a:r>
              <a:rPr lang="ru-RU" dirty="0"/>
              <a:t> кода.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70874-BA84-0C4E-30B0-8297D1DF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195" y="818706"/>
            <a:ext cx="2752362" cy="57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4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43709-51FE-4B1A-B5DE-6E1DDF10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6600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atin typeface="Bahnschrift SemiBold SemiConden" panose="020B0502040204020203" pitchFamily="34" charset="0"/>
              </a:rPr>
              <a:t>Спасибо за внимание!</a:t>
            </a:r>
            <a:endParaRPr lang="ru-KZ" sz="66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9003820" y="0"/>
            <a:ext cx="3188180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Вспоминаем былое</a:t>
            </a:r>
            <a:endParaRPr lang="ru-KZ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93285-C0B2-2669-1749-7963E5A400A8}"/>
              </a:ext>
            </a:extLst>
          </p:cNvPr>
          <p:cNvSpPr txBox="1"/>
          <p:nvPr/>
        </p:nvSpPr>
        <p:spPr>
          <a:xfrm>
            <a:off x="7990415" y="943373"/>
            <a:ext cx="3424335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Было запланировано</a:t>
            </a:r>
            <a:endParaRPr lang="ru-KZ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37E7A-373E-1B94-4621-CE2EDE42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25" y="1662046"/>
            <a:ext cx="2885114" cy="4808522"/>
          </a:xfrm>
          <a:prstGeom prst="rect">
            <a:avLst/>
          </a:prstGeom>
        </p:spPr>
      </p:pic>
      <p:sp>
        <p:nvSpPr>
          <p:cNvPr id="13" name="AutoShape 4" descr="file:///C:/Users/Developer/Downloads/DALL%C2%B7E%202024-08-08%2019.09.47%20-%20A%20cartoon%20cow%20standing%20on%20two%20legs,%20holding%20its%20head%20with%20its%20hooves%20in%20a%20dramatic%20gesture%20of%20horror.%20The%20cow%20has%20wide%20eyes,%20an%20open%20mouth,%20and%20its%20sp.webp">
            <a:extLst>
              <a:ext uri="{FF2B5EF4-FFF2-40B4-BE49-F238E27FC236}">
                <a16:creationId xmlns:a16="http://schemas.microsoft.com/office/drawing/2014/main" id="{31D3985F-92FD-FC64-D198-98A5F79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4944533" cy="49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19C2BD1-62BE-807E-C817-A15370DC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8" y="1662046"/>
            <a:ext cx="3419952" cy="48298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385A6E-2A32-B91F-65EF-7497C7EC5658}"/>
              </a:ext>
            </a:extLst>
          </p:cNvPr>
          <p:cNvSpPr txBox="1"/>
          <p:nvPr/>
        </p:nvSpPr>
        <p:spPr>
          <a:xfrm>
            <a:off x="663478" y="943373"/>
            <a:ext cx="3419952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Было </a:t>
            </a:r>
            <a:r>
              <a:rPr lang="en-US" sz="2800" dirty="0"/>
              <a:t>c</a:t>
            </a:r>
            <a:r>
              <a:rPr lang="ru-RU" sz="2800" dirty="0"/>
              <a:t>делано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250296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6654907" y="0"/>
            <a:ext cx="5537093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Осознание масштаба на 2ой месяц</a:t>
            </a:r>
            <a:endParaRPr lang="ru-KZ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37E7A-373E-1B94-4621-CE2EDE42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78" y="1163282"/>
            <a:ext cx="2885114" cy="5182099"/>
          </a:xfrm>
          <a:prstGeom prst="rect">
            <a:avLst/>
          </a:prstGeom>
        </p:spPr>
      </p:pic>
      <p:sp>
        <p:nvSpPr>
          <p:cNvPr id="13" name="AutoShape 4" descr="file:///C:/Users/Developer/Downloads/DALL%C2%B7E%202024-08-08%2019.09.47%20-%20A%20cartoon%20cow%20standing%20on%20two%20legs,%20holding%20its%20head%20with%20its%20hooves%20in%20a%20dramatic%20gesture%20of%20horror.%20The%20cow%20has%20wide%20eyes,%20an%20open%20mouth,%20and%20its%20sp.webp">
            <a:extLst>
              <a:ext uri="{FF2B5EF4-FFF2-40B4-BE49-F238E27FC236}">
                <a16:creationId xmlns:a16="http://schemas.microsoft.com/office/drawing/2014/main" id="{31D3985F-92FD-FC64-D198-98A5F79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4944533" cy="49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B03A1-EAD8-3825-FAA4-45DD4262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18" y="1163282"/>
            <a:ext cx="5426364" cy="52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9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8748942" y="9565"/>
            <a:ext cx="3443058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Базовый функционал</a:t>
            </a:r>
            <a:endParaRPr lang="ru-KZ" sz="2800" dirty="0"/>
          </a:p>
        </p:txBody>
      </p:sp>
      <p:sp>
        <p:nvSpPr>
          <p:cNvPr id="13" name="AutoShape 4" descr="file:///C:/Users/Developer/Downloads/DALL%C2%B7E%202024-08-08%2019.09.47%20-%20A%20cartoon%20cow%20standing%20on%20two%20legs,%20holding%20its%20head%20with%20its%20hooves%20in%20a%20dramatic%20gesture%20of%20horror.%20The%20cow%20has%20wide%20eyes,%20an%20open%20mouth,%20and%20its%20sp.webp">
            <a:extLst>
              <a:ext uri="{FF2B5EF4-FFF2-40B4-BE49-F238E27FC236}">
                <a16:creationId xmlns:a16="http://schemas.microsoft.com/office/drawing/2014/main" id="{31D3985F-92FD-FC64-D198-98A5F79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4944533" cy="49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AAA28-1C2F-0C9B-2D0C-AFBE32A9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30" y="938107"/>
            <a:ext cx="3305175" cy="573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9222C0-A3F7-67AB-D0CD-C0D1B43C8BC1}"/>
              </a:ext>
            </a:extLst>
          </p:cNvPr>
          <p:cNvSpPr txBox="1"/>
          <p:nvPr/>
        </p:nvSpPr>
        <p:spPr>
          <a:xfrm>
            <a:off x="4941454" y="1065569"/>
            <a:ext cx="568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покрытия базового функционала в проект были добавлены такие вещи как:</a:t>
            </a:r>
          </a:p>
        </p:txBody>
      </p:sp>
      <p:pic>
        <p:nvPicPr>
          <p:cNvPr id="2052" name="Picture 4" descr="Step-by-Step Guide to Entity Framework in .NET | by Lucas Andrade | Medium">
            <a:extLst>
              <a:ext uri="{FF2B5EF4-FFF2-40B4-BE49-F238E27FC236}">
                <a16:creationId xmlns:a16="http://schemas.microsoft.com/office/drawing/2014/main" id="{5460CD3A-749F-39A8-1F1B-4AA6E1E46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87" y="1872749"/>
            <a:ext cx="2222365" cy="14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- FluentValidation/FluentValidation: A popular .NET validation  library for building strongly-typed validation rules.">
            <a:extLst>
              <a:ext uri="{FF2B5EF4-FFF2-40B4-BE49-F238E27FC236}">
                <a16:creationId xmlns:a16="http://schemas.microsoft.com/office/drawing/2014/main" id="{F23EC8F7-5379-5F41-3C27-F256E7536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98" y="1642673"/>
            <a:ext cx="3564408" cy="163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B1DCE2A-69AC-A6C4-BC9F-BC76B965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96" y="3586422"/>
            <a:ext cx="5715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08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10104954" y="0"/>
            <a:ext cx="2087046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База под </a:t>
            </a:r>
            <a:r>
              <a:rPr lang="en-US" sz="2800" dirty="0"/>
              <a:t>API</a:t>
            </a:r>
            <a:endParaRPr lang="ru-KZ" sz="2800" dirty="0"/>
          </a:p>
        </p:txBody>
      </p:sp>
      <p:sp>
        <p:nvSpPr>
          <p:cNvPr id="13" name="AutoShape 4" descr="file:///C:/Users/Developer/Downloads/DALL%C2%B7E%202024-08-08%2019.09.47%20-%20A%20cartoon%20cow%20standing%20on%20two%20legs,%20holding%20its%20head%20with%20its%20hooves%20in%20a%20dramatic%20gesture%20of%20horror.%20The%20cow%20has%20wide%20eyes,%20an%20open%20mouth,%20and%20its%20sp.webp">
            <a:extLst>
              <a:ext uri="{FF2B5EF4-FFF2-40B4-BE49-F238E27FC236}">
                <a16:creationId xmlns:a16="http://schemas.microsoft.com/office/drawing/2014/main" id="{31D3985F-92FD-FC64-D198-98A5F79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4944533" cy="49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222C0-A3F7-67AB-D0CD-C0D1B43C8BC1}"/>
              </a:ext>
            </a:extLst>
          </p:cNvPr>
          <p:cNvSpPr txBox="1"/>
          <p:nvPr/>
        </p:nvSpPr>
        <p:spPr>
          <a:xfrm>
            <a:off x="3971636" y="1065569"/>
            <a:ext cx="568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задачи «База под </a:t>
            </a:r>
            <a:r>
              <a:rPr lang="en-US" dirty="0"/>
              <a:t>API</a:t>
            </a:r>
            <a:r>
              <a:rPr lang="ru-RU" dirty="0"/>
              <a:t>» </a:t>
            </a:r>
            <a:r>
              <a:rPr lang="ru-RU" sz="1200" dirty="0"/>
              <a:t>(чтобы это не значило)</a:t>
            </a:r>
            <a:endParaRPr lang="ru-RU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B1DCE2A-69AC-A6C4-BC9F-BC76B965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13" y="4785781"/>
            <a:ext cx="3264856" cy="12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CD872-CF03-1C89-ED0D-819C8EBA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4" y="987974"/>
            <a:ext cx="3181841" cy="5468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F411E-23DF-8B9B-4F96-4E4BF7E0A863}"/>
              </a:ext>
            </a:extLst>
          </p:cNvPr>
          <p:cNvSpPr txBox="1"/>
          <p:nvPr/>
        </p:nvSpPr>
        <p:spPr>
          <a:xfrm>
            <a:off x="3976055" y="1671966"/>
            <a:ext cx="551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Было реализовано несколько пробных контроллеров, на примере работы с сущностью </a:t>
            </a:r>
            <a:r>
              <a:rPr lang="en-US" dirty="0"/>
              <a:t>User </a:t>
            </a:r>
            <a:r>
              <a:rPr lang="ru-RU" dirty="0"/>
              <a:t>и </a:t>
            </a:r>
            <a:r>
              <a:rPr lang="en-US" dirty="0"/>
              <a:t>Role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240B-C9FA-35F3-C41F-D3FA86BE3629}"/>
              </a:ext>
            </a:extLst>
          </p:cNvPr>
          <p:cNvSpPr txBox="1"/>
          <p:nvPr/>
        </p:nvSpPr>
        <p:spPr>
          <a:xfrm>
            <a:off x="3976055" y="2466277"/>
            <a:ext cx="551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Сконфигурирован </a:t>
            </a:r>
            <a:r>
              <a:rPr lang="en-US" dirty="0"/>
              <a:t>Swagger </a:t>
            </a:r>
            <a:r>
              <a:rPr lang="ru-RU" dirty="0"/>
              <a:t>для возможности тестирования </a:t>
            </a:r>
            <a:r>
              <a:rPr lang="en-US" dirty="0"/>
              <a:t>endpoint’</a:t>
            </a:r>
            <a:r>
              <a:rPr lang="ru-RU" dirty="0"/>
              <a:t>ов в нём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D1F20-1B6A-6C74-F2E7-812A20613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367" y="2958901"/>
            <a:ext cx="3956300" cy="32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5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9496262" y="0"/>
            <a:ext cx="2695738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Макеты страниц</a:t>
            </a:r>
            <a:endParaRPr lang="ru-KZ" sz="2800" dirty="0"/>
          </a:p>
        </p:txBody>
      </p:sp>
      <p:sp>
        <p:nvSpPr>
          <p:cNvPr id="13" name="AutoShape 4" descr="file:///C:/Users/Developer/Downloads/DALL%C2%B7E%202024-08-08%2019.09.47%20-%20A%20cartoon%20cow%20standing%20on%20two%20legs,%20holding%20its%20head%20with%20its%20hooves%20in%20a%20dramatic%20gesture%20of%20horror.%20The%20cow%20has%20wide%20eyes,%20an%20open%20mouth,%20and%20its%20sp.webp">
            <a:extLst>
              <a:ext uri="{FF2B5EF4-FFF2-40B4-BE49-F238E27FC236}">
                <a16:creationId xmlns:a16="http://schemas.microsoft.com/office/drawing/2014/main" id="{31D3985F-92FD-FC64-D198-98A5F79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4944533" cy="49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222C0-A3F7-67AB-D0CD-C0D1B43C8BC1}"/>
              </a:ext>
            </a:extLst>
          </p:cNvPr>
          <p:cNvSpPr txBox="1"/>
          <p:nvPr/>
        </p:nvSpPr>
        <p:spPr>
          <a:xfrm>
            <a:off x="3971636" y="1065569"/>
            <a:ext cx="634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задачи «Макеты страниц» </a:t>
            </a:r>
            <a:r>
              <a:rPr lang="ru-RU" sz="1200" dirty="0"/>
              <a:t>(у нас есть те кто и рисовать умеет)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F411E-23DF-8B9B-4F96-4E4BF7E0A863}"/>
              </a:ext>
            </a:extLst>
          </p:cNvPr>
          <p:cNvSpPr txBox="1"/>
          <p:nvPr/>
        </p:nvSpPr>
        <p:spPr>
          <a:xfrm>
            <a:off x="3976055" y="1671966"/>
            <a:ext cx="58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Было </a:t>
            </a:r>
            <a:r>
              <a:rPr lang="ru-RU" strike="sngStrike" dirty="0"/>
              <a:t>рождено в муках</a:t>
            </a:r>
            <a:r>
              <a:rPr lang="ru-RU" dirty="0"/>
              <a:t> подготовлено 3 макета страниц</a:t>
            </a:r>
            <a:endParaRPr lang="ru-RU" strike="sngStri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240B-C9FA-35F3-C41F-D3FA86BE3629}"/>
              </a:ext>
            </a:extLst>
          </p:cNvPr>
          <p:cNvSpPr txBox="1"/>
          <p:nvPr/>
        </p:nvSpPr>
        <p:spPr>
          <a:xfrm>
            <a:off x="3976056" y="2466277"/>
            <a:ext cx="349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Главная страница </a:t>
            </a:r>
            <a:r>
              <a:rPr lang="en-US" dirty="0"/>
              <a:t>aka </a:t>
            </a:r>
            <a:r>
              <a:rPr lang="ru-RU" dirty="0"/>
              <a:t>«Морда»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Страница регистрации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Страница списка продуктов </a:t>
            </a:r>
            <a:r>
              <a:rPr lang="en-US" dirty="0"/>
              <a:t>aka </a:t>
            </a:r>
            <a:r>
              <a:rPr lang="ru-RU" dirty="0"/>
              <a:t>«сельские ништяки»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3456C-CCD3-AD2D-B657-C56DE66E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9" y="941820"/>
            <a:ext cx="3324225" cy="5657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FFBCEA-212E-30EC-EAD7-FDBB651C7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75" y="2500470"/>
            <a:ext cx="2954877" cy="29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5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3604999" y="77942"/>
            <a:ext cx="5219570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Главная страница </a:t>
            </a:r>
            <a:r>
              <a:rPr lang="en-US" sz="2800" dirty="0"/>
              <a:t>aka </a:t>
            </a:r>
            <a:r>
              <a:rPr lang="ru-RU" sz="2800" dirty="0"/>
              <a:t>«Морда»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1C463-070D-B57F-E32E-2E7A2CC2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4" y="894873"/>
            <a:ext cx="10134600" cy="5772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4E7D0D-34AC-322F-508B-98AB14AA5177}"/>
              </a:ext>
            </a:extLst>
          </p:cNvPr>
          <p:cNvSpPr/>
          <p:nvPr/>
        </p:nvSpPr>
        <p:spPr>
          <a:xfrm>
            <a:off x="0" y="703898"/>
            <a:ext cx="6195240" cy="615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9CD3-F650-BFE5-E1FE-70568CCA660B}"/>
              </a:ext>
            </a:extLst>
          </p:cNvPr>
          <p:cNvSpPr/>
          <p:nvPr/>
        </p:nvSpPr>
        <p:spPr>
          <a:xfrm>
            <a:off x="6195240" y="703899"/>
            <a:ext cx="5996764" cy="615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3684515" y="58344"/>
            <a:ext cx="5884787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Страница входа в систему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8F368-6AFD-D27D-D180-D6D5D2EB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28" y="984971"/>
            <a:ext cx="10287000" cy="5553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B69CD3-F650-BFE5-E1FE-70568CCA660B}"/>
              </a:ext>
            </a:extLst>
          </p:cNvPr>
          <p:cNvSpPr/>
          <p:nvPr/>
        </p:nvSpPr>
        <p:spPr>
          <a:xfrm>
            <a:off x="6422065" y="703899"/>
            <a:ext cx="5769938" cy="615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E7D0D-34AC-322F-508B-98AB14AA5177}"/>
              </a:ext>
            </a:extLst>
          </p:cNvPr>
          <p:cNvSpPr/>
          <p:nvPr/>
        </p:nvSpPr>
        <p:spPr>
          <a:xfrm>
            <a:off x="-1" y="703898"/>
            <a:ext cx="6422065" cy="615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5BC9E-0B10-3A57-2F8F-AA7B21E4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71" y="742186"/>
            <a:ext cx="10344150" cy="59912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B69CD3-F650-BFE5-E1FE-70568CCA660B}"/>
              </a:ext>
            </a:extLst>
          </p:cNvPr>
          <p:cNvSpPr/>
          <p:nvPr/>
        </p:nvSpPr>
        <p:spPr>
          <a:xfrm>
            <a:off x="6198781" y="703899"/>
            <a:ext cx="5993222" cy="615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E7D0D-34AC-322F-508B-98AB14AA5177}"/>
              </a:ext>
            </a:extLst>
          </p:cNvPr>
          <p:cNvSpPr/>
          <p:nvPr/>
        </p:nvSpPr>
        <p:spPr>
          <a:xfrm>
            <a:off x="-1" y="703898"/>
            <a:ext cx="6198781" cy="615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1674172" y="59605"/>
            <a:ext cx="9750056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Страница списка продуктов </a:t>
            </a:r>
            <a:r>
              <a:rPr lang="en-US" sz="2800" dirty="0"/>
              <a:t>aka </a:t>
            </a:r>
            <a:r>
              <a:rPr lang="ru-RU" sz="2800" dirty="0"/>
              <a:t>«сельские ништяки»</a:t>
            </a:r>
          </a:p>
        </p:txBody>
      </p:sp>
    </p:spTree>
    <p:extLst>
      <p:ext uri="{BB962C8B-B14F-4D97-AF65-F5344CB8AC3E}">
        <p14:creationId xmlns:p14="http://schemas.microsoft.com/office/powerpoint/2010/main" val="1836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355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SemiBold SemiConden</vt:lpstr>
      <vt:lpstr>Calibri</vt:lpstr>
      <vt:lpstr>Calibri Light</vt:lpstr>
      <vt:lpstr>Тема Office</vt:lpstr>
      <vt:lpstr>KartowkaMarkowkaHub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KartowkaMarkowkaHub</dc:title>
  <dc:creator>mschaosito@outlook.com</dc:creator>
  <cp:lastModifiedBy>stre4m -_-</cp:lastModifiedBy>
  <cp:revision>21</cp:revision>
  <dcterms:created xsi:type="dcterms:W3CDTF">2024-07-11T15:00:00Z</dcterms:created>
  <dcterms:modified xsi:type="dcterms:W3CDTF">2024-08-08T17:58:24Z</dcterms:modified>
</cp:coreProperties>
</file>