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3" r:id="rId8"/>
    <p:sldId id="262" r:id="rId9"/>
    <p:sldId id="261" r:id="rId10"/>
    <p:sldId id="266" r:id="rId11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B26FF-A373-4CB9-BC4C-ACB2FCE89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46FBF4-23FD-47D3-883D-439CBD96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02E972-478F-4452-8A95-824AF5622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B522-38F2-4223-976E-C737140FECA1}" type="datetimeFigureOut">
              <a:rPr lang="ru-KZ" smtClean="0"/>
              <a:t>11.07.2024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9C5D45-ABB8-4B8D-B3D2-87F25138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6B43D7-042D-427E-9DDC-841D36DB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1C6C-7E35-4B5E-AA26-4D99B4F1477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9979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97BB4-5C5D-4CA9-94C0-85FD49E5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82FE6E-FFE8-485C-989D-91C60B11E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E30887-FAA9-49C9-84C8-B9BAA924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B522-38F2-4223-976E-C737140FECA1}" type="datetimeFigureOut">
              <a:rPr lang="ru-KZ" smtClean="0"/>
              <a:t>11.07.2024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CFAEF-088D-4C19-A817-6DD1BE46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093B92-52E3-411D-AD08-F5BB4757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1C6C-7E35-4B5E-AA26-4D99B4F1477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5152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3C529D7-4397-4476-8FD5-4A8611E4F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BF8C9A-16AB-44FE-ACAF-873D0ADED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374326-961F-4D49-9CEC-139F7641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B522-38F2-4223-976E-C737140FECA1}" type="datetimeFigureOut">
              <a:rPr lang="ru-KZ" smtClean="0"/>
              <a:t>11.07.2024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47A4A9-145B-4975-B773-AAFE99DC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B05DD4-B60A-45ED-A8AF-EEB835CB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1C6C-7E35-4B5E-AA26-4D99B4F1477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63373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BF898-0E98-48ED-AFD2-794A785A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9562C8-501F-4320-9636-8C7B8AF06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9E98C5-30D3-4174-A467-3A024D5C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B522-38F2-4223-976E-C737140FECA1}" type="datetimeFigureOut">
              <a:rPr lang="ru-KZ" smtClean="0"/>
              <a:t>11.07.2024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DD5163-C3A5-43C9-BB84-2B30B3EA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77C0EE-8C7E-4E25-8194-35CC0939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1C6C-7E35-4B5E-AA26-4D99B4F1477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77196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CAC956-5331-4967-8DE8-9EBEE89B8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EA432B-9723-45FB-B561-02433FD70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EA1B53-EDFE-402B-A6AB-74938F32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B522-38F2-4223-976E-C737140FECA1}" type="datetimeFigureOut">
              <a:rPr lang="ru-KZ" smtClean="0"/>
              <a:t>11.07.2024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C6A717-8F57-49EE-BE3E-AB2A35A9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C741C1-675A-4866-8B0A-56635323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1C6C-7E35-4B5E-AA26-4D99B4F1477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12464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EDF80-4596-419D-B89A-9BF2714A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5EACC7-F78D-4504-BF13-56AC12365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0B58D5-D7C9-4E6F-BC39-35D553AF7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B41C4B-6714-4EE4-A755-B9FE3AC55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B522-38F2-4223-976E-C737140FECA1}" type="datetimeFigureOut">
              <a:rPr lang="ru-KZ" smtClean="0"/>
              <a:t>11.07.2024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EFD625-B249-47EC-896B-B22AB23C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AAFEDD-0532-4758-BB50-1643DA69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1C6C-7E35-4B5E-AA26-4D99B4F1477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7919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0FC00-108D-42E8-9ADC-C96B36DE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D38DDE-6E78-4503-9854-87D7F8CA9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17DF21-3BE0-4AE4-BED0-3FD9BF3D5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C075C5A-BC35-447A-9795-6D575DCF3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E22FC43-A288-443C-8B82-37F99AB48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3556E22-E7B7-4766-928C-11A66BE8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B522-38F2-4223-976E-C737140FECA1}" type="datetimeFigureOut">
              <a:rPr lang="ru-KZ" smtClean="0"/>
              <a:t>11.07.2024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E5DEDF8-F248-46DC-8B99-9856EC93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1DB2FB1-D986-49B0-A1A0-48CD0EB6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1C6C-7E35-4B5E-AA26-4D99B4F1477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3783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4E95A8-B62F-46D3-9B13-30B93E82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D405909-FBC5-4DFD-9D49-E1AE8C46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B522-38F2-4223-976E-C737140FECA1}" type="datetimeFigureOut">
              <a:rPr lang="ru-KZ" smtClean="0"/>
              <a:t>11.07.2024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0845B9-C514-4925-8479-C1115D74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1F1CBF-968F-4ED7-8222-9BABBEBC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1C6C-7E35-4B5E-AA26-4D99B4F1477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2180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FCEA50F-43BD-45FA-8253-F0644C57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B522-38F2-4223-976E-C737140FECA1}" type="datetimeFigureOut">
              <a:rPr lang="ru-KZ" smtClean="0"/>
              <a:t>11.07.2024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33B2743-7A40-426F-852E-7FE9C50C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FF3E3B-1E4D-48FD-90CC-379FD9E2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1C6C-7E35-4B5E-AA26-4D99B4F1477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5301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AF135E-0437-4E27-A794-46DDD1BBA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AC3BD1-F261-479F-B78E-219FA7B8D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C9F7AE-B105-4C3C-848B-C556BE4B2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22D399-14A8-412E-8664-79288AEA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B522-38F2-4223-976E-C737140FECA1}" type="datetimeFigureOut">
              <a:rPr lang="ru-KZ" smtClean="0"/>
              <a:t>11.07.2024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8A696E-14B4-4720-A789-54E02817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B53EFF-73C6-4B54-93D5-F7365622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1C6C-7E35-4B5E-AA26-4D99B4F1477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79746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B82A3-C512-4F35-94AC-03A121127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46FEA88-7DD2-468A-B496-F3D470CEF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BD4FD2-BEC2-4A65-8E0F-C2BC362DB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C78ADE-B89E-43F5-867C-4767AB4E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B522-38F2-4223-976E-C737140FECA1}" type="datetimeFigureOut">
              <a:rPr lang="ru-KZ" smtClean="0"/>
              <a:t>11.07.2024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BFFE1A-085C-4751-82D9-4ECE84EC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3FF5D2-D67A-4D49-9A02-FBC8D282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1C6C-7E35-4B5E-AA26-4D99B4F1477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9157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15D2D-9561-4E4C-8A39-47D6F015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A6A74A-1103-488A-B232-3654F6CB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6EC29B-B831-489D-BF4C-EC37A5509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4B522-38F2-4223-976E-C737140FECA1}" type="datetimeFigureOut">
              <a:rPr lang="ru-KZ" smtClean="0"/>
              <a:t>11.07.2024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43D24C-C670-44BB-960E-DA45AC09B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31B0EE-D1E5-4CB5-8AA5-5A8E5557C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F1C6C-7E35-4B5E-AA26-4D99B4F1477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09951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FA91789-4F9B-4E02-891B-3089B349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4" b="1216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E929B-2D3B-47F6-B77A-EFC670F48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1507" y="162838"/>
            <a:ext cx="6205491" cy="782877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400" dirty="0"/>
              <a:t>KartowkaMarkowkaHub</a:t>
            </a:r>
            <a:endParaRPr lang="ru-KZ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4D2D39-37C6-4370-9E8B-4B9FDEFFD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2329" y="1108553"/>
            <a:ext cx="5163845" cy="4639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/>
              <a:t>Агрегатор для частных фермеров</a:t>
            </a:r>
            <a:endParaRPr lang="en-US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7AE59D1E-4C82-4543-8266-1AAFF2C4C6A4}"/>
              </a:ext>
            </a:extLst>
          </p:cNvPr>
          <p:cNvSpPr txBox="1">
            <a:spLocks/>
          </p:cNvSpPr>
          <p:nvPr/>
        </p:nvSpPr>
        <p:spPr>
          <a:xfrm>
            <a:off x="224901" y="6386084"/>
            <a:ext cx="11967099" cy="553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/>
              <a:t>Команда </a:t>
            </a:r>
            <a:r>
              <a:rPr lang="en-US" dirty="0"/>
              <a:t>“Dream2Team”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582696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43709-51FE-4B1A-B5DE-6E1DDF106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6600"/>
          </a:xfrm>
        </p:spPr>
        <p:txBody>
          <a:bodyPr>
            <a:normAutofit/>
          </a:bodyPr>
          <a:lstStyle/>
          <a:p>
            <a:pPr algn="ctr"/>
            <a:r>
              <a:rPr lang="ru-RU" sz="6600" dirty="0">
                <a:latin typeface="Bahnschrift SemiBold SemiConden" panose="020B0502040204020203" pitchFamily="34" charset="0"/>
              </a:rPr>
              <a:t>Спасибо за внимание!</a:t>
            </a:r>
            <a:endParaRPr lang="ru-KZ" sz="6600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89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7579CB-B055-4D28-BF46-2EA2509CC8B6}"/>
              </a:ext>
            </a:extLst>
          </p:cNvPr>
          <p:cNvSpPr txBox="1"/>
          <p:nvPr/>
        </p:nvSpPr>
        <p:spPr>
          <a:xfrm>
            <a:off x="973124" y="914400"/>
            <a:ext cx="1070452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Система позволяющая наладить прямой товарооборот между фермерами, владельцами хозяйств и конечными потребителями. </a:t>
            </a:r>
          </a:p>
          <a:p>
            <a:endParaRPr lang="ru-RU" sz="2800" dirty="0"/>
          </a:p>
          <a:p>
            <a:r>
              <a:rPr lang="ru-RU" sz="2800" dirty="0"/>
              <a:t>Маркетплейс здорового человека. (Но можно и табаком с маком приторговывать)</a:t>
            </a:r>
          </a:p>
          <a:p>
            <a:endParaRPr lang="ru-RU" sz="2800" dirty="0"/>
          </a:p>
          <a:p>
            <a:r>
              <a:rPr lang="ru-RU" sz="2800" dirty="0"/>
              <a:t>Рай для фитоняшек.</a:t>
            </a:r>
          </a:p>
          <a:p>
            <a:endParaRPr lang="ru-RU" sz="2800" dirty="0"/>
          </a:p>
          <a:p>
            <a:r>
              <a:rPr lang="ru-RU" sz="2800" b="1" dirty="0"/>
              <a:t>• Фермеры размещают собственно выращенную продукцию</a:t>
            </a:r>
          </a:p>
          <a:p>
            <a:endParaRPr lang="ru-RU" sz="2800" b="1" dirty="0"/>
          </a:p>
          <a:p>
            <a:r>
              <a:rPr lang="ru-RU" sz="2800" b="1" dirty="0"/>
              <a:t>• Покупатели могут приобрести продукцию «с грядки»</a:t>
            </a:r>
          </a:p>
          <a:p>
            <a:endParaRPr lang="ru-RU" sz="2800" dirty="0"/>
          </a:p>
          <a:p>
            <a:endParaRPr lang="ru-RU" sz="2800" dirty="0"/>
          </a:p>
          <a:p>
            <a:endParaRPr lang="ru-KZ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4D8A6-4686-403A-8182-A7B2B3120759}"/>
              </a:ext>
            </a:extLst>
          </p:cNvPr>
          <p:cNvSpPr txBox="1"/>
          <p:nvPr/>
        </p:nvSpPr>
        <p:spPr>
          <a:xfrm>
            <a:off x="9764786" y="332457"/>
            <a:ext cx="1691489" cy="52322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800" dirty="0"/>
              <a:t>Описание</a:t>
            </a:r>
            <a:endParaRPr lang="ru-KZ" sz="2800" dirty="0"/>
          </a:p>
        </p:txBody>
      </p:sp>
    </p:spTree>
    <p:extLst>
      <p:ext uri="{BB962C8B-B14F-4D97-AF65-F5344CB8AC3E}">
        <p14:creationId xmlns:p14="http://schemas.microsoft.com/office/powerpoint/2010/main" val="250296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7579CB-B055-4D28-BF46-2EA2509CC8B6}"/>
              </a:ext>
            </a:extLst>
          </p:cNvPr>
          <p:cNvSpPr txBox="1"/>
          <p:nvPr/>
        </p:nvSpPr>
        <p:spPr>
          <a:xfrm>
            <a:off x="973124" y="914400"/>
            <a:ext cx="86336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Возможности и функционал:</a:t>
            </a:r>
          </a:p>
          <a:p>
            <a:r>
              <a:rPr lang="ru-RU" sz="2400" dirty="0"/>
              <a:t>• Регистрация и категоризация товаров</a:t>
            </a:r>
          </a:p>
          <a:p>
            <a:endParaRPr lang="ru-RU" sz="2400" dirty="0"/>
          </a:p>
          <a:p>
            <a:r>
              <a:rPr lang="ru-RU" sz="2400" dirty="0"/>
              <a:t>• Логистика, доставка товаров от нескольких продавцов</a:t>
            </a:r>
          </a:p>
          <a:p>
            <a:endParaRPr lang="ru-RU" sz="2400" dirty="0"/>
          </a:p>
          <a:p>
            <a:r>
              <a:rPr lang="ru-RU" sz="2400" dirty="0"/>
              <a:t>• Система регулярных покупок</a:t>
            </a:r>
            <a:r>
              <a:rPr lang="en-US" sz="2400" dirty="0"/>
              <a:t> (</a:t>
            </a:r>
            <a:r>
              <a:rPr lang="ru-RU" sz="2400" dirty="0"/>
              <a:t>подписка) </a:t>
            </a:r>
          </a:p>
          <a:p>
            <a:endParaRPr lang="ru-RU" sz="2400" dirty="0"/>
          </a:p>
          <a:p>
            <a:r>
              <a:rPr lang="ru-RU" sz="2400" dirty="0"/>
              <a:t>• Интеграция с логистическими компаниями</a:t>
            </a:r>
          </a:p>
          <a:p>
            <a:endParaRPr lang="ru-RU" sz="2400" dirty="0"/>
          </a:p>
          <a:p>
            <a:r>
              <a:rPr lang="ru-RU" sz="2400" dirty="0"/>
              <a:t>• Система оплаты покупателем</a:t>
            </a:r>
          </a:p>
          <a:p>
            <a:endParaRPr lang="ru-RU" sz="2400" dirty="0"/>
          </a:p>
          <a:p>
            <a:r>
              <a:rPr lang="ru-RU" sz="2400" dirty="0"/>
              <a:t>• Рекламирование товара</a:t>
            </a:r>
          </a:p>
          <a:p>
            <a:endParaRPr lang="ru-RU" sz="2400" dirty="0"/>
          </a:p>
          <a:p>
            <a:r>
              <a:rPr lang="ru-RU" sz="2400" dirty="0"/>
              <a:t>• Система лояльности (скидки)</a:t>
            </a:r>
          </a:p>
          <a:p>
            <a:endParaRPr lang="ru-KZ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4D8A6-4686-403A-8182-A7B2B3120759}"/>
              </a:ext>
            </a:extLst>
          </p:cNvPr>
          <p:cNvSpPr txBox="1"/>
          <p:nvPr/>
        </p:nvSpPr>
        <p:spPr>
          <a:xfrm>
            <a:off x="9764786" y="332457"/>
            <a:ext cx="2037224" cy="52322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800" dirty="0"/>
              <a:t>Сила Земли</a:t>
            </a:r>
            <a:endParaRPr lang="ru-KZ" sz="2800" dirty="0"/>
          </a:p>
        </p:txBody>
      </p:sp>
    </p:spTree>
    <p:extLst>
      <p:ext uri="{BB962C8B-B14F-4D97-AF65-F5344CB8AC3E}">
        <p14:creationId xmlns:p14="http://schemas.microsoft.com/office/powerpoint/2010/main" val="12909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65C40A4-5347-4135-BE8C-EF69DF086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924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183A0C-8D65-41FE-B5C9-63CB081884D6}"/>
              </a:ext>
            </a:extLst>
          </p:cNvPr>
          <p:cNvSpPr txBox="1"/>
          <p:nvPr/>
        </p:nvSpPr>
        <p:spPr>
          <a:xfrm>
            <a:off x="9076888" y="92853"/>
            <a:ext cx="3003258" cy="40011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Наши овощи и их плоды</a:t>
            </a:r>
            <a:endParaRPr lang="ru-KZ" sz="2000" dirty="0"/>
          </a:p>
        </p:txBody>
      </p:sp>
    </p:spTree>
    <p:extLst>
      <p:ext uri="{BB962C8B-B14F-4D97-AF65-F5344CB8AC3E}">
        <p14:creationId xmlns:p14="http://schemas.microsoft.com/office/powerpoint/2010/main" val="120626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8C1E5D-CA10-4FD6-AC0B-6552C8AA8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84" y="164417"/>
            <a:ext cx="9846720" cy="65996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FC09C7-69D9-4257-9071-CBA83164EEE6}"/>
              </a:ext>
            </a:extLst>
          </p:cNvPr>
          <p:cNvSpPr txBox="1"/>
          <p:nvPr/>
        </p:nvSpPr>
        <p:spPr>
          <a:xfrm>
            <a:off x="219830" y="164417"/>
            <a:ext cx="4746428" cy="52322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800" dirty="0"/>
              <a:t>Агро-Архитектура (ожидания)</a:t>
            </a:r>
            <a:endParaRPr lang="ru-KZ" sz="2800" dirty="0"/>
          </a:p>
        </p:txBody>
      </p:sp>
    </p:spTree>
    <p:extLst>
      <p:ext uri="{BB962C8B-B14F-4D97-AF65-F5344CB8AC3E}">
        <p14:creationId xmlns:p14="http://schemas.microsoft.com/office/powerpoint/2010/main" val="164749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418E55-0045-49DD-9152-3FB352D36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7461AE-A0DD-4F9E-A0A4-51FA54346F2A}"/>
              </a:ext>
            </a:extLst>
          </p:cNvPr>
          <p:cNvSpPr txBox="1"/>
          <p:nvPr/>
        </p:nvSpPr>
        <p:spPr>
          <a:xfrm>
            <a:off x="332221" y="284737"/>
            <a:ext cx="359386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dirty="0"/>
              <a:t>Структура БД</a:t>
            </a:r>
            <a:r>
              <a:rPr lang="en-US" sz="2400" dirty="0"/>
              <a:t> (</a:t>
            </a:r>
            <a:r>
              <a:rPr lang="ru-RU" sz="2400" dirty="0"/>
              <a:t>в процессе)</a:t>
            </a:r>
            <a:endParaRPr lang="ru-KZ" sz="2400" dirty="0"/>
          </a:p>
        </p:txBody>
      </p:sp>
    </p:spTree>
    <p:extLst>
      <p:ext uri="{BB962C8B-B14F-4D97-AF65-F5344CB8AC3E}">
        <p14:creationId xmlns:p14="http://schemas.microsoft.com/office/powerpoint/2010/main" val="135261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DA3073-2FD7-4B74-886D-8E002C5BB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162"/>
            <a:ext cx="12192000" cy="6575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14EFD4-9679-459D-8FE6-14A3170936CD}"/>
              </a:ext>
            </a:extLst>
          </p:cNvPr>
          <p:cNvSpPr txBox="1"/>
          <p:nvPr/>
        </p:nvSpPr>
        <p:spPr>
          <a:xfrm>
            <a:off x="9477375" y="238125"/>
            <a:ext cx="2444900" cy="46166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dirty="0"/>
              <a:t>Немного </a:t>
            </a:r>
            <a:r>
              <a:rPr lang="ru-RU" sz="2400" dirty="0" err="1"/>
              <a:t>кодинга</a:t>
            </a:r>
            <a:endParaRPr lang="ru-KZ" sz="2400" dirty="0"/>
          </a:p>
        </p:txBody>
      </p:sp>
    </p:spTree>
    <p:extLst>
      <p:ext uri="{BB962C8B-B14F-4D97-AF65-F5344CB8AC3E}">
        <p14:creationId xmlns:p14="http://schemas.microsoft.com/office/powerpoint/2010/main" val="16626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61C9C320-C43C-43A7-B0C7-9840A937F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605" y="218856"/>
            <a:ext cx="2736907" cy="246589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820D04-CA23-4DA9-8CCD-816708B6A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85" y="947977"/>
            <a:ext cx="5307575" cy="354011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738E915-87A0-48AD-85EA-1F7E6DC74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643" y="2556523"/>
            <a:ext cx="5794695" cy="38631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F62A4D-DF1D-4072-8FEF-EC19C131594A}"/>
              </a:ext>
            </a:extLst>
          </p:cNvPr>
          <p:cNvSpPr txBox="1"/>
          <p:nvPr/>
        </p:nvSpPr>
        <p:spPr>
          <a:xfrm>
            <a:off x="7935985" y="438347"/>
            <a:ext cx="3484774" cy="52322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800" dirty="0"/>
              <a:t>Регулярные митинги</a:t>
            </a:r>
            <a:endParaRPr lang="ru-KZ" sz="2800" dirty="0"/>
          </a:p>
        </p:txBody>
      </p:sp>
      <p:pic>
        <p:nvPicPr>
          <p:cNvPr id="12" name="Рисунок 11" descr="Флажок со сплошной заливкой">
            <a:extLst>
              <a:ext uri="{FF2B5EF4-FFF2-40B4-BE49-F238E27FC236}">
                <a16:creationId xmlns:a16="http://schemas.microsoft.com/office/drawing/2014/main" id="{83FA7CA1-4D42-4A78-9B6D-6B3785078E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2698" y="2332138"/>
            <a:ext cx="320879" cy="320879"/>
          </a:xfrm>
          <a:prstGeom prst="rect">
            <a:avLst/>
          </a:prstGeom>
        </p:spPr>
      </p:pic>
      <p:pic>
        <p:nvPicPr>
          <p:cNvPr id="14" name="Рисунок 13" descr="Флажок со сплошной заливкой">
            <a:extLst>
              <a:ext uri="{FF2B5EF4-FFF2-40B4-BE49-F238E27FC236}">
                <a16:creationId xmlns:a16="http://schemas.microsoft.com/office/drawing/2014/main" id="{55E4B48B-A54A-4F44-931C-18C2EBB3A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4657" y="2728517"/>
            <a:ext cx="320879" cy="320879"/>
          </a:xfrm>
          <a:prstGeom prst="rect">
            <a:avLst/>
          </a:prstGeom>
        </p:spPr>
      </p:pic>
      <p:pic>
        <p:nvPicPr>
          <p:cNvPr id="15" name="Рисунок 14" descr="Флажок со сплошной заливкой">
            <a:extLst>
              <a:ext uri="{FF2B5EF4-FFF2-40B4-BE49-F238E27FC236}">
                <a16:creationId xmlns:a16="http://schemas.microsoft.com/office/drawing/2014/main" id="{04989709-2B60-4EA1-A2C2-0B475AA60D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56800" y="2728517"/>
            <a:ext cx="320879" cy="320879"/>
          </a:xfrm>
          <a:prstGeom prst="rect">
            <a:avLst/>
          </a:prstGeom>
        </p:spPr>
      </p:pic>
      <p:pic>
        <p:nvPicPr>
          <p:cNvPr id="16" name="Рисунок 15" descr="Флажок со сплошной заливкой">
            <a:extLst>
              <a:ext uri="{FF2B5EF4-FFF2-40B4-BE49-F238E27FC236}">
                <a16:creationId xmlns:a16="http://schemas.microsoft.com/office/drawing/2014/main" id="{9C81B4E4-35F0-4FAB-AB08-481F5F79CB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4443" y="3108121"/>
            <a:ext cx="320879" cy="320879"/>
          </a:xfrm>
          <a:prstGeom prst="rect">
            <a:avLst/>
          </a:prstGeom>
        </p:spPr>
      </p:pic>
      <p:pic>
        <p:nvPicPr>
          <p:cNvPr id="17" name="Рисунок 16" descr="Флажок со сплошной заливкой">
            <a:extLst>
              <a:ext uri="{FF2B5EF4-FFF2-40B4-BE49-F238E27FC236}">
                <a16:creationId xmlns:a16="http://schemas.microsoft.com/office/drawing/2014/main" id="{F3AFA8AF-5D2C-47FF-94A8-3F0DF3208B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54527" y="3108121"/>
            <a:ext cx="320879" cy="320879"/>
          </a:xfrm>
          <a:prstGeom prst="rect">
            <a:avLst/>
          </a:prstGeom>
        </p:spPr>
      </p:pic>
      <p:pic>
        <p:nvPicPr>
          <p:cNvPr id="18" name="Рисунок 17" descr="Флажок со сплошной заливкой">
            <a:extLst>
              <a:ext uri="{FF2B5EF4-FFF2-40B4-BE49-F238E27FC236}">
                <a16:creationId xmlns:a16="http://schemas.microsoft.com/office/drawing/2014/main" id="{FBC9A30B-82E0-472C-8708-D57EB9658F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60991" y="3514988"/>
            <a:ext cx="320879" cy="320879"/>
          </a:xfrm>
          <a:prstGeom prst="rect">
            <a:avLst/>
          </a:prstGeom>
        </p:spPr>
      </p:pic>
      <p:pic>
        <p:nvPicPr>
          <p:cNvPr id="19" name="Рисунок 18" descr="Флажок со сплошной заливкой">
            <a:extLst>
              <a:ext uri="{FF2B5EF4-FFF2-40B4-BE49-F238E27FC236}">
                <a16:creationId xmlns:a16="http://schemas.microsoft.com/office/drawing/2014/main" id="{13CFCE19-2CD9-41A4-8CDB-5623A015EC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8276" y="3639752"/>
            <a:ext cx="320879" cy="320879"/>
          </a:xfrm>
          <a:prstGeom prst="rect">
            <a:avLst/>
          </a:prstGeom>
        </p:spPr>
      </p:pic>
      <p:pic>
        <p:nvPicPr>
          <p:cNvPr id="20" name="Рисунок 19" descr="Флажок со сплошной заливкой">
            <a:extLst>
              <a:ext uri="{FF2B5EF4-FFF2-40B4-BE49-F238E27FC236}">
                <a16:creationId xmlns:a16="http://schemas.microsoft.com/office/drawing/2014/main" id="{0A8CD5B7-D209-43BA-945E-83A041D557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8276" y="4078446"/>
            <a:ext cx="320879" cy="320879"/>
          </a:xfrm>
          <a:prstGeom prst="rect">
            <a:avLst/>
          </a:prstGeom>
        </p:spPr>
      </p:pic>
      <p:pic>
        <p:nvPicPr>
          <p:cNvPr id="21" name="Рисунок 20" descr="Флажок со сплошной заливкой">
            <a:extLst>
              <a:ext uri="{FF2B5EF4-FFF2-40B4-BE49-F238E27FC236}">
                <a16:creationId xmlns:a16="http://schemas.microsoft.com/office/drawing/2014/main" id="{E5B8DADE-B164-474C-80AF-CDCEAA59B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09550" y="4078446"/>
            <a:ext cx="320879" cy="320879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8DD9384-CA71-4966-8EDE-CB8024003F88}"/>
              </a:ext>
            </a:extLst>
          </p:cNvPr>
          <p:cNvSpPr/>
          <p:nvPr/>
        </p:nvSpPr>
        <p:spPr>
          <a:xfrm>
            <a:off x="8352288" y="4036132"/>
            <a:ext cx="749767" cy="44356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4F22BC-4439-47DC-9EB9-2DA754A61790}"/>
              </a:ext>
            </a:extLst>
          </p:cNvPr>
          <p:cNvSpPr txBox="1"/>
          <p:nvPr/>
        </p:nvSpPr>
        <p:spPr>
          <a:xfrm>
            <a:off x="692280" y="5105399"/>
            <a:ext cx="4760564" cy="6463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• Команда всегда в тонусе</a:t>
            </a:r>
          </a:p>
          <a:p>
            <a:r>
              <a:rPr lang="ru-RU" dirty="0"/>
              <a:t>• Протоколируем </a:t>
            </a:r>
            <a:r>
              <a:rPr lang="ru-RU" dirty="0" err="1"/>
              <a:t>созвоны</a:t>
            </a:r>
            <a:r>
              <a:rPr lang="ru-RU" dirty="0"/>
              <a:t> и их результаты</a:t>
            </a:r>
            <a:endParaRPr lang="ru-KZ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60D2F0-4018-4A7B-A5ED-EC8608A473C8}"/>
              </a:ext>
            </a:extLst>
          </p:cNvPr>
          <p:cNvSpPr txBox="1"/>
          <p:nvPr/>
        </p:nvSpPr>
        <p:spPr>
          <a:xfrm>
            <a:off x="11087100" y="6515100"/>
            <a:ext cx="10021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/>
              <a:t>* это бабочки</a:t>
            </a:r>
            <a:endParaRPr lang="ru-KZ" sz="1050" dirty="0"/>
          </a:p>
        </p:txBody>
      </p:sp>
    </p:spTree>
    <p:extLst>
      <p:ext uri="{BB962C8B-B14F-4D97-AF65-F5344CB8AC3E}">
        <p14:creationId xmlns:p14="http://schemas.microsoft.com/office/powerpoint/2010/main" val="2601142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31B1F1-6635-4215-99C1-6B0A79753572}"/>
              </a:ext>
            </a:extLst>
          </p:cNvPr>
          <p:cNvSpPr txBox="1"/>
          <p:nvPr/>
        </p:nvSpPr>
        <p:spPr>
          <a:xfrm>
            <a:off x="9051721" y="192947"/>
            <a:ext cx="2867836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Back to the Future</a:t>
            </a:r>
            <a:endParaRPr lang="ru-KZ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E09A3-1B38-412A-9F13-A401A88D1A61}"/>
              </a:ext>
            </a:extLst>
          </p:cNvPr>
          <p:cNvSpPr txBox="1"/>
          <p:nvPr/>
        </p:nvSpPr>
        <p:spPr>
          <a:xfrm>
            <a:off x="511728" y="1006679"/>
            <a:ext cx="77369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Наступает эра нового </a:t>
            </a:r>
            <a:r>
              <a:rPr lang="en-US" b="1" dirty="0"/>
              <a:t>scrum-</a:t>
            </a:r>
            <a:r>
              <a:rPr lang="en-US" b="1" dirty="0" err="1"/>
              <a:t>meister’a</a:t>
            </a:r>
            <a:r>
              <a:rPr lang="ru-RU" dirty="0"/>
              <a:t> – Андрей</a:t>
            </a:r>
            <a:r>
              <a:rPr lang="en-US" dirty="0"/>
              <a:t>, u a welcome!</a:t>
            </a:r>
          </a:p>
          <a:p>
            <a:endParaRPr lang="en-US" dirty="0"/>
          </a:p>
          <a:p>
            <a:r>
              <a:rPr lang="ru-RU" b="1" dirty="0"/>
              <a:t>Интересные моменты:</a:t>
            </a:r>
            <a:endParaRPr lang="en-US" b="1" dirty="0"/>
          </a:p>
          <a:p>
            <a:r>
              <a:rPr lang="en-US" dirty="0"/>
              <a:t>• </a:t>
            </a:r>
            <a:r>
              <a:rPr lang="ru-RU" dirty="0"/>
              <a:t>Возможно нельзя продавать «протухшие» товары</a:t>
            </a:r>
          </a:p>
          <a:p>
            <a:endParaRPr lang="ru-RU" dirty="0"/>
          </a:p>
          <a:p>
            <a:r>
              <a:rPr lang="ru-RU" dirty="0"/>
              <a:t>• Вероятно нельзя продавать товары без лицензии</a:t>
            </a:r>
          </a:p>
          <a:p>
            <a:endParaRPr lang="ru-RU" dirty="0"/>
          </a:p>
          <a:p>
            <a:r>
              <a:rPr lang="ru-RU" dirty="0"/>
              <a:t>• Самовывоз может быть проблемой если нет пунктов работы с частными клиентами</a:t>
            </a:r>
          </a:p>
          <a:p>
            <a:endParaRPr lang="ru-RU" dirty="0"/>
          </a:p>
          <a:p>
            <a:r>
              <a:rPr lang="ru-RU" dirty="0"/>
              <a:t>• Оказывается не один ты не сдал ДЗ, причем даже предыдущее</a:t>
            </a:r>
          </a:p>
          <a:p>
            <a:endParaRPr lang="ru-RU" dirty="0"/>
          </a:p>
          <a:p>
            <a:r>
              <a:rPr lang="ru-RU" dirty="0"/>
              <a:t>• Возможно менторы всё-таки мифические существа?)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DC210BA-5E20-447F-98CF-545E8CB80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829" y="750549"/>
            <a:ext cx="3559728" cy="591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406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201</Words>
  <Application>Microsoft Office PowerPoint</Application>
  <PresentationFormat>Широкоэкранный</PresentationFormat>
  <Paragraphs>51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Bahnschrift SemiBold SemiConden</vt:lpstr>
      <vt:lpstr>Calibri</vt:lpstr>
      <vt:lpstr>Calibri Light</vt:lpstr>
      <vt:lpstr>Тема Office</vt:lpstr>
      <vt:lpstr>KartowkaMarkowkaHub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KartowkaMarkowkaHub</dc:title>
  <dc:creator>mschaosito@outlook.com</dc:creator>
  <cp:lastModifiedBy>mschaosito@outlook.com</cp:lastModifiedBy>
  <cp:revision>12</cp:revision>
  <dcterms:created xsi:type="dcterms:W3CDTF">2024-07-11T15:00:00Z</dcterms:created>
  <dcterms:modified xsi:type="dcterms:W3CDTF">2024-07-11T18:10:14Z</dcterms:modified>
</cp:coreProperties>
</file>