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13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Android GitHub Client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808000" y="1440000"/>
            <a:ext cx="6408000" cy="29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Features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View your own GitHub Repository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Search for a repository at GitHub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Find user living in the same country as you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Remember your last login information for future connections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View your own gists and read it out loud!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And when you watch a repository you can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View it's files and read the files out loud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View it's issues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…</a:t>
            </a:r>
            <a:r>
              <a:rPr b="0" lang="en-US" sz="1800" spc="-1" strike="noStrike">
                <a:latin typeface="Arial"/>
              </a:rPr>
              <a:t>. and more!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Login Screen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728000" y="1224000"/>
            <a:ext cx="2307960" cy="41036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571000" y="1152000"/>
            <a:ext cx="2348640" cy="41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376000" y="108000"/>
            <a:ext cx="532764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Style your screen with various skins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883680" y="1008000"/>
            <a:ext cx="2307960" cy="41036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7056000" y="936000"/>
            <a:ext cx="2348280" cy="4175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648000" y="936000"/>
            <a:ext cx="238896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376000" y="108000"/>
            <a:ext cx="532764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Of course you can view a repository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78000" y="1008000"/>
            <a:ext cx="2429640" cy="43196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528000" y="1087560"/>
            <a:ext cx="2303640" cy="41680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696000" y="1152000"/>
            <a:ext cx="2211840" cy="40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View your profile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888000" y="1008000"/>
            <a:ext cx="2231640" cy="39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Look for nearby users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032000" y="1080000"/>
            <a:ext cx="2307960" cy="41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376000" y="-126000"/>
            <a:ext cx="5327640" cy="14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Save your data plan and decide how much data you want to sync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923280" y="1350360"/>
            <a:ext cx="2196360" cy="3905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LibreOffice/5.4.4.2$Linux_X86_64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2018-02-12T21:39:18Z</dcterms:created>
  <dc:creator>chaosruler </dc:creator>
  <dc:description/>
  <dc:language>he-IL</dc:language>
  <cp:lastModifiedBy>chaosruler </cp:lastModifiedBy>
  <dcterms:modified xsi:type="dcterms:W3CDTF">2018-02-12T21:55:51Z</dcterms:modified>
  <cp:revision>3</cp:revision>
  <dc:subject/>
  <dc:title>Metropolis</dc:title>
</cp:coreProperties>
</file>