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16" autoAdjust="0"/>
    <p:restoredTop sz="94662" autoAdjust="0"/>
  </p:normalViewPr>
  <p:slideViewPr>
    <p:cSldViewPr>
      <p:cViewPr>
        <p:scale>
          <a:sx n="75" d="100"/>
          <a:sy n="75" d="100"/>
        </p:scale>
        <p:origin x="-1302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3E72-1A4D-400A-91F4-451F5667DEE1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C8D6-B353-4FFC-8F51-9FBA44CCF14A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3E72-1A4D-400A-91F4-451F5667DEE1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C8D6-B353-4FFC-8F51-9FBA44CCF14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3E72-1A4D-400A-91F4-451F5667DEE1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C8D6-B353-4FFC-8F51-9FBA44CCF14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3E72-1A4D-400A-91F4-451F5667DEE1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C8D6-B353-4FFC-8F51-9FBA44CCF14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3E72-1A4D-400A-91F4-451F5667DEE1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A5DC8D6-B353-4FFC-8F51-9FBA44CCF14A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3E72-1A4D-400A-91F4-451F5667DEE1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C8D6-B353-4FFC-8F51-9FBA44CCF14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3E72-1A4D-400A-91F4-451F5667DEE1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C8D6-B353-4FFC-8F51-9FBA44CCF14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3E72-1A4D-400A-91F4-451F5667DEE1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C8D6-B353-4FFC-8F51-9FBA44CCF14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3E72-1A4D-400A-91F4-451F5667DEE1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C8D6-B353-4FFC-8F51-9FBA44CCF14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3E72-1A4D-400A-91F4-451F5667DEE1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C8D6-B353-4FFC-8F51-9FBA44CCF14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pt-B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3E72-1A4D-400A-91F4-451F5667DEE1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C8D6-B353-4FFC-8F51-9FBA44CCF14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36E3E72-1A4D-400A-91F4-451F5667DEE1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A5DC8D6-B353-4FFC-8F51-9FBA44CCF14A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620688"/>
            <a:ext cx="7772400" cy="749945"/>
          </a:xfrm>
        </p:spPr>
        <p:txBody>
          <a:bodyPr>
            <a:normAutofit/>
          </a:bodyPr>
          <a:lstStyle/>
          <a:p>
            <a:r>
              <a:rPr lang="pt-BR" dirty="0" smtClean="0"/>
              <a:t>SORTEIO MEGA-SENA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1988840"/>
            <a:ext cx="6400800" cy="1752600"/>
          </a:xfrm>
        </p:spPr>
        <p:txBody>
          <a:bodyPr/>
          <a:lstStyle/>
          <a:p>
            <a:r>
              <a:rPr lang="pt-BR" dirty="0" smtClean="0"/>
              <a:t>Desenvolvimento e Explicação do Código para Geração de Números </a:t>
            </a:r>
            <a:r>
              <a:rPr lang="pt-BR" dirty="0" err="1" smtClean="0"/>
              <a:t>Pseudo-Aleatórios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27658" y="4293096"/>
            <a:ext cx="75607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EQUIPE: MARCELO IURY NECO DE SOUZA</a:t>
            </a:r>
          </a:p>
          <a:p>
            <a:r>
              <a:rPr lang="pt-BR" dirty="0"/>
              <a:t>	</a:t>
            </a:r>
            <a:r>
              <a:rPr lang="pt-BR" dirty="0" smtClean="0"/>
              <a:t> DANIEL MARTINS DE ARAUJO FILHO</a:t>
            </a:r>
          </a:p>
          <a:p>
            <a:r>
              <a:rPr lang="pt-BR" dirty="0"/>
              <a:t>	</a:t>
            </a:r>
            <a:r>
              <a:rPr lang="pt-BR" dirty="0" smtClean="0"/>
              <a:t>SAULO ASSEF ALVES</a:t>
            </a:r>
          </a:p>
          <a:p>
            <a:endParaRPr lang="pt-BR" dirty="0"/>
          </a:p>
          <a:p>
            <a:r>
              <a:rPr lang="pt-BR" dirty="0" smtClean="0"/>
              <a:t>DESENVOVEDOR DESTE MÉTODO: MARCELO IURY NECO DE SOUZA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137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491654"/>
          </a:xfrm>
        </p:spPr>
        <p:txBody>
          <a:bodyPr/>
          <a:lstStyle/>
          <a:p>
            <a:pPr algn="ctr"/>
            <a:r>
              <a:rPr lang="pt-BR" dirty="0" smtClean="0"/>
              <a:t>FUNÇÃO GERATRIZ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Essa função consiste em receber uma semente e manipular de forma a gerar sempre uma nova semente “aleatória”. A semente inicial é “aleatória” na medida do possível.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A primeira semente é elevada ao quadrado e se exclui o valor da unidade e o valor mais à esquerda do número. Sobrando assim o “meio” do número.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Esse novo número é a próxima semente, mas antes uma variável auxiliar recebe esse número e o transforma de maneira a deixar em valores de 0 até 60.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E depois o processo se repete.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404664"/>
            <a:ext cx="5471451" cy="6192688"/>
          </a:xfrm>
        </p:spPr>
      </p:pic>
    </p:spTree>
    <p:extLst>
      <p:ext uri="{BB962C8B-B14F-4D97-AF65-F5344CB8AC3E}">
        <p14:creationId xmlns:p14="http://schemas.microsoft.com/office/powerpoint/2010/main" val="127463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3008313" cy="491654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CHECAGENS E ATRIBUIÇÕES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Nesta parte é feita uma variável time que recebe o tempo do computador. Que é manipulado para se ter os 3 primeiros dígitos do mesmo, pois são os que mais variam. Esse número por sua vez é a semente inicial da função randomize.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É neste ponto que o programa “fica lento”, pois a função randomize vai ser executada n vezes até que saia números acima de 0 e abaixo de 61 sem repetição.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E todos os valores estão sendo armazenados em um vetor de 10 mil posições.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484784"/>
            <a:ext cx="4461223" cy="3384376"/>
          </a:xfrm>
        </p:spPr>
      </p:pic>
    </p:spTree>
    <p:extLst>
      <p:ext uri="{BB962C8B-B14F-4D97-AF65-F5344CB8AC3E}">
        <p14:creationId xmlns:p14="http://schemas.microsoft.com/office/powerpoint/2010/main" val="152877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83568" y="1700808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TEMPO PC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3" name="Conector de seta reta 12"/>
          <p:cNvCxnSpPr>
            <a:stCxn id="11" idx="3"/>
          </p:cNvCxnSpPr>
          <p:nvPr/>
        </p:nvCxnSpPr>
        <p:spPr>
          <a:xfrm>
            <a:off x="2049648" y="1885474"/>
            <a:ext cx="1082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3131840" y="170080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XXXXXXXXX0121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20" name="Conector de seta reta 19"/>
          <p:cNvCxnSpPr>
            <a:stCxn id="18" idx="3"/>
            <a:endCxn id="21" idx="1"/>
          </p:cNvCxnSpPr>
          <p:nvPr/>
        </p:nvCxnSpPr>
        <p:spPr>
          <a:xfrm>
            <a:off x="5163165" y="1885474"/>
            <a:ext cx="14250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6588224" y="1700808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121 x 121 = 14641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45" name="Conector angulado 44"/>
          <p:cNvCxnSpPr>
            <a:stCxn id="21" idx="3"/>
          </p:cNvCxnSpPr>
          <p:nvPr/>
        </p:nvCxnSpPr>
        <p:spPr>
          <a:xfrm flipH="1">
            <a:off x="323529" y="1885474"/>
            <a:ext cx="8207856" cy="464026"/>
          </a:xfrm>
          <a:prstGeom prst="bentConnector3">
            <a:avLst>
              <a:gd name="adj1" fmla="val -27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do 48"/>
          <p:cNvCxnSpPr/>
          <p:nvPr/>
        </p:nvCxnSpPr>
        <p:spPr>
          <a:xfrm rot="16200000" flipH="1">
            <a:off x="284421" y="2381781"/>
            <a:ext cx="654278" cy="576064"/>
          </a:xfrm>
          <a:prstGeom prst="bentConnector3">
            <a:avLst>
              <a:gd name="adj1" fmla="val 1004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899592" y="2812286"/>
            <a:ext cx="322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r>
              <a:rPr lang="pt-BR" dirty="0" smtClean="0">
                <a:solidFill>
                  <a:schemeClr val="bg1"/>
                </a:solidFill>
              </a:rPr>
              <a:t>464</a:t>
            </a:r>
            <a:r>
              <a:rPr lang="pt-BR" dirty="0" smtClean="0"/>
              <a:t>1 </a:t>
            </a:r>
            <a:r>
              <a:rPr lang="pt-BR" dirty="0" smtClean="0">
                <a:solidFill>
                  <a:schemeClr val="bg1"/>
                </a:solidFill>
              </a:rPr>
              <a:t>|| Nova semente = 464</a:t>
            </a:r>
            <a:endParaRPr lang="pt-BR" dirty="0"/>
          </a:p>
        </p:txBody>
      </p:sp>
      <p:cxnSp>
        <p:nvCxnSpPr>
          <p:cNvPr id="65" name="Conector de seta reta 64"/>
          <p:cNvCxnSpPr>
            <a:stCxn id="63" idx="3"/>
          </p:cNvCxnSpPr>
          <p:nvPr/>
        </p:nvCxnSpPr>
        <p:spPr>
          <a:xfrm>
            <a:off x="4121949" y="2996952"/>
            <a:ext cx="1041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/>
          <p:cNvSpPr txBox="1"/>
          <p:nvPr/>
        </p:nvSpPr>
        <p:spPr>
          <a:xfrm>
            <a:off x="5163165" y="2812286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464 / 60 tem resto = 44 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68" name="Conector angulado 67"/>
          <p:cNvCxnSpPr>
            <a:stCxn id="66" idx="3"/>
          </p:cNvCxnSpPr>
          <p:nvPr/>
        </p:nvCxnSpPr>
        <p:spPr>
          <a:xfrm flipH="1">
            <a:off x="323529" y="2996952"/>
            <a:ext cx="7406364" cy="464026"/>
          </a:xfrm>
          <a:prstGeom prst="bentConnector3">
            <a:avLst>
              <a:gd name="adj1" fmla="val -30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angulado 70"/>
          <p:cNvCxnSpPr/>
          <p:nvPr/>
        </p:nvCxnSpPr>
        <p:spPr>
          <a:xfrm rot="16200000" flipH="1">
            <a:off x="284422" y="3500085"/>
            <a:ext cx="654278" cy="576064"/>
          </a:xfrm>
          <a:prstGeom prst="bentConnector3">
            <a:avLst>
              <a:gd name="adj1" fmla="val 1004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/>
          <p:cNvSpPr txBox="1"/>
          <p:nvPr/>
        </p:nvSpPr>
        <p:spPr>
          <a:xfrm>
            <a:off x="899592" y="3930591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44 é nosso número sorteado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73" name="Conector de seta reta 72"/>
          <p:cNvCxnSpPr/>
          <p:nvPr/>
        </p:nvCxnSpPr>
        <p:spPr>
          <a:xfrm>
            <a:off x="3938598" y="4115257"/>
            <a:ext cx="1041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4968726" y="3930591"/>
            <a:ext cx="365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Armazena numa posição do vetor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75" name="Conector angulado 74"/>
          <p:cNvCxnSpPr/>
          <p:nvPr/>
        </p:nvCxnSpPr>
        <p:spPr>
          <a:xfrm rot="10800000" flipV="1">
            <a:off x="107505" y="4124544"/>
            <a:ext cx="8423881" cy="464026"/>
          </a:xfrm>
          <a:prstGeom prst="bentConnector3">
            <a:avLst>
              <a:gd name="adj1" fmla="val -26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angulado 80"/>
          <p:cNvCxnSpPr>
            <a:endCxn id="11" idx="1"/>
          </p:cNvCxnSpPr>
          <p:nvPr/>
        </p:nvCxnSpPr>
        <p:spPr>
          <a:xfrm rot="5400000" flipH="1" flipV="1">
            <a:off x="-956012" y="2948992"/>
            <a:ext cx="2703097" cy="57606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15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pice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Áp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51</TotalTime>
  <Words>253</Words>
  <Application>Microsoft Office PowerPoint</Application>
  <PresentationFormat>Apresentação na tela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Ápice</vt:lpstr>
      <vt:lpstr>SORTEIO MEGA-SENA</vt:lpstr>
      <vt:lpstr>FUNÇÃO GERATRIZ</vt:lpstr>
      <vt:lpstr>CHECAGENS E ATRIBUIÇÕES</vt:lpstr>
      <vt:lpstr>LÓGICA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SORTEIO MEGA-SENA</dc:title>
  <dc:creator>Marcelo Iury</dc:creator>
  <cp:lastModifiedBy>Marcelo Iury</cp:lastModifiedBy>
  <cp:revision>6</cp:revision>
  <dcterms:created xsi:type="dcterms:W3CDTF">2019-10-14T05:56:04Z</dcterms:created>
  <dcterms:modified xsi:type="dcterms:W3CDTF">2019-10-14T06:47:30Z</dcterms:modified>
</cp:coreProperties>
</file>