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sldIdLst>
    <p:sldId id="274" r:id="rId5"/>
    <p:sldId id="265" r:id="rId6"/>
    <p:sldId id="281" r:id="rId7"/>
    <p:sldId id="275" r:id="rId8"/>
    <p:sldId id="282" r:id="rId9"/>
    <p:sldId id="285" r:id="rId10"/>
    <p:sldId id="283" r:id="rId11"/>
    <p:sldId id="286" r:id="rId12"/>
    <p:sldId id="264" r:id="rId13"/>
    <p:sldId id="261" r:id="rId14"/>
    <p:sldId id="277" r:id="rId15"/>
    <p:sldId id="259" r:id="rId16"/>
    <p:sldId id="25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CCE29804-7A4B-46BC-B6F3-5B63F91B92DC}">
          <p14:sldIdLst>
            <p14:sldId id="274"/>
            <p14:sldId id="265"/>
            <p14:sldId id="281"/>
            <p14:sldId id="275"/>
            <p14:sldId id="282"/>
            <p14:sldId id="285"/>
            <p14:sldId id="283"/>
            <p14:sldId id="286"/>
            <p14:sldId id="264"/>
          </p14:sldIdLst>
        </p14:section>
        <p14:section name="Naamloze sectie" id="{BB40469A-1247-416E-9427-E070D7E32537}">
          <p14:sldIdLst>
            <p14:sldId id="261"/>
            <p14:sldId id="277"/>
            <p14:sldId id="259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3286F9-4D8B-41E4-8794-F37129E5A1F0}" v="76" dt="2023-07-17T10:39:09.909"/>
    <p1510:client id="{6F69D5EC-CDB9-452C-A78E-268885B01E49}" v="5" dt="2023-09-14T10:54:56.557"/>
    <p1510:client id="{7BDE0A47-50EB-488E-8EB8-A5E97039A695}" v="4" dt="2023-03-07T08:24:04.007"/>
    <p1510:client id="{E4017F64-CCB8-4E81-B5C6-445838AD1515}" v="3" dt="2023-03-07T08:24:30.1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505" autoAdjust="0"/>
  </p:normalViewPr>
  <p:slideViewPr>
    <p:cSldViewPr snapToGrid="0">
      <p:cViewPr varScale="1">
        <p:scale>
          <a:sx n="80" d="100"/>
          <a:sy n="80" d="100"/>
        </p:scale>
        <p:origin x="17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em de Boer" userId="5b16a65f-7fd6-486d-9381-0adaf62e63d8" providerId="ADAL" clId="{8F275A50-CFE5-46E9-A105-3DA60E85C645}"/>
    <pc:docChg chg="undo custSel modSld">
      <pc:chgData name="Willem de Boer" userId="5b16a65f-7fd6-486d-9381-0adaf62e63d8" providerId="ADAL" clId="{8F275A50-CFE5-46E9-A105-3DA60E85C645}" dt="2022-01-25T14:22:30.313" v="439" actId="20577"/>
      <pc:docMkLst>
        <pc:docMk/>
      </pc:docMkLst>
      <pc:sldChg chg="modSp mod">
        <pc:chgData name="Willem de Boer" userId="5b16a65f-7fd6-486d-9381-0adaf62e63d8" providerId="ADAL" clId="{8F275A50-CFE5-46E9-A105-3DA60E85C645}" dt="2022-01-25T14:22:30.313" v="439" actId="20577"/>
        <pc:sldMkLst>
          <pc:docMk/>
          <pc:sldMk cId="3316663889" sldId="261"/>
        </pc:sldMkLst>
        <pc:spChg chg="mod">
          <ac:chgData name="Willem de Boer" userId="5b16a65f-7fd6-486d-9381-0adaf62e63d8" providerId="ADAL" clId="{8F275A50-CFE5-46E9-A105-3DA60E85C645}" dt="2022-01-25T14:22:30.313" v="439" actId="20577"/>
          <ac:spMkLst>
            <pc:docMk/>
            <pc:sldMk cId="3316663889" sldId="261"/>
            <ac:spMk id="3" creationId="{0F38C757-65A2-4BCF-BFE6-5C6940CC0523}"/>
          </ac:spMkLst>
        </pc:spChg>
      </pc:sldChg>
      <pc:sldChg chg="addSp delSp modSp mod modAnim">
        <pc:chgData name="Willem de Boer" userId="5b16a65f-7fd6-486d-9381-0adaf62e63d8" providerId="ADAL" clId="{8F275A50-CFE5-46E9-A105-3DA60E85C645}" dt="2022-01-25T14:16:19.358" v="378" actId="20577"/>
        <pc:sldMkLst>
          <pc:docMk/>
          <pc:sldMk cId="1071442550" sldId="265"/>
        </pc:sldMkLst>
        <pc:spChg chg="add mod">
          <ac:chgData name="Willem de Boer" userId="5b16a65f-7fd6-486d-9381-0adaf62e63d8" providerId="ADAL" clId="{8F275A50-CFE5-46E9-A105-3DA60E85C645}" dt="2022-01-25T14:16:19.358" v="378" actId="20577"/>
          <ac:spMkLst>
            <pc:docMk/>
            <pc:sldMk cId="1071442550" sldId="265"/>
            <ac:spMk id="4" creationId="{60511D13-970F-4F85-BEED-0EF0D3239212}"/>
          </ac:spMkLst>
        </pc:spChg>
        <pc:graphicFrameChg chg="del mod">
          <ac:chgData name="Willem de Boer" userId="5b16a65f-7fd6-486d-9381-0adaf62e63d8" providerId="ADAL" clId="{8F275A50-CFE5-46E9-A105-3DA60E85C645}" dt="2022-01-25T14:00:37.656" v="95" actId="478"/>
          <ac:graphicFrameMkLst>
            <pc:docMk/>
            <pc:sldMk cId="1071442550" sldId="265"/>
            <ac:graphicFrameMk id="5" creationId="{D37120D4-8125-4318-8DCF-B78C16CDE941}"/>
          </ac:graphicFrameMkLst>
        </pc:graphicFrameChg>
      </pc:sldChg>
    </pc:docChg>
  </pc:docChgLst>
  <pc:docChgLst>
    <pc:chgData name="Morad el Haddaoui" userId="S::hmd@regiocollege.nl::0f2ae594-cbab-4a40-82d1-5cc786d14c82" providerId="AD" clId="Web-{6F69D5EC-CDB9-452C-A78E-268885B01E49}"/>
    <pc:docChg chg="delSld modSld modSection">
      <pc:chgData name="Morad el Haddaoui" userId="S::hmd@regiocollege.nl::0f2ae594-cbab-4a40-82d1-5cc786d14c82" providerId="AD" clId="Web-{6F69D5EC-CDB9-452C-A78E-268885B01E49}" dt="2023-09-14T10:54:47.838" v="3" actId="20577"/>
      <pc:docMkLst>
        <pc:docMk/>
      </pc:docMkLst>
      <pc:sldChg chg="modSp">
        <pc:chgData name="Morad el Haddaoui" userId="S::hmd@regiocollege.nl::0f2ae594-cbab-4a40-82d1-5cc786d14c82" providerId="AD" clId="Web-{6F69D5EC-CDB9-452C-A78E-268885B01E49}" dt="2023-09-14T10:54:47.838" v="3" actId="20577"/>
        <pc:sldMkLst>
          <pc:docMk/>
          <pc:sldMk cId="3316663889" sldId="261"/>
        </pc:sldMkLst>
        <pc:spChg chg="mod">
          <ac:chgData name="Morad el Haddaoui" userId="S::hmd@regiocollege.nl::0f2ae594-cbab-4a40-82d1-5cc786d14c82" providerId="AD" clId="Web-{6F69D5EC-CDB9-452C-A78E-268885B01E49}" dt="2023-09-14T10:54:47.838" v="3" actId="20577"/>
          <ac:spMkLst>
            <pc:docMk/>
            <pc:sldMk cId="3316663889" sldId="261"/>
            <ac:spMk id="3" creationId="{0F38C757-65A2-4BCF-BFE6-5C6940CC0523}"/>
          </ac:spMkLst>
        </pc:spChg>
      </pc:sldChg>
      <pc:sldChg chg="del">
        <pc:chgData name="Morad el Haddaoui" userId="S::hmd@regiocollege.nl::0f2ae594-cbab-4a40-82d1-5cc786d14c82" providerId="AD" clId="Web-{6F69D5EC-CDB9-452C-A78E-268885B01E49}" dt="2023-09-14T10:54:16.525" v="0"/>
        <pc:sldMkLst>
          <pc:docMk/>
          <pc:sldMk cId="585364313" sldId="280"/>
        </pc:sldMkLst>
      </pc:sldChg>
    </pc:docChg>
  </pc:docChgLst>
  <pc:docChgLst>
    <pc:chgData name="Willem de Boer" userId="S::brw1@regiocollege.nl::5b16a65f-7fd6-486d-9381-0adaf62e63d8" providerId="AD" clId="Web-{C5B669F8-246A-4482-9EDA-304980F93290}"/>
    <pc:docChg chg="modSld">
      <pc:chgData name="Willem de Boer" userId="S::brw1@regiocollege.nl::5b16a65f-7fd6-486d-9381-0adaf62e63d8" providerId="AD" clId="Web-{C5B669F8-246A-4482-9EDA-304980F93290}" dt="2023-01-27T08:54:05.132" v="1" actId="20577"/>
      <pc:docMkLst>
        <pc:docMk/>
      </pc:docMkLst>
      <pc:sldChg chg="modSp">
        <pc:chgData name="Willem de Boer" userId="S::brw1@regiocollege.nl::5b16a65f-7fd6-486d-9381-0adaf62e63d8" providerId="AD" clId="Web-{C5B669F8-246A-4482-9EDA-304980F93290}" dt="2023-01-27T08:54:05.132" v="1" actId="20577"/>
        <pc:sldMkLst>
          <pc:docMk/>
          <pc:sldMk cId="1011342814" sldId="274"/>
        </pc:sldMkLst>
        <pc:spChg chg="mod">
          <ac:chgData name="Willem de Boer" userId="S::brw1@regiocollege.nl::5b16a65f-7fd6-486d-9381-0adaf62e63d8" providerId="AD" clId="Web-{C5B669F8-246A-4482-9EDA-304980F93290}" dt="2023-01-27T08:54:05.132" v="1" actId="20577"/>
          <ac:spMkLst>
            <pc:docMk/>
            <pc:sldMk cId="1011342814" sldId="274"/>
            <ac:spMk id="3" creationId="{5F3CD166-361F-44B3-B523-A6DD0B3A336B}"/>
          </ac:spMkLst>
        </pc:spChg>
      </pc:sldChg>
    </pc:docChg>
  </pc:docChgLst>
  <pc:docChgLst>
    <pc:chgData name="Willem de Boer" userId="S::brw1@regiocollege.nl::5b16a65f-7fd6-486d-9381-0adaf62e63d8" providerId="AD" clId="Web-{96FAFDAD-E448-4BAE-B1A6-6A48C131AD2E}"/>
    <pc:docChg chg="addSld modSld sldOrd modSection">
      <pc:chgData name="Willem de Boer" userId="S::brw1@regiocollege.nl::5b16a65f-7fd6-486d-9381-0adaf62e63d8" providerId="AD" clId="Web-{96FAFDAD-E448-4BAE-B1A6-6A48C131AD2E}" dt="2022-09-04T11:09:42.147" v="27"/>
      <pc:docMkLst>
        <pc:docMk/>
      </pc:docMkLst>
      <pc:sldChg chg="delSp modSp add ord replId delAnim">
        <pc:chgData name="Willem de Boer" userId="S::brw1@regiocollege.nl::5b16a65f-7fd6-486d-9381-0adaf62e63d8" providerId="AD" clId="Web-{96FAFDAD-E448-4BAE-B1A6-6A48C131AD2E}" dt="2022-09-04T11:09:42.147" v="27"/>
        <pc:sldMkLst>
          <pc:docMk/>
          <pc:sldMk cId="1475642974" sldId="277"/>
        </pc:sldMkLst>
        <pc:spChg chg="mod">
          <ac:chgData name="Willem de Boer" userId="S::brw1@regiocollege.nl::5b16a65f-7fd6-486d-9381-0adaf62e63d8" providerId="AD" clId="Web-{96FAFDAD-E448-4BAE-B1A6-6A48C131AD2E}" dt="2022-09-04T11:09:36.819" v="26" actId="14100"/>
          <ac:spMkLst>
            <pc:docMk/>
            <pc:sldMk cId="1475642974" sldId="277"/>
            <ac:spMk id="2" creationId="{BBB5F7CC-9031-4A7F-8C8F-E66851787161}"/>
          </ac:spMkLst>
        </pc:spChg>
        <pc:picChg chg="del">
          <ac:chgData name="Willem de Boer" userId="S::brw1@regiocollege.nl::5b16a65f-7fd6-486d-9381-0adaf62e63d8" providerId="AD" clId="Web-{96FAFDAD-E448-4BAE-B1A6-6A48C131AD2E}" dt="2022-09-04T11:09:42.147" v="27"/>
          <ac:picMkLst>
            <pc:docMk/>
            <pc:sldMk cId="1475642974" sldId="277"/>
            <ac:picMk id="4" creationId="{9D5531AA-E808-2F03-3F04-A37AF9D5963C}"/>
          </ac:picMkLst>
        </pc:picChg>
      </pc:sldChg>
    </pc:docChg>
  </pc:docChgLst>
  <pc:docChgLst>
    <pc:chgData name="Willem de Boer" userId="S::brw1@regiocollege.nl::5b16a65f-7fd6-486d-9381-0adaf62e63d8" providerId="AD" clId="Web-{1F4BBA8E-BD15-4DE8-A2D2-1E4DB438FA70}"/>
    <pc:docChg chg="addSld delSld modSld modSection">
      <pc:chgData name="Willem de Boer" userId="S::brw1@regiocollege.nl::5b16a65f-7fd6-486d-9381-0adaf62e63d8" providerId="AD" clId="Web-{1F4BBA8E-BD15-4DE8-A2D2-1E4DB438FA70}" dt="2022-09-03T18:04:20.215" v="159" actId="20577"/>
      <pc:docMkLst>
        <pc:docMk/>
      </pc:docMkLst>
      <pc:sldChg chg="addSp delSp modSp">
        <pc:chgData name="Willem de Boer" userId="S::brw1@regiocollege.nl::5b16a65f-7fd6-486d-9381-0adaf62e63d8" providerId="AD" clId="Web-{1F4BBA8E-BD15-4DE8-A2D2-1E4DB438FA70}" dt="2022-09-03T18:04:20.215" v="159" actId="20577"/>
        <pc:sldMkLst>
          <pc:docMk/>
          <pc:sldMk cId="2888845624" sldId="257"/>
        </pc:sldMkLst>
        <pc:spChg chg="mod">
          <ac:chgData name="Willem de Boer" userId="S::brw1@regiocollege.nl::5b16a65f-7fd6-486d-9381-0adaf62e63d8" providerId="AD" clId="Web-{1F4BBA8E-BD15-4DE8-A2D2-1E4DB438FA70}" dt="2022-09-03T18:04:20.215" v="159" actId="20577"/>
          <ac:spMkLst>
            <pc:docMk/>
            <pc:sldMk cId="2888845624" sldId="257"/>
            <ac:spMk id="2" creationId="{BBB5F7CC-9031-4A7F-8C8F-E66851787161}"/>
          </ac:spMkLst>
        </pc:spChg>
        <pc:spChg chg="del">
          <ac:chgData name="Willem de Boer" userId="S::brw1@regiocollege.nl::5b16a65f-7fd6-486d-9381-0adaf62e63d8" providerId="AD" clId="Web-{1F4BBA8E-BD15-4DE8-A2D2-1E4DB438FA70}" dt="2022-09-03T17:54:42.252" v="22"/>
          <ac:spMkLst>
            <pc:docMk/>
            <pc:sldMk cId="2888845624" sldId="257"/>
            <ac:spMk id="18" creationId="{1BB01FB5-37B9-4EBD-AF40-DE68D3CA46A6}"/>
          </ac:spMkLst>
        </pc:spChg>
        <pc:spChg chg="del">
          <ac:chgData name="Willem de Boer" userId="S::brw1@regiocollege.nl::5b16a65f-7fd6-486d-9381-0adaf62e63d8" providerId="AD" clId="Web-{1F4BBA8E-BD15-4DE8-A2D2-1E4DB438FA70}" dt="2022-09-03T17:54:42.252" v="22"/>
          <ac:spMkLst>
            <pc:docMk/>
            <pc:sldMk cId="2888845624" sldId="257"/>
            <ac:spMk id="20" creationId="{06AF6A9A-0638-4916-AD29-9FC8FC07AE5F}"/>
          </ac:spMkLst>
        </pc:spChg>
        <pc:spChg chg="del">
          <ac:chgData name="Willem de Boer" userId="S::brw1@regiocollege.nl::5b16a65f-7fd6-486d-9381-0adaf62e63d8" providerId="AD" clId="Web-{1F4BBA8E-BD15-4DE8-A2D2-1E4DB438FA70}" dt="2022-09-03T17:54:42.252" v="22"/>
          <ac:spMkLst>
            <pc:docMk/>
            <pc:sldMk cId="2888845624" sldId="257"/>
            <ac:spMk id="22" creationId="{79057B2B-0D8C-47F2-836B-2E7DD462150A}"/>
          </ac:spMkLst>
        </pc:spChg>
        <pc:spChg chg="add del">
          <ac:chgData name="Willem de Boer" userId="S::brw1@regiocollege.nl::5b16a65f-7fd6-486d-9381-0adaf62e63d8" providerId="AD" clId="Web-{1F4BBA8E-BD15-4DE8-A2D2-1E4DB438FA70}" dt="2022-09-03T17:56:27.413" v="28"/>
          <ac:spMkLst>
            <pc:docMk/>
            <pc:sldMk cId="2888845624" sldId="257"/>
            <ac:spMk id="27" creationId="{31DBE429-8660-4D88-BC47-B159B7251BBE}"/>
          </ac:spMkLst>
        </pc:spChg>
        <pc:spChg chg="add del">
          <ac:chgData name="Willem de Boer" userId="S::brw1@regiocollege.nl::5b16a65f-7fd6-486d-9381-0adaf62e63d8" providerId="AD" clId="Web-{1F4BBA8E-BD15-4DE8-A2D2-1E4DB438FA70}" dt="2022-09-03T17:56:27.413" v="28"/>
          <ac:spMkLst>
            <pc:docMk/>
            <pc:sldMk cId="2888845624" sldId="257"/>
            <ac:spMk id="29" creationId="{BB7DF222-98CD-4513-8AEA-F83CF2A118FB}"/>
          </ac:spMkLst>
        </pc:spChg>
        <pc:spChg chg="add del">
          <ac:chgData name="Willem de Boer" userId="S::brw1@regiocollege.nl::5b16a65f-7fd6-486d-9381-0adaf62e63d8" providerId="AD" clId="Web-{1F4BBA8E-BD15-4DE8-A2D2-1E4DB438FA70}" dt="2022-09-03T17:56:27.413" v="28"/>
          <ac:spMkLst>
            <pc:docMk/>
            <pc:sldMk cId="2888845624" sldId="257"/>
            <ac:spMk id="31" creationId="{92C98781-DD9B-44BA-B873-BD5060A9C4EF}"/>
          </ac:spMkLst>
        </pc:spChg>
        <pc:spChg chg="add">
          <ac:chgData name="Willem de Boer" userId="S::brw1@regiocollege.nl::5b16a65f-7fd6-486d-9381-0adaf62e63d8" providerId="AD" clId="Web-{1F4BBA8E-BD15-4DE8-A2D2-1E4DB438FA70}" dt="2022-09-03T17:56:27.413" v="28"/>
          <ac:spMkLst>
            <pc:docMk/>
            <pc:sldMk cId="2888845624" sldId="257"/>
            <ac:spMk id="36" creationId="{51BE15AD-74D9-4540-AECA-6A338D3028BB}"/>
          </ac:spMkLst>
        </pc:spChg>
        <pc:spChg chg="add">
          <ac:chgData name="Willem de Boer" userId="S::brw1@regiocollege.nl::5b16a65f-7fd6-486d-9381-0adaf62e63d8" providerId="AD" clId="Web-{1F4BBA8E-BD15-4DE8-A2D2-1E4DB438FA70}" dt="2022-09-03T17:56:27.413" v="28"/>
          <ac:spMkLst>
            <pc:docMk/>
            <pc:sldMk cId="2888845624" sldId="257"/>
            <ac:spMk id="38" creationId="{5E2E47D1-2C32-4FB7-A5F0-F31C8F390B83}"/>
          </ac:spMkLst>
        </pc:spChg>
        <pc:spChg chg="add">
          <ac:chgData name="Willem de Boer" userId="S::brw1@regiocollege.nl::5b16a65f-7fd6-486d-9381-0adaf62e63d8" providerId="AD" clId="Web-{1F4BBA8E-BD15-4DE8-A2D2-1E4DB438FA70}" dt="2022-09-03T17:56:27.413" v="28"/>
          <ac:spMkLst>
            <pc:docMk/>
            <pc:sldMk cId="2888845624" sldId="257"/>
            <ac:spMk id="40" creationId="{884C5A90-A356-4F6E-92BE-AA6527470833}"/>
          </ac:spMkLst>
        </pc:spChg>
        <pc:graphicFrameChg chg="mod modGraphic">
          <ac:chgData name="Willem de Boer" userId="S::brw1@regiocollege.nl::5b16a65f-7fd6-486d-9381-0adaf62e63d8" providerId="AD" clId="Web-{1F4BBA8E-BD15-4DE8-A2D2-1E4DB438FA70}" dt="2022-09-03T17:56:27.413" v="28"/>
          <ac:graphicFrameMkLst>
            <pc:docMk/>
            <pc:sldMk cId="2888845624" sldId="257"/>
            <ac:graphicFrameMk id="5" creationId="{D37120D4-8125-4318-8DCF-B78C16CDE941}"/>
          </ac:graphicFrameMkLst>
        </pc:graphicFrameChg>
      </pc:sldChg>
      <pc:sldChg chg="modSp">
        <pc:chgData name="Willem de Boer" userId="S::brw1@regiocollege.nl::5b16a65f-7fd6-486d-9381-0adaf62e63d8" providerId="AD" clId="Web-{1F4BBA8E-BD15-4DE8-A2D2-1E4DB438FA70}" dt="2022-09-03T18:03:24.339" v="155" actId="20577"/>
        <pc:sldMkLst>
          <pc:docMk/>
          <pc:sldMk cId="3132936432" sldId="266"/>
        </pc:sldMkLst>
        <pc:graphicFrameChg chg="modGraphic">
          <ac:chgData name="Willem de Boer" userId="S::brw1@regiocollege.nl::5b16a65f-7fd6-486d-9381-0adaf62e63d8" providerId="AD" clId="Web-{1F4BBA8E-BD15-4DE8-A2D2-1E4DB438FA70}" dt="2022-09-03T18:03:24.339" v="155" actId="20577"/>
          <ac:graphicFrameMkLst>
            <pc:docMk/>
            <pc:sldMk cId="3132936432" sldId="266"/>
            <ac:graphicFrameMk id="5" creationId="{D37120D4-8125-4318-8DCF-B78C16CDE941}"/>
          </ac:graphicFrameMkLst>
        </pc:graphicFrameChg>
      </pc:sldChg>
      <pc:sldChg chg="del">
        <pc:chgData name="Willem de Boer" userId="S::brw1@regiocollege.nl::5b16a65f-7fd6-486d-9381-0adaf62e63d8" providerId="AD" clId="Web-{1F4BBA8E-BD15-4DE8-A2D2-1E4DB438FA70}" dt="2022-09-03T17:49:20.987" v="0"/>
        <pc:sldMkLst>
          <pc:docMk/>
          <pc:sldMk cId="3961215354" sldId="269"/>
        </pc:sldMkLst>
      </pc:sldChg>
      <pc:sldChg chg="addSp delSp modSp add mod replId modClrScheme delDesignElem chgLayout">
        <pc:chgData name="Willem de Boer" userId="S::brw1@regiocollege.nl::5b16a65f-7fd6-486d-9381-0adaf62e63d8" providerId="AD" clId="Web-{1F4BBA8E-BD15-4DE8-A2D2-1E4DB438FA70}" dt="2022-09-03T17:54:04.157" v="21"/>
        <pc:sldMkLst>
          <pc:docMk/>
          <pc:sldMk cId="3551789530" sldId="275"/>
        </pc:sldMkLst>
        <pc:spChg chg="mod ord">
          <ac:chgData name="Willem de Boer" userId="S::brw1@regiocollege.nl::5b16a65f-7fd6-486d-9381-0adaf62e63d8" providerId="AD" clId="Web-{1F4BBA8E-BD15-4DE8-A2D2-1E4DB438FA70}" dt="2022-09-03T17:54:04.157" v="21"/>
          <ac:spMkLst>
            <pc:docMk/>
            <pc:sldMk cId="3551789530" sldId="275"/>
            <ac:spMk id="2" creationId="{BBB5F7CC-9031-4A7F-8C8F-E66851787161}"/>
          </ac:spMkLst>
        </pc:spChg>
        <pc:spChg chg="add del">
          <ac:chgData name="Willem de Boer" userId="S::brw1@regiocollege.nl::5b16a65f-7fd6-486d-9381-0adaf62e63d8" providerId="AD" clId="Web-{1F4BBA8E-BD15-4DE8-A2D2-1E4DB438FA70}" dt="2022-09-03T17:54:04.157" v="21"/>
          <ac:spMkLst>
            <pc:docMk/>
            <pc:sldMk cId="3551789530" sldId="275"/>
            <ac:spMk id="18" creationId="{1BB01FB5-37B9-4EBD-AF40-DE68D3CA46A6}"/>
          </ac:spMkLst>
        </pc:spChg>
        <pc:spChg chg="add del">
          <ac:chgData name="Willem de Boer" userId="S::brw1@regiocollege.nl::5b16a65f-7fd6-486d-9381-0adaf62e63d8" providerId="AD" clId="Web-{1F4BBA8E-BD15-4DE8-A2D2-1E4DB438FA70}" dt="2022-09-03T17:54:04.157" v="21"/>
          <ac:spMkLst>
            <pc:docMk/>
            <pc:sldMk cId="3551789530" sldId="275"/>
            <ac:spMk id="20" creationId="{06AF6A9A-0638-4916-AD29-9FC8FC07AE5F}"/>
          </ac:spMkLst>
        </pc:spChg>
        <pc:spChg chg="add del">
          <ac:chgData name="Willem de Boer" userId="S::brw1@regiocollege.nl::5b16a65f-7fd6-486d-9381-0adaf62e63d8" providerId="AD" clId="Web-{1F4BBA8E-BD15-4DE8-A2D2-1E4DB438FA70}" dt="2022-09-03T17:54:04.157" v="21"/>
          <ac:spMkLst>
            <pc:docMk/>
            <pc:sldMk cId="3551789530" sldId="275"/>
            <ac:spMk id="22" creationId="{79057B2B-0D8C-47F2-836B-2E7DD462150A}"/>
          </ac:spMkLst>
        </pc:spChg>
        <pc:spChg chg="add">
          <ac:chgData name="Willem de Boer" userId="S::brw1@regiocollege.nl::5b16a65f-7fd6-486d-9381-0adaf62e63d8" providerId="AD" clId="Web-{1F4BBA8E-BD15-4DE8-A2D2-1E4DB438FA70}" dt="2022-09-03T17:54:04.157" v="21"/>
          <ac:spMkLst>
            <pc:docMk/>
            <pc:sldMk cId="3551789530" sldId="275"/>
            <ac:spMk id="27" creationId="{1BB01FB5-37B9-4EBD-AF40-DE68D3CA46A6}"/>
          </ac:spMkLst>
        </pc:spChg>
        <pc:spChg chg="add">
          <ac:chgData name="Willem de Boer" userId="S::brw1@regiocollege.nl::5b16a65f-7fd6-486d-9381-0adaf62e63d8" providerId="AD" clId="Web-{1F4BBA8E-BD15-4DE8-A2D2-1E4DB438FA70}" dt="2022-09-03T17:54:04.157" v="21"/>
          <ac:spMkLst>
            <pc:docMk/>
            <pc:sldMk cId="3551789530" sldId="275"/>
            <ac:spMk id="29" creationId="{06AF6A9A-0638-4916-AD29-9FC8FC07AE5F}"/>
          </ac:spMkLst>
        </pc:spChg>
        <pc:spChg chg="add">
          <ac:chgData name="Willem de Boer" userId="S::brw1@regiocollege.nl::5b16a65f-7fd6-486d-9381-0adaf62e63d8" providerId="AD" clId="Web-{1F4BBA8E-BD15-4DE8-A2D2-1E4DB438FA70}" dt="2022-09-03T17:54:04.157" v="21"/>
          <ac:spMkLst>
            <pc:docMk/>
            <pc:sldMk cId="3551789530" sldId="275"/>
            <ac:spMk id="31" creationId="{79057B2B-0D8C-47F2-836B-2E7DD462150A}"/>
          </ac:spMkLst>
        </pc:spChg>
        <pc:graphicFrameChg chg="mod ord modGraphic">
          <ac:chgData name="Willem de Boer" userId="S::brw1@regiocollege.nl::5b16a65f-7fd6-486d-9381-0adaf62e63d8" providerId="AD" clId="Web-{1F4BBA8E-BD15-4DE8-A2D2-1E4DB438FA70}" dt="2022-09-03T17:54:04.157" v="21"/>
          <ac:graphicFrameMkLst>
            <pc:docMk/>
            <pc:sldMk cId="3551789530" sldId="275"/>
            <ac:graphicFrameMk id="5" creationId="{D37120D4-8125-4318-8DCF-B78C16CDE941}"/>
          </ac:graphicFrameMkLst>
        </pc:graphicFrameChg>
      </pc:sldChg>
    </pc:docChg>
  </pc:docChgLst>
  <pc:docChgLst>
    <pc:chgData name="Morad el Haddaoui" userId="0f2ae594-cbab-4a40-82d1-5cc786d14c82" providerId="ADAL" clId="{E4017F64-CCB8-4E81-B5C6-445838AD1515}"/>
    <pc:docChg chg="custSel addSld modSld sldOrd modSection">
      <pc:chgData name="Morad el Haddaoui" userId="0f2ae594-cbab-4a40-82d1-5cc786d14c82" providerId="ADAL" clId="{E4017F64-CCB8-4E81-B5C6-445838AD1515}" dt="2023-03-07T08:24:57.711" v="20" actId="6549"/>
      <pc:docMkLst>
        <pc:docMk/>
      </pc:docMkLst>
      <pc:sldChg chg="ord">
        <pc:chgData name="Morad el Haddaoui" userId="0f2ae594-cbab-4a40-82d1-5cc786d14c82" providerId="ADAL" clId="{E4017F64-CCB8-4E81-B5C6-445838AD1515}" dt="2023-03-07T08:10:14.227" v="3"/>
        <pc:sldMkLst>
          <pc:docMk/>
          <pc:sldMk cId="2888845624" sldId="257"/>
        </pc:sldMkLst>
      </pc:sldChg>
      <pc:sldChg chg="ord">
        <pc:chgData name="Morad el Haddaoui" userId="0f2ae594-cbab-4a40-82d1-5cc786d14c82" providerId="ADAL" clId="{E4017F64-CCB8-4E81-B5C6-445838AD1515}" dt="2023-03-07T08:09:19.229" v="1"/>
        <pc:sldMkLst>
          <pc:docMk/>
          <pc:sldMk cId="267286523" sldId="259"/>
        </pc:sldMkLst>
      </pc:sldChg>
      <pc:sldChg chg="ord">
        <pc:chgData name="Morad el Haddaoui" userId="0f2ae594-cbab-4a40-82d1-5cc786d14c82" providerId="ADAL" clId="{E4017F64-CCB8-4E81-B5C6-445838AD1515}" dt="2023-03-07T08:24:50.777" v="18"/>
        <pc:sldMkLst>
          <pc:docMk/>
          <pc:sldMk cId="585364313" sldId="280"/>
        </pc:sldMkLst>
      </pc:sldChg>
      <pc:sldChg chg="modSp mod">
        <pc:chgData name="Morad el Haddaoui" userId="0f2ae594-cbab-4a40-82d1-5cc786d14c82" providerId="ADAL" clId="{E4017F64-CCB8-4E81-B5C6-445838AD1515}" dt="2023-03-07T08:24:57.711" v="20" actId="6549"/>
        <pc:sldMkLst>
          <pc:docMk/>
          <pc:sldMk cId="852939368" sldId="281"/>
        </pc:sldMkLst>
        <pc:spChg chg="mod">
          <ac:chgData name="Morad el Haddaoui" userId="0f2ae594-cbab-4a40-82d1-5cc786d14c82" providerId="ADAL" clId="{E4017F64-CCB8-4E81-B5C6-445838AD1515}" dt="2023-03-07T08:24:57.711" v="20" actId="6549"/>
          <ac:spMkLst>
            <pc:docMk/>
            <pc:sldMk cId="852939368" sldId="281"/>
            <ac:spMk id="38" creationId="{E983B63A-4F93-4394-B35D-591E6AEA4B93}"/>
          </ac:spMkLst>
        </pc:spChg>
      </pc:sldChg>
      <pc:sldChg chg="addSp delSp modSp new mod">
        <pc:chgData name="Morad el Haddaoui" userId="0f2ae594-cbab-4a40-82d1-5cc786d14c82" providerId="ADAL" clId="{E4017F64-CCB8-4E81-B5C6-445838AD1515}" dt="2023-03-07T08:12:24.808" v="16" actId="1076"/>
        <pc:sldMkLst>
          <pc:docMk/>
          <pc:sldMk cId="3681738027" sldId="285"/>
        </pc:sldMkLst>
        <pc:spChg chg="del">
          <ac:chgData name="Morad el Haddaoui" userId="0f2ae594-cbab-4a40-82d1-5cc786d14c82" providerId="ADAL" clId="{E4017F64-CCB8-4E81-B5C6-445838AD1515}" dt="2023-03-07T08:12:10.057" v="11" actId="478"/>
          <ac:spMkLst>
            <pc:docMk/>
            <pc:sldMk cId="3681738027" sldId="285"/>
            <ac:spMk id="2" creationId="{ECD2033E-E044-2F98-7786-91EEE6883CF5}"/>
          </ac:spMkLst>
        </pc:spChg>
        <pc:spChg chg="del">
          <ac:chgData name="Morad el Haddaoui" userId="0f2ae594-cbab-4a40-82d1-5cc786d14c82" providerId="ADAL" clId="{E4017F64-CCB8-4E81-B5C6-445838AD1515}" dt="2023-03-07T08:12:11.488" v="12" actId="478"/>
          <ac:spMkLst>
            <pc:docMk/>
            <pc:sldMk cId="3681738027" sldId="285"/>
            <ac:spMk id="3" creationId="{B4704087-F770-EFEE-BDAD-EDDA5D5A746B}"/>
          </ac:spMkLst>
        </pc:spChg>
        <pc:picChg chg="add mod">
          <ac:chgData name="Morad el Haddaoui" userId="0f2ae594-cbab-4a40-82d1-5cc786d14c82" providerId="ADAL" clId="{E4017F64-CCB8-4E81-B5C6-445838AD1515}" dt="2023-03-07T08:12:24.808" v="16" actId="1076"/>
          <ac:picMkLst>
            <pc:docMk/>
            <pc:sldMk cId="3681738027" sldId="285"/>
            <ac:picMk id="4" creationId="{138AFE4F-8604-2902-53CB-6551C3655650}"/>
          </ac:picMkLst>
        </pc:picChg>
      </pc:sldChg>
    </pc:docChg>
  </pc:docChgLst>
  <pc:docChgLst>
    <pc:chgData name="Willem de Boer" userId="S::brw1@regiocollege.nl::5b16a65f-7fd6-486d-9381-0adaf62e63d8" providerId="AD" clId="Web-{8D10611A-D6B6-4EA9-B94D-A59305DB8A4A}"/>
    <pc:docChg chg="delSld modSection">
      <pc:chgData name="Willem de Boer" userId="S::brw1@regiocollege.nl::5b16a65f-7fd6-486d-9381-0adaf62e63d8" providerId="AD" clId="Web-{8D10611A-D6B6-4EA9-B94D-A59305DB8A4A}" dt="2022-10-09T13:11:00.119" v="0"/>
      <pc:docMkLst>
        <pc:docMk/>
      </pc:docMkLst>
      <pc:sldChg chg="del">
        <pc:chgData name="Willem de Boer" userId="S::brw1@regiocollege.nl::5b16a65f-7fd6-486d-9381-0adaf62e63d8" providerId="AD" clId="Web-{8D10611A-D6B6-4EA9-B94D-A59305DB8A4A}" dt="2022-10-09T13:11:00.119" v="0"/>
        <pc:sldMkLst>
          <pc:docMk/>
          <pc:sldMk cId="174568117" sldId="276"/>
        </pc:sldMkLst>
      </pc:sldChg>
    </pc:docChg>
  </pc:docChgLst>
  <pc:docChgLst>
    <pc:chgData name="Morad el Haddaoui" userId="S::hmd@regiocollege.nl::0f2ae594-cbab-4a40-82d1-5cc786d14c82" providerId="AD" clId="Web-{1F3286F9-4D8B-41E4-8794-F37129E5A1F0}"/>
    <pc:docChg chg="modSld sldOrd modSection">
      <pc:chgData name="Morad el Haddaoui" userId="S::hmd@regiocollege.nl::0f2ae594-cbab-4a40-82d1-5cc786d14c82" providerId="AD" clId="Web-{1F3286F9-4D8B-41E4-8794-F37129E5A1F0}" dt="2023-07-17T10:38:44.783" v="42"/>
      <pc:docMkLst>
        <pc:docMk/>
      </pc:docMkLst>
      <pc:sldChg chg="addSp delSp modSp ord">
        <pc:chgData name="Morad el Haddaoui" userId="S::hmd@regiocollege.nl::0f2ae594-cbab-4a40-82d1-5cc786d14c82" providerId="AD" clId="Web-{1F3286F9-4D8B-41E4-8794-F37129E5A1F0}" dt="2023-07-17T10:38:44.783" v="42"/>
        <pc:sldMkLst>
          <pc:docMk/>
          <pc:sldMk cId="585364313" sldId="280"/>
        </pc:sldMkLst>
        <pc:graphicFrameChg chg="del">
          <ac:chgData name="Morad el Haddaoui" userId="S::hmd@regiocollege.nl::0f2ae594-cbab-4a40-82d1-5cc786d14c82" providerId="AD" clId="Web-{1F3286F9-4D8B-41E4-8794-F37129E5A1F0}" dt="2023-07-17T10:36:38.654" v="0"/>
          <ac:graphicFrameMkLst>
            <pc:docMk/>
            <pc:sldMk cId="585364313" sldId="280"/>
            <ac:graphicFrameMk id="4" creationId="{92CC85B2-EF0B-F45B-C5C9-6D7520B4EF20}"/>
          </ac:graphicFrameMkLst>
        </pc:graphicFrameChg>
        <pc:graphicFrameChg chg="add mod modGraphic">
          <ac:chgData name="Morad el Haddaoui" userId="S::hmd@regiocollege.nl::0f2ae594-cbab-4a40-82d1-5cc786d14c82" providerId="AD" clId="Web-{1F3286F9-4D8B-41E4-8794-F37129E5A1F0}" dt="2023-07-17T10:38:44.783" v="42"/>
          <ac:graphicFrameMkLst>
            <pc:docMk/>
            <pc:sldMk cId="585364313" sldId="280"/>
            <ac:graphicFrameMk id="5" creationId="{E209F6F5-58DB-BE4E-5475-25932BCE8BC5}"/>
          </ac:graphicFrameMkLst>
        </pc:graphicFrameChg>
      </pc:sldChg>
    </pc:docChg>
  </pc:docChgLst>
  <pc:docChgLst>
    <pc:chgData name="Willem de Boer" userId="5b16a65f-7fd6-486d-9381-0adaf62e63d8" providerId="ADAL" clId="{87E3A61D-C2BA-494E-BCB1-A9C398EC6DAB}"/>
    <pc:docChg chg="modSld">
      <pc:chgData name="Willem de Boer" userId="5b16a65f-7fd6-486d-9381-0adaf62e63d8" providerId="ADAL" clId="{87E3A61D-C2BA-494E-BCB1-A9C398EC6DAB}" dt="2022-09-12T11:24:07.514" v="0" actId="6549"/>
      <pc:docMkLst>
        <pc:docMk/>
      </pc:docMkLst>
      <pc:sldChg chg="modSp modAnim">
        <pc:chgData name="Willem de Boer" userId="5b16a65f-7fd6-486d-9381-0adaf62e63d8" providerId="ADAL" clId="{87E3A61D-C2BA-494E-BCB1-A9C398EC6DAB}" dt="2022-09-12T11:24:07.514" v="0" actId="6549"/>
        <pc:sldMkLst>
          <pc:docMk/>
          <pc:sldMk cId="3316663889" sldId="261"/>
        </pc:sldMkLst>
        <pc:spChg chg="mod">
          <ac:chgData name="Willem de Boer" userId="5b16a65f-7fd6-486d-9381-0adaf62e63d8" providerId="ADAL" clId="{87E3A61D-C2BA-494E-BCB1-A9C398EC6DAB}" dt="2022-09-12T11:24:07.514" v="0" actId="6549"/>
          <ac:spMkLst>
            <pc:docMk/>
            <pc:sldMk cId="3316663889" sldId="261"/>
            <ac:spMk id="3" creationId="{0F38C757-65A2-4BCF-BFE6-5C6940CC0523}"/>
          </ac:spMkLst>
        </pc:spChg>
      </pc:sldChg>
    </pc:docChg>
  </pc:docChgLst>
  <pc:docChgLst>
    <pc:chgData name="Willem de Boer" userId="S::brw1@regiocollege.nl::5b16a65f-7fd6-486d-9381-0adaf62e63d8" providerId="AD" clId="Web-{5F015884-9E1E-474D-B389-16D458F2437E}"/>
    <pc:docChg chg="modSld">
      <pc:chgData name="Willem de Boer" userId="S::brw1@regiocollege.nl::5b16a65f-7fd6-486d-9381-0adaf62e63d8" providerId="AD" clId="Web-{5F015884-9E1E-474D-B389-16D458F2437E}" dt="2022-02-24T14:38:04.630" v="13" actId="14100"/>
      <pc:docMkLst>
        <pc:docMk/>
      </pc:docMkLst>
      <pc:sldChg chg="modSp">
        <pc:chgData name="Willem de Boer" userId="S::brw1@regiocollege.nl::5b16a65f-7fd6-486d-9381-0adaf62e63d8" providerId="AD" clId="Web-{5F015884-9E1E-474D-B389-16D458F2437E}" dt="2022-02-24T14:38:04.630" v="13" actId="14100"/>
        <pc:sldMkLst>
          <pc:docMk/>
          <pc:sldMk cId="1170524939" sldId="268"/>
        </pc:sldMkLst>
        <pc:spChg chg="mod">
          <ac:chgData name="Willem de Boer" userId="S::brw1@regiocollege.nl::5b16a65f-7fd6-486d-9381-0adaf62e63d8" providerId="AD" clId="Web-{5F015884-9E1E-474D-B389-16D458F2437E}" dt="2022-02-24T14:37:54.458" v="11" actId="20577"/>
          <ac:spMkLst>
            <pc:docMk/>
            <pc:sldMk cId="1170524939" sldId="268"/>
            <ac:spMk id="4" creationId="{12E0B11F-6599-41C3-AB26-2B5879EEB498}"/>
          </ac:spMkLst>
        </pc:spChg>
        <pc:picChg chg="mod">
          <ac:chgData name="Willem de Boer" userId="S::brw1@regiocollege.nl::5b16a65f-7fd6-486d-9381-0adaf62e63d8" providerId="AD" clId="Web-{5F015884-9E1E-474D-B389-16D458F2437E}" dt="2022-02-24T14:38:04.630" v="13" actId="14100"/>
          <ac:picMkLst>
            <pc:docMk/>
            <pc:sldMk cId="1170524939" sldId="268"/>
            <ac:picMk id="5" creationId="{CFA2B89F-1906-43B8-9DF5-358DFF171559}"/>
          </ac:picMkLst>
        </pc:picChg>
      </pc:sldChg>
    </pc:docChg>
  </pc:docChgLst>
  <pc:docChgLst>
    <pc:chgData name="Willem de Boer" userId="S::brw1@regiocollege.nl::5b16a65f-7fd6-486d-9381-0adaf62e63d8" providerId="AD" clId="Web-{89EECFB4-B25D-4AC0-A0DA-C031EC4C476F}"/>
    <pc:docChg chg="modSld">
      <pc:chgData name="Willem de Boer" userId="S::brw1@regiocollege.nl::5b16a65f-7fd6-486d-9381-0adaf62e63d8" providerId="AD" clId="Web-{89EECFB4-B25D-4AC0-A0DA-C031EC4C476F}" dt="2022-02-03T08:51:52.621" v="26" actId="20577"/>
      <pc:docMkLst>
        <pc:docMk/>
      </pc:docMkLst>
      <pc:sldChg chg="modSp">
        <pc:chgData name="Willem de Boer" userId="S::brw1@regiocollege.nl::5b16a65f-7fd6-486d-9381-0adaf62e63d8" providerId="AD" clId="Web-{89EECFB4-B25D-4AC0-A0DA-C031EC4C476F}" dt="2022-02-03T08:51:52.621" v="26" actId="20577"/>
        <pc:sldMkLst>
          <pc:docMk/>
          <pc:sldMk cId="4161011431" sldId="260"/>
        </pc:sldMkLst>
        <pc:graphicFrameChg chg="modGraphic">
          <ac:chgData name="Willem de Boer" userId="S::brw1@regiocollege.nl::5b16a65f-7fd6-486d-9381-0adaf62e63d8" providerId="AD" clId="Web-{89EECFB4-B25D-4AC0-A0DA-C031EC4C476F}" dt="2022-02-03T08:51:52.621" v="26" actId="20577"/>
          <ac:graphicFrameMkLst>
            <pc:docMk/>
            <pc:sldMk cId="4161011431" sldId="260"/>
            <ac:graphicFrameMk id="5" creationId="{83FB259A-63A5-40EC-BA10-8ADE6B80BDF7}"/>
          </ac:graphicFrameMkLst>
        </pc:graphicFrameChg>
      </pc:sldChg>
    </pc:docChg>
  </pc:docChgLst>
  <pc:docChgLst>
    <pc:chgData name="Willem de Boer" userId="5b16a65f-7fd6-486d-9381-0adaf62e63d8" providerId="ADAL" clId="{06378F43-A1E2-4803-9309-A849DE5F83F1}"/>
    <pc:docChg chg="undo custSel addSld delSld modSld sldOrd addSection modSection">
      <pc:chgData name="Willem de Boer" userId="5b16a65f-7fd6-486d-9381-0adaf62e63d8" providerId="ADAL" clId="{06378F43-A1E2-4803-9309-A849DE5F83F1}" dt="2022-09-04T11:37:23.541" v="1117"/>
      <pc:docMkLst>
        <pc:docMk/>
      </pc:docMkLst>
      <pc:sldChg chg="del">
        <pc:chgData name="Willem de Boer" userId="5b16a65f-7fd6-486d-9381-0adaf62e63d8" providerId="ADAL" clId="{06378F43-A1E2-4803-9309-A849DE5F83F1}" dt="2022-01-28T10:12:13.053" v="1" actId="47"/>
        <pc:sldMkLst>
          <pc:docMk/>
          <pc:sldMk cId="2169502081" sldId="256"/>
        </pc:sldMkLst>
      </pc:sldChg>
      <pc:sldChg chg="modSp mod">
        <pc:chgData name="Willem de Boer" userId="5b16a65f-7fd6-486d-9381-0adaf62e63d8" providerId="ADAL" clId="{06378F43-A1E2-4803-9309-A849DE5F83F1}" dt="2022-09-03T18:59:01.454" v="965"/>
        <pc:sldMkLst>
          <pc:docMk/>
          <pc:sldMk cId="2888845624" sldId="257"/>
        </pc:sldMkLst>
        <pc:graphicFrameChg chg="mod">
          <ac:chgData name="Willem de Boer" userId="5b16a65f-7fd6-486d-9381-0adaf62e63d8" providerId="ADAL" clId="{06378F43-A1E2-4803-9309-A849DE5F83F1}" dt="2022-09-03T18:59:01.454" v="965"/>
          <ac:graphicFrameMkLst>
            <pc:docMk/>
            <pc:sldMk cId="2888845624" sldId="257"/>
            <ac:graphicFrameMk id="5" creationId="{D37120D4-8125-4318-8DCF-B78C16CDE941}"/>
          </ac:graphicFrameMkLst>
        </pc:graphicFrameChg>
      </pc:sldChg>
      <pc:sldChg chg="modSp mod modAnim modNotesTx">
        <pc:chgData name="Willem de Boer" userId="5b16a65f-7fd6-486d-9381-0adaf62e63d8" providerId="ADAL" clId="{06378F43-A1E2-4803-9309-A849DE5F83F1}" dt="2022-09-04T11:23:45.222" v="1075"/>
        <pc:sldMkLst>
          <pc:docMk/>
          <pc:sldMk cId="267286523" sldId="259"/>
        </pc:sldMkLst>
        <pc:spChg chg="mod">
          <ac:chgData name="Willem de Boer" userId="5b16a65f-7fd6-486d-9381-0adaf62e63d8" providerId="ADAL" clId="{06378F43-A1E2-4803-9309-A849DE5F83F1}" dt="2022-09-03T18:20:23.114" v="615" actId="20577"/>
          <ac:spMkLst>
            <pc:docMk/>
            <pc:sldMk cId="267286523" sldId="259"/>
            <ac:spMk id="2" creationId="{C9E6B497-7582-41B1-AFDB-B6626EA8BCBA}"/>
          </ac:spMkLst>
        </pc:spChg>
        <pc:spChg chg="mod">
          <ac:chgData name="Willem de Boer" userId="5b16a65f-7fd6-486d-9381-0adaf62e63d8" providerId="ADAL" clId="{06378F43-A1E2-4803-9309-A849DE5F83F1}" dt="2022-09-03T18:43:35.886" v="840" actId="20577"/>
          <ac:spMkLst>
            <pc:docMk/>
            <pc:sldMk cId="267286523" sldId="259"/>
            <ac:spMk id="3" creationId="{6C735740-678D-4469-A5F7-0B02B437410F}"/>
          </ac:spMkLst>
        </pc:spChg>
      </pc:sldChg>
      <pc:sldChg chg="modSp mod modAnim">
        <pc:chgData name="Willem de Boer" userId="5b16a65f-7fd6-486d-9381-0adaf62e63d8" providerId="ADAL" clId="{06378F43-A1E2-4803-9309-A849DE5F83F1}" dt="2022-09-03T18:23:55.207" v="749"/>
        <pc:sldMkLst>
          <pc:docMk/>
          <pc:sldMk cId="3316663889" sldId="261"/>
        </pc:sldMkLst>
        <pc:spChg chg="mod">
          <ac:chgData name="Willem de Boer" userId="5b16a65f-7fd6-486d-9381-0adaf62e63d8" providerId="ADAL" clId="{06378F43-A1E2-4803-9309-A849DE5F83F1}" dt="2022-09-03T18:23:27.403" v="748" actId="20577"/>
          <ac:spMkLst>
            <pc:docMk/>
            <pc:sldMk cId="3316663889" sldId="261"/>
            <ac:spMk id="3" creationId="{0F38C757-65A2-4BCF-BFE6-5C6940CC0523}"/>
          </ac:spMkLst>
        </pc:spChg>
      </pc:sldChg>
      <pc:sldChg chg="modSp mod">
        <pc:chgData name="Willem de Boer" userId="5b16a65f-7fd6-486d-9381-0adaf62e63d8" providerId="ADAL" clId="{06378F43-A1E2-4803-9309-A849DE5F83F1}" dt="2022-09-02T10:10:57.825" v="518" actId="20577"/>
        <pc:sldMkLst>
          <pc:docMk/>
          <pc:sldMk cId="598194265" sldId="264"/>
        </pc:sldMkLst>
        <pc:spChg chg="mod">
          <ac:chgData name="Willem de Boer" userId="5b16a65f-7fd6-486d-9381-0adaf62e63d8" providerId="ADAL" clId="{06378F43-A1E2-4803-9309-A849DE5F83F1}" dt="2022-09-02T10:05:43.833" v="436" actId="20577"/>
          <ac:spMkLst>
            <pc:docMk/>
            <pc:sldMk cId="598194265" sldId="264"/>
            <ac:spMk id="2" creationId="{81D5D291-16B5-4216-86CC-A53DE4AFB978}"/>
          </ac:spMkLst>
        </pc:spChg>
        <pc:spChg chg="mod">
          <ac:chgData name="Willem de Boer" userId="5b16a65f-7fd6-486d-9381-0adaf62e63d8" providerId="ADAL" clId="{06378F43-A1E2-4803-9309-A849DE5F83F1}" dt="2022-09-02T10:10:57.825" v="518" actId="20577"/>
          <ac:spMkLst>
            <pc:docMk/>
            <pc:sldMk cId="598194265" sldId="264"/>
            <ac:spMk id="3" creationId="{426321E2-6849-4895-B66D-EC5ABED9BC0F}"/>
          </ac:spMkLst>
        </pc:spChg>
      </pc:sldChg>
      <pc:sldChg chg="modSp mod modAnim modNotesTx">
        <pc:chgData name="Willem de Boer" userId="5b16a65f-7fd6-486d-9381-0adaf62e63d8" providerId="ADAL" clId="{06378F43-A1E2-4803-9309-A849DE5F83F1}" dt="2022-09-03T18:54:16.045" v="941" actId="255"/>
        <pc:sldMkLst>
          <pc:docMk/>
          <pc:sldMk cId="1071442550" sldId="265"/>
        </pc:sldMkLst>
        <pc:spChg chg="mod">
          <ac:chgData name="Willem de Boer" userId="5b16a65f-7fd6-486d-9381-0adaf62e63d8" providerId="ADAL" clId="{06378F43-A1E2-4803-9309-A849DE5F83F1}" dt="2022-09-02T10:02:08.891" v="422" actId="20577"/>
          <ac:spMkLst>
            <pc:docMk/>
            <pc:sldMk cId="1071442550" sldId="265"/>
            <ac:spMk id="2" creationId="{BBB5F7CC-9031-4A7F-8C8F-E66851787161}"/>
          </ac:spMkLst>
        </pc:spChg>
        <pc:spChg chg="mod">
          <ac:chgData name="Willem de Boer" userId="5b16a65f-7fd6-486d-9381-0adaf62e63d8" providerId="ADAL" clId="{06378F43-A1E2-4803-9309-A849DE5F83F1}" dt="2022-09-03T18:54:16.045" v="941" actId="255"/>
          <ac:spMkLst>
            <pc:docMk/>
            <pc:sldMk cId="1071442550" sldId="265"/>
            <ac:spMk id="4" creationId="{60511D13-970F-4F85-BEED-0EF0D3239212}"/>
          </ac:spMkLst>
        </pc:spChg>
      </pc:sldChg>
      <pc:sldChg chg="addSp delSp modSp del mod modClrScheme delAnim modAnim delDesignElem chgLayout">
        <pc:chgData name="Willem de Boer" userId="5b16a65f-7fd6-486d-9381-0adaf62e63d8" providerId="ADAL" clId="{06378F43-A1E2-4803-9309-A849DE5F83F1}" dt="2022-09-03T18:50:50.533" v="881" actId="2696"/>
        <pc:sldMkLst>
          <pc:docMk/>
          <pc:sldMk cId="3132936432" sldId="266"/>
        </pc:sldMkLst>
        <pc:spChg chg="mod ord">
          <ac:chgData name="Willem de Boer" userId="5b16a65f-7fd6-486d-9381-0adaf62e63d8" providerId="ADAL" clId="{06378F43-A1E2-4803-9309-A849DE5F83F1}" dt="2022-09-03T18:50:15.253" v="879" actId="1076"/>
          <ac:spMkLst>
            <pc:docMk/>
            <pc:sldMk cId="3132936432" sldId="266"/>
            <ac:spMk id="2" creationId="{BBB5F7CC-9031-4A7F-8C8F-E66851787161}"/>
          </ac:spMkLst>
        </pc:spChg>
        <pc:spChg chg="add del mod">
          <ac:chgData name="Willem de Boer" userId="5b16a65f-7fd6-486d-9381-0adaf62e63d8" providerId="ADAL" clId="{06378F43-A1E2-4803-9309-A849DE5F83F1}" dt="2022-09-03T18:49:53.844" v="877" actId="1076"/>
          <ac:spMkLst>
            <pc:docMk/>
            <pc:sldMk cId="3132936432" sldId="266"/>
            <ac:spMk id="8" creationId="{B5F2A780-0530-017C-A38F-00B57B314CAC}"/>
          </ac:spMkLst>
        </pc:spChg>
        <pc:spChg chg="del">
          <ac:chgData name="Willem de Boer" userId="5b16a65f-7fd6-486d-9381-0adaf62e63d8" providerId="ADAL" clId="{06378F43-A1E2-4803-9309-A849DE5F83F1}" dt="2022-09-03T18:46:53.707" v="851" actId="700"/>
          <ac:spMkLst>
            <pc:docMk/>
            <pc:sldMk cId="3132936432" sldId="266"/>
            <ac:spMk id="18" creationId="{1BB01FB5-37B9-4EBD-AF40-DE68D3CA46A6}"/>
          </ac:spMkLst>
        </pc:spChg>
        <pc:spChg chg="del">
          <ac:chgData name="Willem de Boer" userId="5b16a65f-7fd6-486d-9381-0adaf62e63d8" providerId="ADAL" clId="{06378F43-A1E2-4803-9309-A849DE5F83F1}" dt="2022-09-03T18:46:53.707" v="851" actId="700"/>
          <ac:spMkLst>
            <pc:docMk/>
            <pc:sldMk cId="3132936432" sldId="266"/>
            <ac:spMk id="20" creationId="{06AF6A9A-0638-4916-AD29-9FC8FC07AE5F}"/>
          </ac:spMkLst>
        </pc:spChg>
        <pc:spChg chg="del">
          <ac:chgData name="Willem de Boer" userId="5b16a65f-7fd6-486d-9381-0adaf62e63d8" providerId="ADAL" clId="{06378F43-A1E2-4803-9309-A849DE5F83F1}" dt="2022-09-03T18:46:53.707" v="851" actId="700"/>
          <ac:spMkLst>
            <pc:docMk/>
            <pc:sldMk cId="3132936432" sldId="266"/>
            <ac:spMk id="22" creationId="{79057B2B-0D8C-47F2-836B-2E7DD462150A}"/>
          </ac:spMkLst>
        </pc:spChg>
        <pc:spChg chg="add del">
          <ac:chgData name="Willem de Boer" userId="5b16a65f-7fd6-486d-9381-0adaf62e63d8" providerId="ADAL" clId="{06378F43-A1E2-4803-9309-A849DE5F83F1}" dt="2022-09-03T18:49:32.335" v="874" actId="26606"/>
          <ac:spMkLst>
            <pc:docMk/>
            <pc:sldMk cId="3132936432" sldId="266"/>
            <ac:spMk id="41" creationId="{6A10670B-6568-4038-91D8-392C78C0CFE4}"/>
          </ac:spMkLst>
        </pc:spChg>
        <pc:spChg chg="add del">
          <ac:chgData name="Willem de Boer" userId="5b16a65f-7fd6-486d-9381-0adaf62e63d8" providerId="ADAL" clId="{06378F43-A1E2-4803-9309-A849DE5F83F1}" dt="2022-09-03T18:49:49.445" v="876" actId="26606"/>
          <ac:spMkLst>
            <pc:docMk/>
            <pc:sldMk cId="3132936432" sldId="266"/>
            <ac:spMk id="42" creationId="{FC51DF5C-9611-4217-9C87-B1BA1BFAB53D}"/>
          </ac:spMkLst>
        </pc:spChg>
        <pc:spChg chg="add del">
          <ac:chgData name="Willem de Boer" userId="5b16a65f-7fd6-486d-9381-0adaf62e63d8" providerId="ADAL" clId="{06378F43-A1E2-4803-9309-A849DE5F83F1}" dt="2022-09-03T18:49:32.335" v="874" actId="26606"/>
          <ac:spMkLst>
            <pc:docMk/>
            <pc:sldMk cId="3132936432" sldId="266"/>
            <ac:spMk id="43" creationId="{179DBEAA-367B-4941-8368-15EBD551F693}"/>
          </ac:spMkLst>
        </pc:spChg>
        <pc:spChg chg="add del">
          <ac:chgData name="Willem de Boer" userId="5b16a65f-7fd6-486d-9381-0adaf62e63d8" providerId="ADAL" clId="{06378F43-A1E2-4803-9309-A849DE5F83F1}" dt="2022-09-03T18:49:49.445" v="876" actId="26606"/>
          <ac:spMkLst>
            <pc:docMk/>
            <pc:sldMk cId="3132936432" sldId="266"/>
            <ac:spMk id="44" creationId="{F1E5C2E7-30C4-47BD-A0C7-169C7A5F26D7}"/>
          </ac:spMkLst>
        </pc:spChg>
        <pc:spChg chg="add del">
          <ac:chgData name="Willem de Boer" userId="5b16a65f-7fd6-486d-9381-0adaf62e63d8" providerId="ADAL" clId="{06378F43-A1E2-4803-9309-A849DE5F83F1}" dt="2022-09-03T18:49:32.335" v="874" actId="26606"/>
          <ac:spMkLst>
            <pc:docMk/>
            <pc:sldMk cId="3132936432" sldId="266"/>
            <ac:spMk id="45" creationId="{19FE08D8-CEA0-461E-870A-02CD15D9B9D2}"/>
          </ac:spMkLst>
        </pc:spChg>
        <pc:spChg chg="add del">
          <ac:chgData name="Willem de Boer" userId="5b16a65f-7fd6-486d-9381-0adaf62e63d8" providerId="ADAL" clId="{06378F43-A1E2-4803-9309-A849DE5F83F1}" dt="2022-09-03T18:49:49.445" v="876" actId="26606"/>
          <ac:spMkLst>
            <pc:docMk/>
            <pc:sldMk cId="3132936432" sldId="266"/>
            <ac:spMk id="46" creationId="{1BB01FB5-37B9-4EBD-AF40-DE68D3CA46A6}"/>
          </ac:spMkLst>
        </pc:spChg>
        <pc:spChg chg="add del">
          <ac:chgData name="Willem de Boer" userId="5b16a65f-7fd6-486d-9381-0adaf62e63d8" providerId="ADAL" clId="{06378F43-A1E2-4803-9309-A849DE5F83F1}" dt="2022-09-03T18:49:32.335" v="874" actId="26606"/>
          <ac:spMkLst>
            <pc:docMk/>
            <pc:sldMk cId="3132936432" sldId="266"/>
            <ac:spMk id="47" creationId="{2B982904-A46E-41DF-BA98-61E2300C7DCB}"/>
          </ac:spMkLst>
        </pc:spChg>
        <pc:spChg chg="add del">
          <ac:chgData name="Willem de Boer" userId="5b16a65f-7fd6-486d-9381-0adaf62e63d8" providerId="ADAL" clId="{06378F43-A1E2-4803-9309-A849DE5F83F1}" dt="2022-09-03T18:49:49.445" v="876" actId="26606"/>
          <ac:spMkLst>
            <pc:docMk/>
            <pc:sldMk cId="3132936432" sldId="266"/>
            <ac:spMk id="48" creationId="{06AF6A9A-0638-4916-AD29-9FC8FC07AE5F}"/>
          </ac:spMkLst>
        </pc:spChg>
        <pc:spChg chg="add del">
          <ac:chgData name="Willem de Boer" userId="5b16a65f-7fd6-486d-9381-0adaf62e63d8" providerId="ADAL" clId="{06378F43-A1E2-4803-9309-A849DE5F83F1}" dt="2022-09-03T18:49:32.335" v="874" actId="26606"/>
          <ac:spMkLst>
            <pc:docMk/>
            <pc:sldMk cId="3132936432" sldId="266"/>
            <ac:spMk id="49" creationId="{27018161-547E-48F7-A0D9-272C9EA5B379}"/>
          </ac:spMkLst>
        </pc:spChg>
        <pc:spChg chg="add del">
          <ac:chgData name="Willem de Boer" userId="5b16a65f-7fd6-486d-9381-0adaf62e63d8" providerId="ADAL" clId="{06378F43-A1E2-4803-9309-A849DE5F83F1}" dt="2022-09-03T18:49:49.445" v="876" actId="26606"/>
          <ac:spMkLst>
            <pc:docMk/>
            <pc:sldMk cId="3132936432" sldId="266"/>
            <ac:spMk id="50" creationId="{79057B2B-0D8C-47F2-836B-2E7DD462150A}"/>
          </ac:spMkLst>
        </pc:spChg>
        <pc:grpChg chg="add del">
          <ac:chgData name="Willem de Boer" userId="5b16a65f-7fd6-486d-9381-0adaf62e63d8" providerId="ADAL" clId="{06378F43-A1E2-4803-9309-A849DE5F83F1}" dt="2022-09-03T18:49:32.335" v="874" actId="26606"/>
          <ac:grpSpMkLst>
            <pc:docMk/>
            <pc:sldMk cId="3132936432" sldId="266"/>
            <ac:grpSpMk id="13" creationId="{04E9F44E-02E7-4A97-B7DB-1DB0F1F4EB04}"/>
          </ac:grpSpMkLst>
        </pc:grpChg>
        <pc:grpChg chg="add del">
          <ac:chgData name="Willem de Boer" userId="5b16a65f-7fd6-486d-9381-0adaf62e63d8" providerId="ADAL" clId="{06378F43-A1E2-4803-9309-A849DE5F83F1}" dt="2022-09-03T18:49:32.335" v="874" actId="26606"/>
          <ac:grpSpMkLst>
            <pc:docMk/>
            <pc:sldMk cId="3132936432" sldId="266"/>
            <ac:grpSpMk id="27" creationId="{3F22DE9C-F188-48E2-A82C-4434A8EEEA57}"/>
          </ac:grpSpMkLst>
        </pc:grpChg>
        <pc:grpChg chg="add del">
          <ac:chgData name="Willem de Boer" userId="5b16a65f-7fd6-486d-9381-0adaf62e63d8" providerId="ADAL" clId="{06378F43-A1E2-4803-9309-A849DE5F83F1}" dt="2022-09-03T18:49:49.445" v="876" actId="26606"/>
          <ac:grpSpMkLst>
            <pc:docMk/>
            <pc:sldMk cId="3132936432" sldId="266"/>
            <ac:grpSpMk id="51" creationId="{F5C624B6-8015-4ADC-901F-019368E8461D}"/>
          </ac:grpSpMkLst>
        </pc:grpChg>
        <pc:grpChg chg="add del">
          <ac:chgData name="Willem de Boer" userId="5b16a65f-7fd6-486d-9381-0adaf62e63d8" providerId="ADAL" clId="{06378F43-A1E2-4803-9309-A849DE5F83F1}" dt="2022-09-03T18:49:49.445" v="876" actId="26606"/>
          <ac:grpSpMkLst>
            <pc:docMk/>
            <pc:sldMk cId="3132936432" sldId="266"/>
            <ac:grpSpMk id="63" creationId="{7CD96805-F42E-43A2-8B19-4B4B4B687098}"/>
          </ac:grpSpMkLst>
        </pc:grpChg>
        <pc:graphicFrameChg chg="del mod ord">
          <ac:chgData name="Willem de Boer" userId="5b16a65f-7fd6-486d-9381-0adaf62e63d8" providerId="ADAL" clId="{06378F43-A1E2-4803-9309-A849DE5F83F1}" dt="2022-09-03T18:48:22.800" v="870" actId="478"/>
          <ac:graphicFrameMkLst>
            <pc:docMk/>
            <pc:sldMk cId="3132936432" sldId="266"/>
            <ac:graphicFrameMk id="5" creationId="{D37120D4-8125-4318-8DCF-B78C16CDE941}"/>
          </ac:graphicFrameMkLst>
        </pc:graphicFrameChg>
        <pc:graphicFrameChg chg="add del">
          <ac:chgData name="Willem de Boer" userId="5b16a65f-7fd6-486d-9381-0adaf62e63d8" providerId="ADAL" clId="{06378F43-A1E2-4803-9309-A849DE5F83F1}" dt="2022-09-03T18:49:49.445" v="876" actId="26606"/>
          <ac:graphicFrameMkLst>
            <pc:docMk/>
            <pc:sldMk cId="3132936432" sldId="266"/>
            <ac:graphicFrameMk id="75" creationId="{A78303B7-B2D9-2552-8962-8E387455F06B}"/>
          </ac:graphicFrameMkLst>
        </pc:graphicFrameChg>
      </pc:sldChg>
      <pc:sldChg chg="add">
        <pc:chgData name="Willem de Boer" userId="5b16a65f-7fd6-486d-9381-0adaf62e63d8" providerId="ADAL" clId="{06378F43-A1E2-4803-9309-A849DE5F83F1}" dt="2022-01-28T10:12:10.108" v="0"/>
        <pc:sldMkLst>
          <pc:docMk/>
          <pc:sldMk cId="4143970464" sldId="267"/>
        </pc:sldMkLst>
      </pc:sldChg>
      <pc:sldChg chg="addSp delSp modSp add mod ord modNotesTx">
        <pc:chgData name="Willem de Boer" userId="5b16a65f-7fd6-486d-9381-0adaf62e63d8" providerId="ADAL" clId="{06378F43-A1E2-4803-9309-A849DE5F83F1}" dt="2022-09-03T19:05:52.718" v="1022" actId="20577"/>
        <pc:sldMkLst>
          <pc:docMk/>
          <pc:sldMk cId="1170524939" sldId="268"/>
        </pc:sldMkLst>
        <pc:spChg chg="mod">
          <ac:chgData name="Willem de Boer" userId="5b16a65f-7fd6-486d-9381-0adaf62e63d8" providerId="ADAL" clId="{06378F43-A1E2-4803-9309-A849DE5F83F1}" dt="2022-09-03T18:24:25.873" v="750" actId="20577"/>
          <ac:spMkLst>
            <pc:docMk/>
            <pc:sldMk cId="1170524939" sldId="268"/>
            <ac:spMk id="2" creationId="{D3E3D4B2-E9D3-45B0-9366-3196BA226095}"/>
          </ac:spMkLst>
        </pc:spChg>
        <pc:spChg chg="add mod">
          <ac:chgData name="Willem de Boer" userId="5b16a65f-7fd6-486d-9381-0adaf62e63d8" providerId="ADAL" clId="{06378F43-A1E2-4803-9309-A849DE5F83F1}" dt="2022-02-05T11:58:44.406" v="262" actId="1076"/>
          <ac:spMkLst>
            <pc:docMk/>
            <pc:sldMk cId="1170524939" sldId="268"/>
            <ac:spMk id="4" creationId="{12E0B11F-6599-41C3-AB26-2B5879EEB498}"/>
          </ac:spMkLst>
        </pc:spChg>
        <pc:graphicFrameChg chg="del mod">
          <ac:chgData name="Willem de Boer" userId="5b16a65f-7fd6-486d-9381-0adaf62e63d8" providerId="ADAL" clId="{06378F43-A1E2-4803-9309-A849DE5F83F1}" dt="2022-02-05T11:35:34.282" v="26" actId="478"/>
          <ac:graphicFrameMkLst>
            <pc:docMk/>
            <pc:sldMk cId="1170524939" sldId="268"/>
            <ac:graphicFrameMk id="5" creationId="{83FB259A-63A5-40EC-BA10-8ADE6B80BDF7}"/>
          </ac:graphicFrameMkLst>
        </pc:graphicFrameChg>
        <pc:picChg chg="add mod">
          <ac:chgData name="Willem de Boer" userId="5b16a65f-7fd6-486d-9381-0adaf62e63d8" providerId="ADAL" clId="{06378F43-A1E2-4803-9309-A849DE5F83F1}" dt="2022-02-05T11:58:48.702" v="263" actId="1076"/>
          <ac:picMkLst>
            <pc:docMk/>
            <pc:sldMk cId="1170524939" sldId="268"/>
            <ac:picMk id="5" creationId="{CFA2B89F-1906-43B8-9DF5-358DFF171559}"/>
          </ac:picMkLst>
        </pc:picChg>
      </pc:sldChg>
      <pc:sldChg chg="addSp delSp modSp new del mod">
        <pc:chgData name="Willem de Boer" userId="5b16a65f-7fd6-486d-9381-0adaf62e63d8" providerId="ADAL" clId="{06378F43-A1E2-4803-9309-A849DE5F83F1}" dt="2022-02-24T14:05:07.170" v="296" actId="47"/>
        <pc:sldMkLst>
          <pc:docMk/>
          <pc:sldMk cId="3105259012" sldId="270"/>
        </pc:sldMkLst>
        <pc:spChg chg="mod">
          <ac:chgData name="Willem de Boer" userId="5b16a65f-7fd6-486d-9381-0adaf62e63d8" providerId="ADAL" clId="{06378F43-A1E2-4803-9309-A849DE5F83F1}" dt="2022-02-24T13:55:46.065" v="291" actId="122"/>
          <ac:spMkLst>
            <pc:docMk/>
            <pc:sldMk cId="3105259012" sldId="270"/>
            <ac:spMk id="2" creationId="{332F82A9-D1A0-4158-AC9D-E43D257307AC}"/>
          </ac:spMkLst>
        </pc:spChg>
        <pc:spChg chg="del">
          <ac:chgData name="Willem de Boer" userId="5b16a65f-7fd6-486d-9381-0adaf62e63d8" providerId="ADAL" clId="{06378F43-A1E2-4803-9309-A849DE5F83F1}" dt="2022-02-24T13:53:41.972" v="265" actId="931"/>
          <ac:spMkLst>
            <pc:docMk/>
            <pc:sldMk cId="3105259012" sldId="270"/>
            <ac:spMk id="3" creationId="{0D5E3070-CC56-4BFC-B3CB-807D323D722B}"/>
          </ac:spMkLst>
        </pc:spChg>
        <pc:picChg chg="add mod">
          <ac:chgData name="Willem de Boer" userId="5b16a65f-7fd6-486d-9381-0adaf62e63d8" providerId="ADAL" clId="{06378F43-A1E2-4803-9309-A849DE5F83F1}" dt="2022-02-24T13:56:16.746" v="292" actId="1076"/>
          <ac:picMkLst>
            <pc:docMk/>
            <pc:sldMk cId="3105259012" sldId="270"/>
            <ac:picMk id="5" creationId="{05E7B250-29D5-4D3A-8770-1BA1AA59EE73}"/>
          </ac:picMkLst>
        </pc:picChg>
      </pc:sldChg>
      <pc:sldChg chg="modSp add del mod ord">
        <pc:chgData name="Willem de Boer" userId="5b16a65f-7fd6-486d-9381-0adaf62e63d8" providerId="ADAL" clId="{06378F43-A1E2-4803-9309-A849DE5F83F1}" dt="2022-09-02T09:36:29.321" v="319" actId="47"/>
        <pc:sldMkLst>
          <pc:docMk/>
          <pc:sldMk cId="1622211433" sldId="271"/>
        </pc:sldMkLst>
        <pc:picChg chg="mod">
          <ac:chgData name="Willem de Boer" userId="5b16a65f-7fd6-486d-9381-0adaf62e63d8" providerId="ADAL" clId="{06378F43-A1E2-4803-9309-A849DE5F83F1}" dt="2022-09-02T09:34:05.958" v="300" actId="1076"/>
          <ac:picMkLst>
            <pc:docMk/>
            <pc:sldMk cId="1622211433" sldId="271"/>
            <ac:picMk id="7" creationId="{6C402B80-3E13-4C88-801E-D4DB75AB6EB3}"/>
          </ac:picMkLst>
        </pc:picChg>
      </pc:sldChg>
      <pc:sldChg chg="del">
        <pc:chgData name="Willem de Boer" userId="5b16a65f-7fd6-486d-9381-0adaf62e63d8" providerId="ADAL" clId="{06378F43-A1E2-4803-9309-A849DE5F83F1}" dt="2022-09-02T10:02:23.877" v="423" actId="47"/>
        <pc:sldMkLst>
          <pc:docMk/>
          <pc:sldMk cId="937139374" sldId="272"/>
        </pc:sldMkLst>
      </pc:sldChg>
      <pc:sldChg chg="modSp del mod">
        <pc:chgData name="Willem de Boer" userId="5b16a65f-7fd6-486d-9381-0adaf62e63d8" providerId="ADAL" clId="{06378F43-A1E2-4803-9309-A849DE5F83F1}" dt="2022-09-02T10:04:55.253" v="433" actId="47"/>
        <pc:sldMkLst>
          <pc:docMk/>
          <pc:sldMk cId="3360605428" sldId="273"/>
        </pc:sldMkLst>
        <pc:spChg chg="mod">
          <ac:chgData name="Willem de Boer" userId="5b16a65f-7fd6-486d-9381-0adaf62e63d8" providerId="ADAL" clId="{06378F43-A1E2-4803-9309-A849DE5F83F1}" dt="2022-09-02T10:03:11.984" v="432" actId="20577"/>
          <ac:spMkLst>
            <pc:docMk/>
            <pc:sldMk cId="3360605428" sldId="273"/>
            <ac:spMk id="4" creationId="{EA0E8B06-1038-4DE2-8914-BE66F62A9764}"/>
          </ac:spMkLst>
        </pc:spChg>
      </pc:sldChg>
      <pc:sldChg chg="modSp">
        <pc:chgData name="Willem de Boer" userId="5b16a65f-7fd6-486d-9381-0adaf62e63d8" providerId="ADAL" clId="{06378F43-A1E2-4803-9309-A849DE5F83F1}" dt="2022-09-03T18:54:37.452" v="942" actId="255"/>
        <pc:sldMkLst>
          <pc:docMk/>
          <pc:sldMk cId="1011342814" sldId="274"/>
        </pc:sldMkLst>
        <pc:spChg chg="mod">
          <ac:chgData name="Willem de Boer" userId="5b16a65f-7fd6-486d-9381-0adaf62e63d8" providerId="ADAL" clId="{06378F43-A1E2-4803-9309-A849DE5F83F1}" dt="2022-09-03T18:54:37.452" v="942" actId="255"/>
          <ac:spMkLst>
            <pc:docMk/>
            <pc:sldMk cId="1011342814" sldId="274"/>
            <ac:spMk id="4" creationId="{EA0E8B06-1038-4DE2-8914-BE66F62A9764}"/>
          </ac:spMkLst>
        </pc:spChg>
      </pc:sldChg>
      <pc:sldChg chg="addSp delSp modSp mod setBg modAnim setClrOvrMap modNotesTx">
        <pc:chgData name="Willem de Boer" userId="5b16a65f-7fd6-486d-9381-0adaf62e63d8" providerId="ADAL" clId="{06378F43-A1E2-4803-9309-A849DE5F83F1}" dt="2022-09-04T11:37:23.541" v="1117"/>
        <pc:sldMkLst>
          <pc:docMk/>
          <pc:sldMk cId="3551789530" sldId="275"/>
        </pc:sldMkLst>
        <pc:spChg chg="mod">
          <ac:chgData name="Willem de Boer" userId="5b16a65f-7fd6-486d-9381-0adaf62e63d8" providerId="ADAL" clId="{06378F43-A1E2-4803-9309-A849DE5F83F1}" dt="2022-09-03T18:16:48.100" v="544" actId="1076"/>
          <ac:spMkLst>
            <pc:docMk/>
            <pc:sldMk cId="3551789530" sldId="275"/>
            <ac:spMk id="2" creationId="{BBB5F7CC-9031-4A7F-8C8F-E66851787161}"/>
          </ac:spMkLst>
        </pc:spChg>
        <pc:spChg chg="add del">
          <ac:chgData name="Willem de Boer" userId="5b16a65f-7fd6-486d-9381-0adaf62e63d8" providerId="ADAL" clId="{06378F43-A1E2-4803-9309-A849DE5F83F1}" dt="2022-09-03T18:15:48.398" v="540" actId="26606"/>
          <ac:spMkLst>
            <pc:docMk/>
            <pc:sldMk cId="3551789530" sldId="275"/>
            <ac:spMk id="27" creationId="{1BB01FB5-37B9-4EBD-AF40-DE68D3CA46A6}"/>
          </ac:spMkLst>
        </pc:spChg>
        <pc:spChg chg="add del">
          <ac:chgData name="Willem de Boer" userId="5b16a65f-7fd6-486d-9381-0adaf62e63d8" providerId="ADAL" clId="{06378F43-A1E2-4803-9309-A849DE5F83F1}" dt="2022-09-03T18:15:48.398" v="540" actId="26606"/>
          <ac:spMkLst>
            <pc:docMk/>
            <pc:sldMk cId="3551789530" sldId="275"/>
            <ac:spMk id="29" creationId="{06AF6A9A-0638-4916-AD29-9FC8FC07AE5F}"/>
          </ac:spMkLst>
        </pc:spChg>
        <pc:spChg chg="add del">
          <ac:chgData name="Willem de Boer" userId="5b16a65f-7fd6-486d-9381-0adaf62e63d8" providerId="ADAL" clId="{06378F43-A1E2-4803-9309-A849DE5F83F1}" dt="2022-09-03T18:15:48.398" v="540" actId="26606"/>
          <ac:spMkLst>
            <pc:docMk/>
            <pc:sldMk cId="3551789530" sldId="275"/>
            <ac:spMk id="31" creationId="{79057B2B-0D8C-47F2-836B-2E7DD462150A}"/>
          </ac:spMkLst>
        </pc:spChg>
        <pc:spChg chg="add del">
          <ac:chgData name="Willem de Boer" userId="5b16a65f-7fd6-486d-9381-0adaf62e63d8" providerId="ADAL" clId="{06378F43-A1E2-4803-9309-A849DE5F83F1}" dt="2022-09-03T18:15:48.398" v="539" actId="26606"/>
          <ac:spMkLst>
            <pc:docMk/>
            <pc:sldMk cId="3551789530" sldId="275"/>
            <ac:spMk id="36" creationId="{35879851-1A1D-4246-AAA1-C484E858337D}"/>
          </ac:spMkLst>
        </pc:spChg>
        <pc:spChg chg="add">
          <ac:chgData name="Willem de Boer" userId="5b16a65f-7fd6-486d-9381-0adaf62e63d8" providerId="ADAL" clId="{06378F43-A1E2-4803-9309-A849DE5F83F1}" dt="2022-09-03T18:15:48.398" v="540" actId="26606"/>
          <ac:spMkLst>
            <pc:docMk/>
            <pc:sldMk cId="3551789530" sldId="275"/>
            <ac:spMk id="38" creationId="{99765169-F70D-4841-BE65-62E10CBED84D}"/>
          </ac:spMkLst>
        </pc:spChg>
        <pc:spChg chg="add">
          <ac:chgData name="Willem de Boer" userId="5b16a65f-7fd6-486d-9381-0adaf62e63d8" providerId="ADAL" clId="{06378F43-A1E2-4803-9309-A849DE5F83F1}" dt="2022-09-03T18:15:48.398" v="540" actId="26606"/>
          <ac:spMkLst>
            <pc:docMk/>
            <pc:sldMk cId="3551789530" sldId="275"/>
            <ac:spMk id="39" creationId="{E9D11FD5-487C-4A6B-836F-3831DC830FB7}"/>
          </ac:spMkLst>
        </pc:spChg>
        <pc:spChg chg="add">
          <ac:chgData name="Willem de Boer" userId="5b16a65f-7fd6-486d-9381-0adaf62e63d8" providerId="ADAL" clId="{06378F43-A1E2-4803-9309-A849DE5F83F1}" dt="2022-09-03T18:15:48.398" v="540" actId="26606"/>
          <ac:spMkLst>
            <pc:docMk/>
            <pc:sldMk cId="3551789530" sldId="275"/>
            <ac:spMk id="40" creationId="{2A2CC818-8106-45C0-93D5-7051F99F2C81}"/>
          </ac:spMkLst>
        </pc:spChg>
        <pc:graphicFrameChg chg="mod ord modGraphic">
          <ac:chgData name="Willem de Boer" userId="5b16a65f-7fd6-486d-9381-0adaf62e63d8" providerId="ADAL" clId="{06378F43-A1E2-4803-9309-A849DE5F83F1}" dt="2022-09-03T18:15:48.398" v="540" actId="26606"/>
          <ac:graphicFrameMkLst>
            <pc:docMk/>
            <pc:sldMk cId="3551789530" sldId="275"/>
            <ac:graphicFrameMk id="5" creationId="{D37120D4-8125-4318-8DCF-B78C16CDE941}"/>
          </ac:graphicFrameMkLst>
        </pc:graphicFrameChg>
        <pc:picChg chg="add mod ord">
          <ac:chgData name="Willem de Boer" userId="5b16a65f-7fd6-486d-9381-0adaf62e63d8" providerId="ADAL" clId="{06378F43-A1E2-4803-9309-A849DE5F83F1}" dt="2022-09-03T18:16:52.311" v="545" actId="14100"/>
          <ac:picMkLst>
            <pc:docMk/>
            <pc:sldMk cId="3551789530" sldId="275"/>
            <ac:picMk id="4" creationId="{9D5531AA-E808-2F03-3F04-A37AF9D5963C}"/>
          </ac:picMkLst>
        </pc:picChg>
      </pc:sldChg>
      <pc:sldChg chg="modSp add">
        <pc:chgData name="Willem de Boer" userId="5b16a65f-7fd6-486d-9381-0adaf62e63d8" providerId="ADAL" clId="{06378F43-A1E2-4803-9309-A849DE5F83F1}" dt="2022-09-03T18:56:08.568" v="943" actId="20577"/>
        <pc:sldMkLst>
          <pc:docMk/>
          <pc:sldMk cId="174568117" sldId="276"/>
        </pc:sldMkLst>
        <pc:graphicFrameChg chg="mod">
          <ac:chgData name="Willem de Boer" userId="5b16a65f-7fd6-486d-9381-0adaf62e63d8" providerId="ADAL" clId="{06378F43-A1E2-4803-9309-A849DE5F83F1}" dt="2022-09-03T18:56:08.568" v="943" actId="20577"/>
          <ac:graphicFrameMkLst>
            <pc:docMk/>
            <pc:sldMk cId="174568117" sldId="276"/>
            <ac:graphicFrameMk id="5" creationId="{D37120D4-8125-4318-8DCF-B78C16CDE941}"/>
          </ac:graphicFrameMkLst>
        </pc:graphicFrameChg>
      </pc:sldChg>
      <pc:sldChg chg="addSp modSp mod modAnim modNotesTx">
        <pc:chgData name="Willem de Boer" userId="5b16a65f-7fd6-486d-9381-0adaf62e63d8" providerId="ADAL" clId="{06378F43-A1E2-4803-9309-A849DE5F83F1}" dt="2022-09-04T11:18:56.880" v="1074" actId="20577"/>
        <pc:sldMkLst>
          <pc:docMk/>
          <pc:sldMk cId="1475642974" sldId="277"/>
        </pc:sldMkLst>
        <pc:picChg chg="add mod">
          <ac:chgData name="Willem de Boer" userId="5b16a65f-7fd6-486d-9381-0adaf62e63d8" providerId="ADAL" clId="{06378F43-A1E2-4803-9309-A849DE5F83F1}" dt="2022-09-04T11:18:00.873" v="1028" actId="14100"/>
          <ac:picMkLst>
            <pc:docMk/>
            <pc:sldMk cId="1475642974" sldId="277"/>
            <ac:picMk id="4" creationId="{475F0B97-9148-3F60-6711-24ADDE5A1BFA}"/>
          </ac:picMkLst>
        </pc:picChg>
      </pc:sldChg>
    </pc:docChg>
  </pc:docChgLst>
  <pc:docChgLst>
    <pc:chgData name="Morad el Haddaoui" userId="S::hmd@regiocollege.nl::0f2ae594-cbab-4a40-82d1-5cc786d14c82" providerId="AD" clId="Web-{7BDE0A47-50EB-488E-8EB8-A5E97039A695}"/>
    <pc:docChg chg="addSld delSld sldOrd modSection">
      <pc:chgData name="Morad el Haddaoui" userId="S::hmd@regiocollege.nl::0f2ae594-cbab-4a40-82d1-5cc786d14c82" providerId="AD" clId="Web-{7BDE0A47-50EB-488E-8EB8-A5E97039A695}" dt="2023-03-07T08:24:04.007" v="3"/>
      <pc:docMkLst>
        <pc:docMk/>
      </pc:docMkLst>
      <pc:sldChg chg="ord">
        <pc:chgData name="Morad el Haddaoui" userId="S::hmd@regiocollege.nl::0f2ae594-cbab-4a40-82d1-5cc786d14c82" providerId="AD" clId="Web-{7BDE0A47-50EB-488E-8EB8-A5E97039A695}" dt="2023-03-07T08:24:04.007" v="3"/>
        <pc:sldMkLst>
          <pc:docMk/>
          <pc:sldMk cId="1475642974" sldId="277"/>
        </pc:sldMkLst>
      </pc:sldChg>
      <pc:sldChg chg="del">
        <pc:chgData name="Morad el Haddaoui" userId="S::hmd@regiocollege.nl::0f2ae594-cbab-4a40-82d1-5cc786d14c82" providerId="AD" clId="Web-{7BDE0A47-50EB-488E-8EB8-A5E97039A695}" dt="2023-03-07T08:23:54.476" v="2"/>
        <pc:sldMkLst>
          <pc:docMk/>
          <pc:sldMk cId="1106695379" sldId="284"/>
        </pc:sldMkLst>
      </pc:sldChg>
      <pc:sldChg chg="add ord">
        <pc:chgData name="Morad el Haddaoui" userId="S::hmd@regiocollege.nl::0f2ae594-cbab-4a40-82d1-5cc786d14c82" providerId="AD" clId="Web-{7BDE0A47-50EB-488E-8EB8-A5E97039A695}" dt="2023-03-07T08:23:40.444" v="1"/>
        <pc:sldMkLst>
          <pc:docMk/>
          <pc:sldMk cId="3747283286" sldId="286"/>
        </pc:sldMkLst>
      </pc:sldChg>
    </pc:docChg>
  </pc:docChgLst>
  <pc:docChgLst>
    <pc:chgData name="Willem de Boer" userId="S::brw1@regiocollege.nl::5b16a65f-7fd6-486d-9381-0adaf62e63d8" providerId="AD" clId="Web-{ED59C50F-69A4-4173-97E3-7F85C90A6461}"/>
    <pc:docChg chg="addSld modSld">
      <pc:chgData name="Willem de Boer" userId="S::brw1@regiocollege.nl::5b16a65f-7fd6-486d-9381-0adaf62e63d8" providerId="AD" clId="Web-{ED59C50F-69A4-4173-97E3-7F85C90A6461}" dt="2022-01-25T13:52:40.524" v="116" actId="20577"/>
      <pc:docMkLst>
        <pc:docMk/>
      </pc:docMkLst>
      <pc:sldChg chg="modSp">
        <pc:chgData name="Willem de Boer" userId="S::brw1@regiocollege.nl::5b16a65f-7fd6-486d-9381-0adaf62e63d8" providerId="AD" clId="Web-{ED59C50F-69A4-4173-97E3-7F85C90A6461}" dt="2022-01-25T13:52:40.524" v="116" actId="20577"/>
        <pc:sldMkLst>
          <pc:docMk/>
          <pc:sldMk cId="1071442550" sldId="265"/>
        </pc:sldMkLst>
        <pc:spChg chg="mod">
          <ac:chgData name="Willem de Boer" userId="S::brw1@regiocollege.nl::5b16a65f-7fd6-486d-9381-0adaf62e63d8" providerId="AD" clId="Web-{ED59C50F-69A4-4173-97E3-7F85C90A6461}" dt="2022-01-25T13:52:11.023" v="8" actId="20577"/>
          <ac:spMkLst>
            <pc:docMk/>
            <pc:sldMk cId="1071442550" sldId="265"/>
            <ac:spMk id="2" creationId="{BBB5F7CC-9031-4A7F-8C8F-E66851787161}"/>
          </ac:spMkLst>
        </pc:spChg>
        <pc:graphicFrameChg chg="modGraphic">
          <ac:chgData name="Willem de Boer" userId="S::brw1@regiocollege.nl::5b16a65f-7fd6-486d-9381-0adaf62e63d8" providerId="AD" clId="Web-{ED59C50F-69A4-4173-97E3-7F85C90A6461}" dt="2022-01-25T13:52:40.524" v="116" actId="20577"/>
          <ac:graphicFrameMkLst>
            <pc:docMk/>
            <pc:sldMk cId="1071442550" sldId="265"/>
            <ac:graphicFrameMk id="5" creationId="{D37120D4-8125-4318-8DCF-B78C16CDE941}"/>
          </ac:graphicFrameMkLst>
        </pc:graphicFrameChg>
      </pc:sldChg>
      <pc:sldChg chg="add replId">
        <pc:chgData name="Willem de Boer" userId="S::brw1@regiocollege.nl::5b16a65f-7fd6-486d-9381-0adaf62e63d8" providerId="AD" clId="Web-{ED59C50F-69A4-4173-97E3-7F85C90A6461}" dt="2022-01-25T13:51:50.851" v="0"/>
        <pc:sldMkLst>
          <pc:docMk/>
          <pc:sldMk cId="3132936432" sldId="266"/>
        </pc:sldMkLst>
      </pc:sldChg>
    </pc:docChg>
  </pc:docChgLst>
  <pc:docChgLst>
    <pc:chgData name="Willem de Boer" userId="S::brw1@regiocollege.nl::5b16a65f-7fd6-486d-9381-0adaf62e63d8" providerId="AD" clId="Web-{D55E5D1C-AAF3-48DB-ACFF-33530D7F37A9}"/>
    <pc:docChg chg="addSld modSld sldOrd">
      <pc:chgData name="Willem de Boer" userId="S::brw1@regiocollege.nl::5b16a65f-7fd6-486d-9381-0adaf62e63d8" providerId="AD" clId="Web-{D55E5D1C-AAF3-48DB-ACFF-33530D7F37A9}" dt="2022-02-05T15:54:58.648" v="88"/>
      <pc:docMkLst>
        <pc:docMk/>
      </pc:docMkLst>
      <pc:sldChg chg="modSp">
        <pc:chgData name="Willem de Boer" userId="S::brw1@regiocollege.nl::5b16a65f-7fd6-486d-9381-0adaf62e63d8" providerId="AD" clId="Web-{D55E5D1C-AAF3-48DB-ACFF-33530D7F37A9}" dt="2022-02-05T15:54:40.195" v="87" actId="20577"/>
        <pc:sldMkLst>
          <pc:docMk/>
          <pc:sldMk cId="4161011431" sldId="260"/>
        </pc:sldMkLst>
        <pc:spChg chg="mod">
          <ac:chgData name="Willem de Boer" userId="S::brw1@regiocollege.nl::5b16a65f-7fd6-486d-9381-0adaf62e63d8" providerId="AD" clId="Web-{D55E5D1C-AAF3-48DB-ACFF-33530D7F37A9}" dt="2022-02-05T15:51:13.301" v="6" actId="20577"/>
          <ac:spMkLst>
            <pc:docMk/>
            <pc:sldMk cId="4161011431" sldId="260"/>
            <ac:spMk id="2" creationId="{D3E3D4B2-E9D3-45B0-9366-3196BA226095}"/>
          </ac:spMkLst>
        </pc:spChg>
        <pc:graphicFrameChg chg="modGraphic">
          <ac:chgData name="Willem de Boer" userId="S::brw1@regiocollege.nl::5b16a65f-7fd6-486d-9381-0adaf62e63d8" providerId="AD" clId="Web-{D55E5D1C-AAF3-48DB-ACFF-33530D7F37A9}" dt="2022-02-05T15:54:40.195" v="87" actId="20577"/>
          <ac:graphicFrameMkLst>
            <pc:docMk/>
            <pc:sldMk cId="4161011431" sldId="260"/>
            <ac:graphicFrameMk id="5" creationId="{83FB259A-63A5-40EC-BA10-8ADE6B80BDF7}"/>
          </ac:graphicFrameMkLst>
        </pc:graphicFrameChg>
      </pc:sldChg>
      <pc:sldChg chg="add ord replId">
        <pc:chgData name="Willem de Boer" userId="S::brw1@regiocollege.nl::5b16a65f-7fd6-486d-9381-0adaf62e63d8" providerId="AD" clId="Web-{D55E5D1C-AAF3-48DB-ACFF-33530D7F37A9}" dt="2022-02-05T15:54:58.648" v="88"/>
        <pc:sldMkLst>
          <pc:docMk/>
          <pc:sldMk cId="3961215354" sldId="269"/>
        </pc:sldMkLst>
      </pc:sldChg>
    </pc:docChg>
  </pc:docChgLst>
  <pc:docChgLst>
    <pc:chgData name="Morad el Haddaoui" userId="S::hmd@regiocollege.nl::0f2ae594-cbab-4a40-82d1-5cc786d14c82" providerId="AD" clId="Web-{C9E19C4C-FC3B-46BA-8776-ACF5CB442C68}"/>
    <pc:docChg chg="addSld delSld modSld sldOrd modSection">
      <pc:chgData name="Morad el Haddaoui" userId="S::hmd@regiocollege.nl::0f2ae594-cbab-4a40-82d1-5cc786d14c82" providerId="AD" clId="Web-{C9E19C4C-FC3B-46BA-8776-ACF5CB442C68}" dt="2022-09-12T06:47:06.639" v="161" actId="20577"/>
      <pc:docMkLst>
        <pc:docMk/>
      </pc:docMkLst>
      <pc:sldChg chg="del">
        <pc:chgData name="Morad el Haddaoui" userId="S::hmd@regiocollege.nl::0f2ae594-cbab-4a40-82d1-5cc786d14c82" providerId="AD" clId="Web-{C9E19C4C-FC3B-46BA-8776-ACF5CB442C68}" dt="2022-09-12T06:46:49.544" v="159"/>
        <pc:sldMkLst>
          <pc:docMk/>
          <pc:sldMk cId="4161011431" sldId="260"/>
        </pc:sldMkLst>
      </pc:sldChg>
      <pc:sldChg chg="modSp">
        <pc:chgData name="Morad el Haddaoui" userId="S::hmd@regiocollege.nl::0f2ae594-cbab-4a40-82d1-5cc786d14c82" providerId="AD" clId="Web-{C9E19C4C-FC3B-46BA-8776-ACF5CB442C68}" dt="2022-09-12T06:47:06.639" v="161" actId="20577"/>
        <pc:sldMkLst>
          <pc:docMk/>
          <pc:sldMk cId="3316663889" sldId="261"/>
        </pc:sldMkLst>
        <pc:spChg chg="mod">
          <ac:chgData name="Morad el Haddaoui" userId="S::hmd@regiocollege.nl::0f2ae594-cbab-4a40-82d1-5cc786d14c82" providerId="AD" clId="Web-{C9E19C4C-FC3B-46BA-8776-ACF5CB442C68}" dt="2022-09-12T06:47:06.639" v="161" actId="20577"/>
          <ac:spMkLst>
            <pc:docMk/>
            <pc:sldMk cId="3316663889" sldId="261"/>
            <ac:spMk id="3" creationId="{0F38C757-65A2-4BCF-BFE6-5C6940CC0523}"/>
          </ac:spMkLst>
        </pc:spChg>
      </pc:sldChg>
      <pc:sldChg chg="modSp">
        <pc:chgData name="Morad el Haddaoui" userId="S::hmd@regiocollege.nl::0f2ae594-cbab-4a40-82d1-5cc786d14c82" providerId="AD" clId="Web-{C9E19C4C-FC3B-46BA-8776-ACF5CB442C68}" dt="2022-09-12T06:45:46.180" v="155" actId="1076"/>
        <pc:sldMkLst>
          <pc:docMk/>
          <pc:sldMk cId="598194265" sldId="264"/>
        </pc:sldMkLst>
        <pc:spChg chg="mod">
          <ac:chgData name="Morad el Haddaoui" userId="S::hmd@regiocollege.nl::0f2ae594-cbab-4a40-82d1-5cc786d14c82" providerId="AD" clId="Web-{C9E19C4C-FC3B-46BA-8776-ACF5CB442C68}" dt="2022-09-12T06:45:18.944" v="150" actId="1076"/>
          <ac:spMkLst>
            <pc:docMk/>
            <pc:sldMk cId="598194265" sldId="264"/>
            <ac:spMk id="2" creationId="{81D5D291-16B5-4216-86CC-A53DE4AFB978}"/>
          </ac:spMkLst>
        </pc:spChg>
        <pc:spChg chg="mod">
          <ac:chgData name="Morad el Haddaoui" userId="S::hmd@regiocollege.nl::0f2ae594-cbab-4a40-82d1-5cc786d14c82" providerId="AD" clId="Web-{C9E19C4C-FC3B-46BA-8776-ACF5CB442C68}" dt="2022-09-12T06:45:25.038" v="152" actId="14100"/>
          <ac:spMkLst>
            <pc:docMk/>
            <pc:sldMk cId="598194265" sldId="264"/>
            <ac:spMk id="3" creationId="{426321E2-6849-4895-B66D-EC5ABED9BC0F}"/>
          </ac:spMkLst>
        </pc:spChg>
        <pc:picChg chg="mod">
          <ac:chgData name="Morad el Haddaoui" userId="S::hmd@regiocollege.nl::0f2ae594-cbab-4a40-82d1-5cc786d14c82" providerId="AD" clId="Web-{C9E19C4C-FC3B-46BA-8776-ACF5CB442C68}" dt="2022-09-12T06:45:46.180" v="155" actId="1076"/>
          <ac:picMkLst>
            <pc:docMk/>
            <pc:sldMk cId="598194265" sldId="264"/>
            <ac:picMk id="8" creationId="{1BA50817-7149-4EE1-8850-494DF425E08A}"/>
          </ac:picMkLst>
        </pc:picChg>
      </pc:sldChg>
      <pc:sldChg chg="addSp delSp modSp delAnim">
        <pc:chgData name="Morad el Haddaoui" userId="S::hmd@regiocollege.nl::0f2ae594-cbab-4a40-82d1-5cc786d14c82" providerId="AD" clId="Web-{C9E19C4C-FC3B-46BA-8776-ACF5CB442C68}" dt="2022-09-12T06:37:41.566" v="26" actId="20577"/>
        <pc:sldMkLst>
          <pc:docMk/>
          <pc:sldMk cId="1071442550" sldId="265"/>
        </pc:sldMkLst>
        <pc:spChg chg="del">
          <ac:chgData name="Morad el Haddaoui" userId="S::hmd@regiocollege.nl::0f2ae594-cbab-4a40-82d1-5cc786d14c82" providerId="AD" clId="Web-{C9E19C4C-FC3B-46BA-8776-ACF5CB442C68}" dt="2022-09-12T06:36:01.512" v="2"/>
          <ac:spMkLst>
            <pc:docMk/>
            <pc:sldMk cId="1071442550" sldId="265"/>
            <ac:spMk id="4" creationId="{60511D13-970F-4F85-BEED-0EF0D3239212}"/>
          </ac:spMkLst>
        </pc:spChg>
        <pc:spChg chg="add del mod">
          <ac:chgData name="Morad el Haddaoui" userId="S::hmd@regiocollege.nl::0f2ae594-cbab-4a40-82d1-5cc786d14c82" providerId="AD" clId="Web-{C9E19C4C-FC3B-46BA-8776-ACF5CB442C68}" dt="2022-09-12T06:36:03.872" v="3"/>
          <ac:spMkLst>
            <pc:docMk/>
            <pc:sldMk cId="1071442550" sldId="265"/>
            <ac:spMk id="6" creationId="{751F7E6E-B72C-9090-7708-6D7CF5E3E870}"/>
          </ac:spMkLst>
        </pc:spChg>
        <pc:spChg chg="add mod">
          <ac:chgData name="Morad el Haddaoui" userId="S::hmd@regiocollege.nl::0f2ae594-cbab-4a40-82d1-5cc786d14c82" providerId="AD" clId="Web-{C9E19C4C-FC3B-46BA-8776-ACF5CB442C68}" dt="2022-09-12T06:37:41.566" v="26" actId="20577"/>
          <ac:spMkLst>
            <pc:docMk/>
            <pc:sldMk cId="1071442550" sldId="265"/>
            <ac:spMk id="7" creationId="{5CC90837-894B-AEF5-B655-010C6BDA4674}"/>
          </ac:spMkLst>
        </pc:spChg>
        <pc:picChg chg="add del mod">
          <ac:chgData name="Morad el Haddaoui" userId="S::hmd@regiocollege.nl::0f2ae594-cbab-4a40-82d1-5cc786d14c82" providerId="AD" clId="Web-{C9E19C4C-FC3B-46BA-8776-ACF5CB442C68}" dt="2022-09-12T06:36:25.889" v="9"/>
          <ac:picMkLst>
            <pc:docMk/>
            <pc:sldMk cId="1071442550" sldId="265"/>
            <ac:picMk id="3" creationId="{61C35B8F-8F91-464C-6177-9888D713E35E}"/>
          </ac:picMkLst>
        </pc:picChg>
      </pc:sldChg>
      <pc:sldChg chg="modSp">
        <pc:chgData name="Morad el Haddaoui" userId="S::hmd@regiocollege.nl::0f2ae594-cbab-4a40-82d1-5cc786d14c82" providerId="AD" clId="Web-{C9E19C4C-FC3B-46BA-8776-ACF5CB442C68}" dt="2022-09-12T06:45:09.115" v="149" actId="14100"/>
        <pc:sldMkLst>
          <pc:docMk/>
          <pc:sldMk cId="3551789530" sldId="275"/>
        </pc:sldMkLst>
        <pc:spChg chg="mod">
          <ac:chgData name="Morad el Haddaoui" userId="S::hmd@regiocollege.nl::0f2ae594-cbab-4a40-82d1-5cc786d14c82" providerId="AD" clId="Web-{C9E19C4C-FC3B-46BA-8776-ACF5CB442C68}" dt="2022-09-12T06:44:59.474" v="147" actId="14100"/>
          <ac:spMkLst>
            <pc:docMk/>
            <pc:sldMk cId="3551789530" sldId="275"/>
            <ac:spMk id="2" creationId="{BBB5F7CC-9031-4A7F-8C8F-E66851787161}"/>
          </ac:spMkLst>
        </pc:spChg>
        <pc:picChg chg="mod">
          <ac:chgData name="Morad el Haddaoui" userId="S::hmd@regiocollege.nl::0f2ae594-cbab-4a40-82d1-5cc786d14c82" providerId="AD" clId="Web-{C9E19C4C-FC3B-46BA-8776-ACF5CB442C68}" dt="2022-09-12T06:45:09.115" v="149" actId="14100"/>
          <ac:picMkLst>
            <pc:docMk/>
            <pc:sldMk cId="3551789530" sldId="275"/>
            <ac:picMk id="4" creationId="{9D5531AA-E808-2F03-3F04-A37AF9D5963C}"/>
          </ac:picMkLst>
        </pc:picChg>
      </pc:sldChg>
      <pc:sldChg chg="ord">
        <pc:chgData name="Morad el Haddaoui" userId="S::hmd@regiocollege.nl::0f2ae594-cbab-4a40-82d1-5cc786d14c82" providerId="AD" clId="Web-{C9E19C4C-FC3B-46BA-8776-ACF5CB442C68}" dt="2022-09-12T06:38:05.724" v="28"/>
        <pc:sldMkLst>
          <pc:docMk/>
          <pc:sldMk cId="174568117" sldId="276"/>
        </pc:sldMkLst>
      </pc:sldChg>
      <pc:sldChg chg="modSp">
        <pc:chgData name="Morad el Haddaoui" userId="S::hmd@regiocollege.nl::0f2ae594-cbab-4a40-82d1-5cc786d14c82" providerId="AD" clId="Web-{C9E19C4C-FC3B-46BA-8776-ACF5CB442C68}" dt="2022-09-12T06:46:17.979" v="158" actId="14100"/>
        <pc:sldMkLst>
          <pc:docMk/>
          <pc:sldMk cId="1475642974" sldId="277"/>
        </pc:sldMkLst>
        <pc:spChg chg="mod">
          <ac:chgData name="Morad el Haddaoui" userId="S::hmd@regiocollege.nl::0f2ae594-cbab-4a40-82d1-5cc786d14c82" providerId="AD" clId="Web-{C9E19C4C-FC3B-46BA-8776-ACF5CB442C68}" dt="2022-09-12T06:46:17.979" v="158" actId="14100"/>
          <ac:spMkLst>
            <pc:docMk/>
            <pc:sldMk cId="1475642974" sldId="277"/>
            <ac:spMk id="2" creationId="{BBB5F7CC-9031-4A7F-8C8F-E66851787161}"/>
          </ac:spMkLst>
        </pc:spChg>
        <pc:picChg chg="mod">
          <ac:chgData name="Morad el Haddaoui" userId="S::hmd@regiocollege.nl::0f2ae594-cbab-4a40-82d1-5cc786d14c82" providerId="AD" clId="Web-{C9E19C4C-FC3B-46BA-8776-ACF5CB442C68}" dt="2022-09-12T06:46:06.041" v="157" actId="1076"/>
          <ac:picMkLst>
            <pc:docMk/>
            <pc:sldMk cId="1475642974" sldId="277"/>
            <ac:picMk id="4" creationId="{475F0B97-9148-3F60-6711-24ADDE5A1BFA}"/>
          </ac:picMkLst>
        </pc:picChg>
      </pc:sldChg>
      <pc:sldChg chg="new del">
        <pc:chgData name="Morad el Haddaoui" userId="S::hmd@regiocollege.nl::0f2ae594-cbab-4a40-82d1-5cc786d14c82" providerId="AD" clId="Web-{C9E19C4C-FC3B-46BA-8776-ACF5CB442C68}" dt="2022-09-12T06:38:23.163" v="30"/>
        <pc:sldMkLst>
          <pc:docMk/>
          <pc:sldMk cId="47666374" sldId="278"/>
        </pc:sldMkLst>
      </pc:sldChg>
      <pc:sldChg chg="add del">
        <pc:chgData name="Morad el Haddaoui" userId="S::hmd@regiocollege.nl::0f2ae594-cbab-4a40-82d1-5cc786d14c82" providerId="AD" clId="Web-{C9E19C4C-FC3B-46BA-8776-ACF5CB442C68}" dt="2022-09-12T06:40:00.936" v="146"/>
        <pc:sldMkLst>
          <pc:docMk/>
          <pc:sldMk cId="3832114910" sldId="279"/>
        </pc:sldMkLst>
      </pc:sldChg>
      <pc:sldChg chg="addSp delSp modSp add mod setBg">
        <pc:chgData name="Morad el Haddaoui" userId="S::hmd@regiocollege.nl::0f2ae594-cbab-4a40-82d1-5cc786d14c82" providerId="AD" clId="Web-{C9E19C4C-FC3B-46BA-8776-ACF5CB442C68}" dt="2022-09-12T06:39:53.342" v="145"/>
        <pc:sldMkLst>
          <pc:docMk/>
          <pc:sldMk cId="585364313" sldId="280"/>
        </pc:sldMkLst>
        <pc:spChg chg="mod">
          <ac:chgData name="Morad el Haddaoui" userId="S::hmd@regiocollege.nl::0f2ae594-cbab-4a40-82d1-5cc786d14c82" providerId="AD" clId="Web-{C9E19C4C-FC3B-46BA-8776-ACF5CB442C68}" dt="2022-09-12T06:39:17.058" v="41" actId="1076"/>
          <ac:spMkLst>
            <pc:docMk/>
            <pc:sldMk cId="585364313" sldId="280"/>
            <ac:spMk id="2" creationId="{BBB5F7CC-9031-4A7F-8C8F-E66851787161}"/>
          </ac:spMkLst>
        </pc:spChg>
        <pc:spChg chg="del">
          <ac:chgData name="Morad el Haddaoui" userId="S::hmd@regiocollege.nl::0f2ae594-cbab-4a40-82d1-5cc786d14c82" providerId="AD" clId="Web-{C9E19C4C-FC3B-46BA-8776-ACF5CB442C68}" dt="2022-09-12T06:38:38.617" v="32"/>
          <ac:spMkLst>
            <pc:docMk/>
            <pc:sldMk cId="585364313" sldId="280"/>
            <ac:spMk id="7" creationId="{5CC90837-894B-AEF5-B655-010C6BDA4674}"/>
          </ac:spMkLst>
        </pc:spChg>
        <pc:spChg chg="add">
          <ac:chgData name="Morad el Haddaoui" userId="S::hmd@regiocollege.nl::0f2ae594-cbab-4a40-82d1-5cc786d14c82" providerId="AD" clId="Web-{C9E19C4C-FC3B-46BA-8776-ACF5CB442C68}" dt="2022-09-12T06:38:55.916" v="34"/>
          <ac:spMkLst>
            <pc:docMk/>
            <pc:sldMk cId="585364313" sldId="280"/>
            <ac:spMk id="37" creationId="{B8FE8EF1-7AF2-4864-A8DE-7EE3481DA1D4}"/>
          </ac:spMkLst>
        </pc:spChg>
        <pc:spChg chg="add">
          <ac:chgData name="Morad el Haddaoui" userId="S::hmd@regiocollege.nl::0f2ae594-cbab-4a40-82d1-5cc786d14c82" providerId="AD" clId="Web-{C9E19C4C-FC3B-46BA-8776-ACF5CB442C68}" dt="2022-09-12T06:38:55.916" v="34"/>
          <ac:spMkLst>
            <pc:docMk/>
            <pc:sldMk cId="585364313" sldId="280"/>
            <ac:spMk id="39" creationId="{76CB6AE4-A444-41E5-A744-47F048A15E7D}"/>
          </ac:spMkLst>
        </pc:spChg>
        <pc:spChg chg="add">
          <ac:chgData name="Morad el Haddaoui" userId="S::hmd@regiocollege.nl::0f2ae594-cbab-4a40-82d1-5cc786d14c82" providerId="AD" clId="Web-{C9E19C4C-FC3B-46BA-8776-ACF5CB442C68}" dt="2022-09-12T06:38:55.916" v="34"/>
          <ac:spMkLst>
            <pc:docMk/>
            <pc:sldMk cId="585364313" sldId="280"/>
            <ac:spMk id="41" creationId="{25F129D9-8F3D-4302-AB5D-DE987A6B127A}"/>
          </ac:spMkLst>
        </pc:spChg>
        <pc:spChg chg="add">
          <ac:chgData name="Morad el Haddaoui" userId="S::hmd@regiocollege.nl::0f2ae594-cbab-4a40-82d1-5cc786d14c82" providerId="AD" clId="Web-{C9E19C4C-FC3B-46BA-8776-ACF5CB442C68}" dt="2022-09-12T06:38:55.916" v="34"/>
          <ac:spMkLst>
            <pc:docMk/>
            <pc:sldMk cId="585364313" sldId="280"/>
            <ac:spMk id="43" creationId="{1F4A57F6-BEF1-4CA6-A0F1-3A01F6AB48EE}"/>
          </ac:spMkLst>
        </pc:spChg>
        <pc:spChg chg="add">
          <ac:chgData name="Morad el Haddaoui" userId="S::hmd@regiocollege.nl::0f2ae594-cbab-4a40-82d1-5cc786d14c82" providerId="AD" clId="Web-{C9E19C4C-FC3B-46BA-8776-ACF5CB442C68}" dt="2022-09-12T06:38:55.916" v="34"/>
          <ac:spMkLst>
            <pc:docMk/>
            <pc:sldMk cId="585364313" sldId="280"/>
            <ac:spMk id="45" creationId="{E3336A73-1C9B-4BAA-A893-AD3C79E66607}"/>
          </ac:spMkLst>
        </pc:spChg>
        <pc:grpChg chg="add">
          <ac:chgData name="Morad el Haddaoui" userId="S::hmd@regiocollege.nl::0f2ae594-cbab-4a40-82d1-5cc786d14c82" providerId="AD" clId="Web-{C9E19C4C-FC3B-46BA-8776-ACF5CB442C68}" dt="2022-09-12T06:38:55.916" v="34"/>
          <ac:grpSpMkLst>
            <pc:docMk/>
            <pc:sldMk cId="585364313" sldId="280"/>
            <ac:grpSpMk id="9" creationId="{7B7EFD05-5F12-420E-8AEF-74D5EF9D58BC}"/>
          </ac:grpSpMkLst>
        </pc:grpChg>
        <pc:grpChg chg="add">
          <ac:chgData name="Morad el Haddaoui" userId="S::hmd@regiocollege.nl::0f2ae594-cbab-4a40-82d1-5cc786d14c82" providerId="AD" clId="Web-{C9E19C4C-FC3B-46BA-8776-ACF5CB442C68}" dt="2022-09-12T06:38:55.916" v="34"/>
          <ac:grpSpMkLst>
            <pc:docMk/>
            <pc:sldMk cId="585364313" sldId="280"/>
            <ac:grpSpMk id="23" creationId="{B64F33C7-E158-4057-87E7-6F42AA6D034A}"/>
          </ac:grpSpMkLst>
        </pc:grpChg>
        <pc:graphicFrameChg chg="add mod modGraphic">
          <ac:chgData name="Morad el Haddaoui" userId="S::hmd@regiocollege.nl::0f2ae594-cbab-4a40-82d1-5cc786d14c82" providerId="AD" clId="Web-{C9E19C4C-FC3B-46BA-8776-ACF5CB442C68}" dt="2022-09-12T06:39:53.342" v="145"/>
          <ac:graphicFrameMkLst>
            <pc:docMk/>
            <pc:sldMk cId="585364313" sldId="280"/>
            <ac:graphicFrameMk id="4" creationId="{92CC85B2-EF0B-F45B-C5C9-6D7520B4EF20}"/>
          </ac:graphicFrameMkLst>
        </pc:graphicFrameChg>
      </pc:sldChg>
    </pc:docChg>
  </pc:docChgLst>
  <pc:docChgLst>
    <pc:chgData name="Willem de Boer" userId="S::brw1@regiocollege.nl::5b16a65f-7fd6-486d-9381-0adaf62e63d8" providerId="AD" clId="Web-{DAB15AA9-EA2A-464B-A3A2-FEC37B3782D1}"/>
    <pc:docChg chg="modSld">
      <pc:chgData name="Willem de Boer" userId="S::brw1@regiocollege.nl::5b16a65f-7fd6-486d-9381-0adaf62e63d8" providerId="AD" clId="Web-{DAB15AA9-EA2A-464B-A3A2-FEC37B3782D1}" dt="2022-01-28T10:12:50.880" v="1" actId="20577"/>
      <pc:docMkLst>
        <pc:docMk/>
      </pc:docMkLst>
      <pc:sldChg chg="modSp">
        <pc:chgData name="Willem de Boer" userId="S::brw1@regiocollege.nl::5b16a65f-7fd6-486d-9381-0adaf62e63d8" providerId="AD" clId="Web-{DAB15AA9-EA2A-464B-A3A2-FEC37B3782D1}" dt="2022-01-28T10:12:50.880" v="1" actId="20577"/>
        <pc:sldMkLst>
          <pc:docMk/>
          <pc:sldMk cId="4143970464" sldId="267"/>
        </pc:sldMkLst>
        <pc:spChg chg="mod">
          <ac:chgData name="Willem de Boer" userId="S::brw1@regiocollege.nl::5b16a65f-7fd6-486d-9381-0adaf62e63d8" providerId="AD" clId="Web-{DAB15AA9-EA2A-464B-A3A2-FEC37B3782D1}" dt="2022-01-28T10:12:50.880" v="1" actId="20577"/>
          <ac:spMkLst>
            <pc:docMk/>
            <pc:sldMk cId="4143970464" sldId="267"/>
            <ac:spMk id="3" creationId="{5F3CD166-361F-44B3-B523-A6DD0B3A336B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37B87C-B990-457F-8116-9D4617C9CCC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4172A94-6C5B-4DFA-851D-BB660DC4363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nl-NL" sz="3200" dirty="0"/>
            <a:t>Je leert het volgende:</a:t>
          </a:r>
          <a:endParaRPr lang="en-US" sz="3200" dirty="0"/>
        </a:p>
      </dgm:t>
    </dgm:pt>
    <dgm:pt modelId="{6F97635C-9D22-4EE3-BDDD-8B00C9FF587A}" type="parTrans" cxnId="{2896C785-0AFA-4BBC-A3FD-D8F6F130828D}">
      <dgm:prSet/>
      <dgm:spPr/>
      <dgm:t>
        <a:bodyPr/>
        <a:lstStyle/>
        <a:p>
          <a:endParaRPr lang="en-US"/>
        </a:p>
      </dgm:t>
    </dgm:pt>
    <dgm:pt modelId="{C859D873-BE11-40D0-AA5B-56AE84F75E9A}" type="sibTrans" cxnId="{2896C785-0AFA-4BBC-A3FD-D8F6F130828D}">
      <dgm:prSet/>
      <dgm:spPr/>
      <dgm:t>
        <a:bodyPr/>
        <a:lstStyle/>
        <a:p>
          <a:endParaRPr lang="en-US"/>
        </a:p>
      </dgm:t>
    </dgm:pt>
    <dgm:pt modelId="{D9564624-DFF2-4490-878D-5971A54AAB2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3200" b="0" dirty="0" err="1"/>
            <a:t>Beslissingen</a:t>
          </a:r>
          <a:r>
            <a:rPr lang="en-GB" sz="3200" b="0" dirty="0"/>
            <a:t> in Python</a:t>
          </a:r>
          <a:endParaRPr lang="en-US" sz="3200" dirty="0"/>
        </a:p>
      </dgm:t>
    </dgm:pt>
    <dgm:pt modelId="{2FE00F43-C5D0-4E19-99F5-586A2F0D9C0B}" type="parTrans" cxnId="{9F5E4D0B-24E3-43A2-9640-BEC732570CFD}">
      <dgm:prSet/>
      <dgm:spPr/>
      <dgm:t>
        <a:bodyPr/>
        <a:lstStyle/>
        <a:p>
          <a:endParaRPr lang="en-US"/>
        </a:p>
      </dgm:t>
    </dgm:pt>
    <dgm:pt modelId="{590B8D25-321D-48E7-9909-1984B51EB5D6}" type="sibTrans" cxnId="{9F5E4D0B-24E3-43A2-9640-BEC732570CFD}">
      <dgm:prSet/>
      <dgm:spPr/>
      <dgm:t>
        <a:bodyPr/>
        <a:lstStyle/>
        <a:p>
          <a:endParaRPr lang="en-US"/>
        </a:p>
      </dgm:t>
    </dgm:pt>
    <dgm:pt modelId="{5E3C3B6D-B2DD-4970-8AC2-DD1B5FC8764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3200" b="0" dirty="0" err="1"/>
            <a:t>Herhalingen</a:t>
          </a:r>
          <a:r>
            <a:rPr lang="en-GB" sz="3200" b="0" dirty="0"/>
            <a:t> in python</a:t>
          </a:r>
          <a:endParaRPr lang="en-US" sz="3200" dirty="0"/>
        </a:p>
      </dgm:t>
    </dgm:pt>
    <dgm:pt modelId="{6D6D2227-88C8-4FC7-B319-F1CDC37B7F48}" type="parTrans" cxnId="{103BEDC9-E10B-410F-A2DC-17638A2F4C06}">
      <dgm:prSet/>
      <dgm:spPr/>
      <dgm:t>
        <a:bodyPr/>
        <a:lstStyle/>
        <a:p>
          <a:endParaRPr lang="en-US"/>
        </a:p>
      </dgm:t>
    </dgm:pt>
    <dgm:pt modelId="{1B185BFC-BC8B-4FA5-A37A-38B9DFD49F23}" type="sibTrans" cxnId="{103BEDC9-E10B-410F-A2DC-17638A2F4C06}">
      <dgm:prSet/>
      <dgm:spPr/>
      <dgm:t>
        <a:bodyPr/>
        <a:lstStyle/>
        <a:p>
          <a:endParaRPr lang="en-US"/>
        </a:p>
      </dgm:t>
    </dgm:pt>
    <dgm:pt modelId="{BB75F1E8-90C4-445A-859D-0F40194AE26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3200" b="0" dirty="0" err="1"/>
            <a:t>Bereken</a:t>
          </a:r>
          <a:r>
            <a:rPr lang="en-GB" sz="3200" b="0" dirty="0"/>
            <a:t> het </a:t>
          </a:r>
          <a:r>
            <a:rPr lang="en-GB" sz="3200" b="0" dirty="0" err="1"/>
            <a:t>gemiddelde</a:t>
          </a:r>
          <a:endParaRPr lang="en-US" sz="3200" dirty="0"/>
        </a:p>
      </dgm:t>
    </dgm:pt>
    <dgm:pt modelId="{9D3D78D5-BEFF-4511-8B04-EE4F0EA550BD}" type="parTrans" cxnId="{75AC7B7F-E484-4725-8697-FBC12C1226DF}">
      <dgm:prSet/>
      <dgm:spPr/>
      <dgm:t>
        <a:bodyPr/>
        <a:lstStyle/>
        <a:p>
          <a:endParaRPr lang="en-US"/>
        </a:p>
      </dgm:t>
    </dgm:pt>
    <dgm:pt modelId="{BC1DAB0F-6C64-4A03-BE68-30088AE7607B}" type="sibTrans" cxnId="{75AC7B7F-E484-4725-8697-FBC12C1226DF}">
      <dgm:prSet/>
      <dgm:spPr/>
      <dgm:t>
        <a:bodyPr/>
        <a:lstStyle/>
        <a:p>
          <a:endParaRPr lang="en-US"/>
        </a:p>
      </dgm:t>
    </dgm:pt>
    <dgm:pt modelId="{AEC36088-149E-456C-860E-CF6786848CF3}" type="pres">
      <dgm:prSet presAssocID="{2337B87C-B990-457F-8116-9D4617C9CCC8}" presName="root" presStyleCnt="0">
        <dgm:presLayoutVars>
          <dgm:dir/>
          <dgm:resizeHandles val="exact"/>
        </dgm:presLayoutVars>
      </dgm:prSet>
      <dgm:spPr/>
    </dgm:pt>
    <dgm:pt modelId="{A3DB2BC3-AEC1-4F41-9C5A-5F4A03E1E629}" type="pres">
      <dgm:prSet presAssocID="{A4172A94-6C5B-4DFA-851D-BB660DC43630}" presName="compNode" presStyleCnt="0"/>
      <dgm:spPr/>
    </dgm:pt>
    <dgm:pt modelId="{154E92B0-D0AC-4BF8-8624-EC4C2D02C700}" type="pres">
      <dgm:prSet presAssocID="{A4172A94-6C5B-4DFA-851D-BB660DC43630}" presName="bgRect" presStyleLbl="bgShp" presStyleIdx="0" presStyleCnt="4"/>
      <dgm:spPr/>
    </dgm:pt>
    <dgm:pt modelId="{694DA3C4-FC14-49D1-AF29-957DBB21BB45}" type="pres">
      <dgm:prSet presAssocID="{A4172A94-6C5B-4DFA-851D-BB660DC43630}" presName="iconRect" presStyleLbl="node1" presStyleIdx="0" presStyleCnt="4" custLinFactNeighborX="21070" custLinFactNeighborY="15061"/>
      <dgm:spPr>
        <a:ln>
          <a:noFill/>
        </a:ln>
      </dgm:spPr>
    </dgm:pt>
    <dgm:pt modelId="{6E3900BB-433A-4E36-B454-D3F3E3E5E80A}" type="pres">
      <dgm:prSet presAssocID="{A4172A94-6C5B-4DFA-851D-BB660DC43630}" presName="spaceRect" presStyleCnt="0"/>
      <dgm:spPr/>
    </dgm:pt>
    <dgm:pt modelId="{6556A7C2-543C-444B-9E3D-7B6E26C882EC}" type="pres">
      <dgm:prSet presAssocID="{A4172A94-6C5B-4DFA-851D-BB660DC43630}" presName="parTx" presStyleLbl="revTx" presStyleIdx="0" presStyleCnt="4">
        <dgm:presLayoutVars>
          <dgm:chMax val="0"/>
          <dgm:chPref val="0"/>
        </dgm:presLayoutVars>
      </dgm:prSet>
      <dgm:spPr/>
    </dgm:pt>
    <dgm:pt modelId="{E44C57D2-A0DA-46DE-ACA4-7A0A69F7EEB6}" type="pres">
      <dgm:prSet presAssocID="{C859D873-BE11-40D0-AA5B-56AE84F75E9A}" presName="sibTrans" presStyleCnt="0"/>
      <dgm:spPr/>
    </dgm:pt>
    <dgm:pt modelId="{C9DAA130-1C3D-4A61-84A5-56091DE19B79}" type="pres">
      <dgm:prSet presAssocID="{D9564624-DFF2-4490-878D-5971A54AAB20}" presName="compNode" presStyleCnt="0"/>
      <dgm:spPr/>
    </dgm:pt>
    <dgm:pt modelId="{BB3EDE59-4956-44AF-8527-00FE73204C1C}" type="pres">
      <dgm:prSet presAssocID="{D9564624-DFF2-4490-878D-5971A54AAB20}" presName="bgRect" presStyleLbl="bgShp" presStyleIdx="1" presStyleCnt="4" custLinFactNeighborX="-3714" custLinFactNeighborY="-2635"/>
      <dgm:spPr/>
    </dgm:pt>
    <dgm:pt modelId="{FCD1BA60-DB2D-415D-B82F-C89196FDA8B1}" type="pres">
      <dgm:prSet presAssocID="{D9564624-DFF2-4490-878D-5971A54AAB20}" presName="iconRect" presStyleLbl="node1" presStyleIdx="1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6B3BF0A7-E430-480E-BABB-E7485A484C54}" type="pres">
      <dgm:prSet presAssocID="{D9564624-DFF2-4490-878D-5971A54AAB20}" presName="spaceRect" presStyleCnt="0"/>
      <dgm:spPr/>
    </dgm:pt>
    <dgm:pt modelId="{9197DA6F-9124-47FE-B495-EC09E0B310BC}" type="pres">
      <dgm:prSet presAssocID="{D9564624-DFF2-4490-878D-5971A54AAB20}" presName="parTx" presStyleLbl="revTx" presStyleIdx="1" presStyleCnt="4">
        <dgm:presLayoutVars>
          <dgm:chMax val="0"/>
          <dgm:chPref val="0"/>
        </dgm:presLayoutVars>
      </dgm:prSet>
      <dgm:spPr/>
    </dgm:pt>
    <dgm:pt modelId="{3980C538-7401-4308-860E-2E187DFE1BBD}" type="pres">
      <dgm:prSet presAssocID="{590B8D25-321D-48E7-9909-1984B51EB5D6}" presName="sibTrans" presStyleCnt="0"/>
      <dgm:spPr/>
    </dgm:pt>
    <dgm:pt modelId="{6D0DF100-FF41-46AE-A60B-0FEE93161B59}" type="pres">
      <dgm:prSet presAssocID="{5E3C3B6D-B2DD-4970-8AC2-DD1B5FC87648}" presName="compNode" presStyleCnt="0"/>
      <dgm:spPr/>
    </dgm:pt>
    <dgm:pt modelId="{5BD8A4E6-2AF3-4448-9232-DE3C285C3D40}" type="pres">
      <dgm:prSet presAssocID="{5E3C3B6D-B2DD-4970-8AC2-DD1B5FC87648}" presName="bgRect" presStyleLbl="bgShp" presStyleIdx="2" presStyleCnt="4"/>
      <dgm:spPr/>
    </dgm:pt>
    <dgm:pt modelId="{333BAFC5-047B-4822-BF87-CC5147EA2D3A}" type="pres">
      <dgm:prSet presAssocID="{5E3C3B6D-B2DD-4970-8AC2-DD1B5FC87648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1A402996-317D-499C-A1A5-1741668B81DF}" type="pres">
      <dgm:prSet presAssocID="{5E3C3B6D-B2DD-4970-8AC2-DD1B5FC87648}" presName="spaceRect" presStyleCnt="0"/>
      <dgm:spPr/>
    </dgm:pt>
    <dgm:pt modelId="{94582560-DBCB-4C03-AF6A-97D96EA5005D}" type="pres">
      <dgm:prSet presAssocID="{5E3C3B6D-B2DD-4970-8AC2-DD1B5FC87648}" presName="parTx" presStyleLbl="revTx" presStyleIdx="2" presStyleCnt="4">
        <dgm:presLayoutVars>
          <dgm:chMax val="0"/>
          <dgm:chPref val="0"/>
        </dgm:presLayoutVars>
      </dgm:prSet>
      <dgm:spPr/>
    </dgm:pt>
    <dgm:pt modelId="{B0C7A432-5975-426B-AD5C-EA444899476F}" type="pres">
      <dgm:prSet presAssocID="{1B185BFC-BC8B-4FA5-A37A-38B9DFD49F23}" presName="sibTrans" presStyleCnt="0"/>
      <dgm:spPr/>
    </dgm:pt>
    <dgm:pt modelId="{C7A9E580-91F0-44DE-84BE-90D0E71DB42A}" type="pres">
      <dgm:prSet presAssocID="{BB75F1E8-90C4-445A-859D-0F40194AE265}" presName="compNode" presStyleCnt="0"/>
      <dgm:spPr/>
    </dgm:pt>
    <dgm:pt modelId="{4A4C76D9-B14E-4900-A0B0-461CDB72ED0C}" type="pres">
      <dgm:prSet presAssocID="{BB75F1E8-90C4-445A-859D-0F40194AE265}" presName="bgRect" presStyleLbl="bgShp" presStyleIdx="3" presStyleCnt="4"/>
      <dgm:spPr/>
    </dgm:pt>
    <dgm:pt modelId="{6DB99BB4-55B2-41CB-8766-DE067E05C9B2}" type="pres">
      <dgm:prSet presAssocID="{BB75F1E8-90C4-445A-859D-0F40194AE265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kenmachine"/>
        </a:ext>
      </dgm:extLst>
    </dgm:pt>
    <dgm:pt modelId="{FE5FB395-5501-476B-A695-1B002D209169}" type="pres">
      <dgm:prSet presAssocID="{BB75F1E8-90C4-445A-859D-0F40194AE265}" presName="spaceRect" presStyleCnt="0"/>
      <dgm:spPr/>
    </dgm:pt>
    <dgm:pt modelId="{2235AF51-A797-414C-B91B-B48CA2E5E528}" type="pres">
      <dgm:prSet presAssocID="{BB75F1E8-90C4-445A-859D-0F40194AE26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F5E4D0B-24E3-43A2-9640-BEC732570CFD}" srcId="{2337B87C-B990-457F-8116-9D4617C9CCC8}" destId="{D9564624-DFF2-4490-878D-5971A54AAB20}" srcOrd="1" destOrd="0" parTransId="{2FE00F43-C5D0-4E19-99F5-586A2F0D9C0B}" sibTransId="{590B8D25-321D-48E7-9909-1984B51EB5D6}"/>
    <dgm:cxn modelId="{FD392128-30FF-4E36-A7C6-654DCDB766F3}" type="presOf" srcId="{5E3C3B6D-B2DD-4970-8AC2-DD1B5FC87648}" destId="{94582560-DBCB-4C03-AF6A-97D96EA5005D}" srcOrd="0" destOrd="0" presId="urn:microsoft.com/office/officeart/2018/2/layout/IconVerticalSolidList"/>
    <dgm:cxn modelId="{34ABB13A-8331-46E4-8E25-DE5679D6C877}" type="presOf" srcId="{BB75F1E8-90C4-445A-859D-0F40194AE265}" destId="{2235AF51-A797-414C-B91B-B48CA2E5E528}" srcOrd="0" destOrd="0" presId="urn:microsoft.com/office/officeart/2018/2/layout/IconVerticalSolidList"/>
    <dgm:cxn modelId="{4A52DB3E-D60E-4ECF-B784-2A5B52143417}" type="presOf" srcId="{A4172A94-6C5B-4DFA-851D-BB660DC43630}" destId="{6556A7C2-543C-444B-9E3D-7B6E26C882EC}" srcOrd="0" destOrd="0" presId="urn:microsoft.com/office/officeart/2018/2/layout/IconVerticalSolidList"/>
    <dgm:cxn modelId="{6A1A2261-487F-4DD4-910A-E574CBF4E34A}" type="presOf" srcId="{2337B87C-B990-457F-8116-9D4617C9CCC8}" destId="{AEC36088-149E-456C-860E-CF6786848CF3}" srcOrd="0" destOrd="0" presId="urn:microsoft.com/office/officeart/2018/2/layout/IconVerticalSolidList"/>
    <dgm:cxn modelId="{37EFCC7D-DAD3-40F9-A44C-666AF6E68A87}" type="presOf" srcId="{D9564624-DFF2-4490-878D-5971A54AAB20}" destId="{9197DA6F-9124-47FE-B495-EC09E0B310BC}" srcOrd="0" destOrd="0" presId="urn:microsoft.com/office/officeart/2018/2/layout/IconVerticalSolidList"/>
    <dgm:cxn modelId="{75AC7B7F-E484-4725-8697-FBC12C1226DF}" srcId="{2337B87C-B990-457F-8116-9D4617C9CCC8}" destId="{BB75F1E8-90C4-445A-859D-0F40194AE265}" srcOrd="3" destOrd="0" parTransId="{9D3D78D5-BEFF-4511-8B04-EE4F0EA550BD}" sibTransId="{BC1DAB0F-6C64-4A03-BE68-30088AE7607B}"/>
    <dgm:cxn modelId="{2896C785-0AFA-4BBC-A3FD-D8F6F130828D}" srcId="{2337B87C-B990-457F-8116-9D4617C9CCC8}" destId="{A4172A94-6C5B-4DFA-851D-BB660DC43630}" srcOrd="0" destOrd="0" parTransId="{6F97635C-9D22-4EE3-BDDD-8B00C9FF587A}" sibTransId="{C859D873-BE11-40D0-AA5B-56AE84F75E9A}"/>
    <dgm:cxn modelId="{103BEDC9-E10B-410F-A2DC-17638A2F4C06}" srcId="{2337B87C-B990-457F-8116-9D4617C9CCC8}" destId="{5E3C3B6D-B2DD-4970-8AC2-DD1B5FC87648}" srcOrd="2" destOrd="0" parTransId="{6D6D2227-88C8-4FC7-B319-F1CDC37B7F48}" sibTransId="{1B185BFC-BC8B-4FA5-A37A-38B9DFD49F23}"/>
    <dgm:cxn modelId="{46AB82ED-8AE1-41C6-983C-8D990515A948}" type="presParOf" srcId="{AEC36088-149E-456C-860E-CF6786848CF3}" destId="{A3DB2BC3-AEC1-4F41-9C5A-5F4A03E1E629}" srcOrd="0" destOrd="0" presId="urn:microsoft.com/office/officeart/2018/2/layout/IconVerticalSolidList"/>
    <dgm:cxn modelId="{D0DE3235-91FF-46AE-8D8E-6B1466873382}" type="presParOf" srcId="{A3DB2BC3-AEC1-4F41-9C5A-5F4A03E1E629}" destId="{154E92B0-D0AC-4BF8-8624-EC4C2D02C700}" srcOrd="0" destOrd="0" presId="urn:microsoft.com/office/officeart/2018/2/layout/IconVerticalSolidList"/>
    <dgm:cxn modelId="{0A6CB48F-4440-4C32-ABB9-FD97A950D789}" type="presParOf" srcId="{A3DB2BC3-AEC1-4F41-9C5A-5F4A03E1E629}" destId="{694DA3C4-FC14-49D1-AF29-957DBB21BB45}" srcOrd="1" destOrd="0" presId="urn:microsoft.com/office/officeart/2018/2/layout/IconVerticalSolidList"/>
    <dgm:cxn modelId="{78C47404-8818-4E78-91D8-16515AE8EFAC}" type="presParOf" srcId="{A3DB2BC3-AEC1-4F41-9C5A-5F4A03E1E629}" destId="{6E3900BB-433A-4E36-B454-D3F3E3E5E80A}" srcOrd="2" destOrd="0" presId="urn:microsoft.com/office/officeart/2018/2/layout/IconVerticalSolidList"/>
    <dgm:cxn modelId="{FA2C03C9-07B3-4E2D-9420-416004FF668D}" type="presParOf" srcId="{A3DB2BC3-AEC1-4F41-9C5A-5F4A03E1E629}" destId="{6556A7C2-543C-444B-9E3D-7B6E26C882EC}" srcOrd="3" destOrd="0" presId="urn:microsoft.com/office/officeart/2018/2/layout/IconVerticalSolidList"/>
    <dgm:cxn modelId="{8A1F54A4-FD59-434D-B1DB-125C3B0F423E}" type="presParOf" srcId="{AEC36088-149E-456C-860E-CF6786848CF3}" destId="{E44C57D2-A0DA-46DE-ACA4-7A0A69F7EEB6}" srcOrd="1" destOrd="0" presId="urn:microsoft.com/office/officeart/2018/2/layout/IconVerticalSolidList"/>
    <dgm:cxn modelId="{47F4CBBA-B366-42F5-9AC5-5783D65B33A3}" type="presParOf" srcId="{AEC36088-149E-456C-860E-CF6786848CF3}" destId="{C9DAA130-1C3D-4A61-84A5-56091DE19B79}" srcOrd="2" destOrd="0" presId="urn:microsoft.com/office/officeart/2018/2/layout/IconVerticalSolidList"/>
    <dgm:cxn modelId="{72A0B403-930E-4F70-8280-7EAE742144B4}" type="presParOf" srcId="{C9DAA130-1C3D-4A61-84A5-56091DE19B79}" destId="{BB3EDE59-4956-44AF-8527-00FE73204C1C}" srcOrd="0" destOrd="0" presId="urn:microsoft.com/office/officeart/2018/2/layout/IconVerticalSolidList"/>
    <dgm:cxn modelId="{70DFAEF3-D68A-4248-861F-3FBBC4360749}" type="presParOf" srcId="{C9DAA130-1C3D-4A61-84A5-56091DE19B79}" destId="{FCD1BA60-DB2D-415D-B82F-C89196FDA8B1}" srcOrd="1" destOrd="0" presId="urn:microsoft.com/office/officeart/2018/2/layout/IconVerticalSolidList"/>
    <dgm:cxn modelId="{8EA12BD6-D633-4681-9671-996CD42C53FC}" type="presParOf" srcId="{C9DAA130-1C3D-4A61-84A5-56091DE19B79}" destId="{6B3BF0A7-E430-480E-BABB-E7485A484C54}" srcOrd="2" destOrd="0" presId="urn:microsoft.com/office/officeart/2018/2/layout/IconVerticalSolidList"/>
    <dgm:cxn modelId="{B2190C35-597D-4789-A57E-78F4E8180070}" type="presParOf" srcId="{C9DAA130-1C3D-4A61-84A5-56091DE19B79}" destId="{9197DA6F-9124-47FE-B495-EC09E0B310BC}" srcOrd="3" destOrd="0" presId="urn:microsoft.com/office/officeart/2018/2/layout/IconVerticalSolidList"/>
    <dgm:cxn modelId="{2CBE9B82-D35B-4446-A9F1-3BBC7EF8CDA2}" type="presParOf" srcId="{AEC36088-149E-456C-860E-CF6786848CF3}" destId="{3980C538-7401-4308-860E-2E187DFE1BBD}" srcOrd="3" destOrd="0" presId="urn:microsoft.com/office/officeart/2018/2/layout/IconVerticalSolidList"/>
    <dgm:cxn modelId="{B9A34105-512A-4A6B-AE15-735A585D10B9}" type="presParOf" srcId="{AEC36088-149E-456C-860E-CF6786848CF3}" destId="{6D0DF100-FF41-46AE-A60B-0FEE93161B59}" srcOrd="4" destOrd="0" presId="urn:microsoft.com/office/officeart/2018/2/layout/IconVerticalSolidList"/>
    <dgm:cxn modelId="{4CA31403-8F7C-4901-B7B7-94B318E7994B}" type="presParOf" srcId="{6D0DF100-FF41-46AE-A60B-0FEE93161B59}" destId="{5BD8A4E6-2AF3-4448-9232-DE3C285C3D40}" srcOrd="0" destOrd="0" presId="urn:microsoft.com/office/officeart/2018/2/layout/IconVerticalSolidList"/>
    <dgm:cxn modelId="{7A064581-89CB-489A-B155-C80E31AE0552}" type="presParOf" srcId="{6D0DF100-FF41-46AE-A60B-0FEE93161B59}" destId="{333BAFC5-047B-4822-BF87-CC5147EA2D3A}" srcOrd="1" destOrd="0" presId="urn:microsoft.com/office/officeart/2018/2/layout/IconVerticalSolidList"/>
    <dgm:cxn modelId="{F4E3C17E-1B13-4A61-9176-9C107F7BC8BF}" type="presParOf" srcId="{6D0DF100-FF41-46AE-A60B-0FEE93161B59}" destId="{1A402996-317D-499C-A1A5-1741668B81DF}" srcOrd="2" destOrd="0" presId="urn:microsoft.com/office/officeart/2018/2/layout/IconVerticalSolidList"/>
    <dgm:cxn modelId="{871664C0-AFE0-4404-9102-A5966B45C700}" type="presParOf" srcId="{6D0DF100-FF41-46AE-A60B-0FEE93161B59}" destId="{94582560-DBCB-4C03-AF6A-97D96EA5005D}" srcOrd="3" destOrd="0" presId="urn:microsoft.com/office/officeart/2018/2/layout/IconVerticalSolidList"/>
    <dgm:cxn modelId="{0F05F5F1-1860-4E32-A639-97FDBFF8C1FD}" type="presParOf" srcId="{AEC36088-149E-456C-860E-CF6786848CF3}" destId="{B0C7A432-5975-426B-AD5C-EA444899476F}" srcOrd="5" destOrd="0" presId="urn:microsoft.com/office/officeart/2018/2/layout/IconVerticalSolidList"/>
    <dgm:cxn modelId="{1EA72AE1-7E6C-4C22-A6D1-02B403E40AF3}" type="presParOf" srcId="{AEC36088-149E-456C-860E-CF6786848CF3}" destId="{C7A9E580-91F0-44DE-84BE-90D0E71DB42A}" srcOrd="6" destOrd="0" presId="urn:microsoft.com/office/officeart/2018/2/layout/IconVerticalSolidList"/>
    <dgm:cxn modelId="{1F827A7E-787A-4E0B-B704-B27DF3442F38}" type="presParOf" srcId="{C7A9E580-91F0-44DE-84BE-90D0E71DB42A}" destId="{4A4C76D9-B14E-4900-A0B0-461CDB72ED0C}" srcOrd="0" destOrd="0" presId="urn:microsoft.com/office/officeart/2018/2/layout/IconVerticalSolidList"/>
    <dgm:cxn modelId="{D275CB8C-5E65-4E50-AF2E-E64732953DAC}" type="presParOf" srcId="{C7A9E580-91F0-44DE-84BE-90D0E71DB42A}" destId="{6DB99BB4-55B2-41CB-8766-DE067E05C9B2}" srcOrd="1" destOrd="0" presId="urn:microsoft.com/office/officeart/2018/2/layout/IconVerticalSolidList"/>
    <dgm:cxn modelId="{7A1F7DDD-E6EB-44FA-A900-E2B413ABD26E}" type="presParOf" srcId="{C7A9E580-91F0-44DE-84BE-90D0E71DB42A}" destId="{FE5FB395-5501-476B-A695-1B002D209169}" srcOrd="2" destOrd="0" presId="urn:microsoft.com/office/officeart/2018/2/layout/IconVerticalSolidList"/>
    <dgm:cxn modelId="{7B7BC79E-5C96-4211-BBAE-341787BC845F}" type="presParOf" srcId="{C7A9E580-91F0-44DE-84BE-90D0E71DB42A}" destId="{2235AF51-A797-414C-B91B-B48CA2E5E5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5F79E8-AACD-4370-90DB-9BD77AEA286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F13A216E-75F3-4651-A810-75EBD505C707}" type="pres">
      <dgm:prSet presAssocID="{5A5F79E8-AACD-4370-90DB-9BD77AEA286A}" presName="root" presStyleCnt="0">
        <dgm:presLayoutVars>
          <dgm:dir/>
          <dgm:resizeHandles val="exact"/>
        </dgm:presLayoutVars>
      </dgm:prSet>
      <dgm:spPr/>
    </dgm:pt>
  </dgm:ptLst>
  <dgm:cxnLst>
    <dgm:cxn modelId="{D975C0C1-4442-46B8-A7F7-2C926C2508C5}" type="presOf" srcId="{5A5F79E8-AACD-4370-90DB-9BD77AEA286A}" destId="{F13A216E-75F3-4651-A810-75EBD505C707}" srcOrd="0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5F79E8-AACD-4370-90DB-9BD77AEA286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F13A216E-75F3-4651-A810-75EBD505C707}" type="pres">
      <dgm:prSet presAssocID="{5A5F79E8-AACD-4370-90DB-9BD77AEA286A}" presName="root" presStyleCnt="0">
        <dgm:presLayoutVars>
          <dgm:dir/>
          <dgm:resizeHandles val="exact"/>
        </dgm:presLayoutVars>
      </dgm:prSet>
      <dgm:spPr/>
    </dgm:pt>
  </dgm:ptLst>
  <dgm:cxnLst>
    <dgm:cxn modelId="{D975C0C1-4442-46B8-A7F7-2C926C2508C5}" type="presOf" srcId="{5A5F79E8-AACD-4370-90DB-9BD77AEA286A}" destId="{F13A216E-75F3-4651-A810-75EBD505C707}" srcOrd="0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5F79E8-AACD-4370-90DB-9BD77AEA286A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FD91D92-F10F-4DAA-82D9-28FA808ACBF5}">
      <dgm:prSet/>
      <dgm:spPr/>
      <dgm:t>
        <a:bodyPr/>
        <a:lstStyle/>
        <a:p>
          <a:r>
            <a:rPr lang="nl-NL" dirty="0"/>
            <a:t>Ik kan verschillende </a:t>
          </a:r>
          <a:r>
            <a:rPr lang="nl-NL" b="1" dirty="0"/>
            <a:t>Python</a:t>
          </a:r>
          <a:r>
            <a:rPr lang="nl-NL" dirty="0"/>
            <a:t>-programmacode ’s programmeren</a:t>
          </a:r>
          <a:endParaRPr lang="en-US" dirty="0"/>
        </a:p>
      </dgm:t>
    </dgm:pt>
    <dgm:pt modelId="{1C92176E-A0C3-46B9-A932-BD55AB9CFFC2}" type="parTrans" cxnId="{2E51B229-7442-4548-ADC9-4C1C422EC6C8}">
      <dgm:prSet/>
      <dgm:spPr/>
      <dgm:t>
        <a:bodyPr/>
        <a:lstStyle/>
        <a:p>
          <a:endParaRPr lang="en-US"/>
        </a:p>
      </dgm:t>
    </dgm:pt>
    <dgm:pt modelId="{04A11BCC-3D98-41BA-86C8-BAF22746333E}" type="sibTrans" cxnId="{2E51B229-7442-4548-ADC9-4C1C422EC6C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FEC43C9D-747B-4F70-B4F4-A60627138038}">
      <dgm:prSet/>
      <dgm:spPr/>
      <dgm:t>
        <a:bodyPr/>
        <a:lstStyle/>
        <a:p>
          <a:r>
            <a:rPr lang="nl-NL" dirty="0"/>
            <a:t>Ik kan verschillende </a:t>
          </a:r>
          <a:r>
            <a:rPr lang="nl-NL" b="1" dirty="0"/>
            <a:t>Python</a:t>
          </a:r>
          <a:r>
            <a:rPr lang="nl-NL" dirty="0"/>
            <a:t>-programmacode ’s aanpassen</a:t>
          </a:r>
          <a:endParaRPr lang="en-US" dirty="0"/>
        </a:p>
      </dgm:t>
    </dgm:pt>
    <dgm:pt modelId="{28CEB479-A76D-4008-93E1-B55D2DA01D4E}" type="parTrans" cxnId="{B3C33C2E-65C2-4977-B021-1EEC337F0317}">
      <dgm:prSet/>
      <dgm:spPr/>
      <dgm:t>
        <a:bodyPr/>
        <a:lstStyle/>
        <a:p>
          <a:endParaRPr lang="en-US"/>
        </a:p>
      </dgm:t>
    </dgm:pt>
    <dgm:pt modelId="{8AA8E8D8-80E0-47A3-8BE0-22378B74FCEB}" type="sibTrans" cxnId="{B3C33C2E-65C2-4977-B021-1EEC337F031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13B45B6-A394-4D7F-B5FB-D5EECF528778}">
      <dgm:prSet/>
      <dgm:spPr/>
      <dgm:t>
        <a:bodyPr/>
        <a:lstStyle/>
        <a:p>
          <a:r>
            <a:rPr lang="nl-NL" dirty="0"/>
            <a:t>Ik kan in een tabel (MS-Word) laten zien dat ik de </a:t>
          </a:r>
          <a:r>
            <a:rPr lang="nl-NL" b="1" dirty="0"/>
            <a:t>Python</a:t>
          </a:r>
          <a:r>
            <a:rPr lang="nl-NL" dirty="0"/>
            <a:t>-programmacode ’s kan uitleggen</a:t>
          </a:r>
          <a:endParaRPr lang="en-US" dirty="0"/>
        </a:p>
      </dgm:t>
    </dgm:pt>
    <dgm:pt modelId="{B94E24B7-1D78-4E21-826F-CE6ADFE9DB72}" type="parTrans" cxnId="{7AD55A20-7E57-4325-8911-8B090F5FA1B8}">
      <dgm:prSet/>
      <dgm:spPr/>
      <dgm:t>
        <a:bodyPr/>
        <a:lstStyle/>
        <a:p>
          <a:endParaRPr lang="en-US"/>
        </a:p>
      </dgm:t>
    </dgm:pt>
    <dgm:pt modelId="{5899ACC5-7EB6-480A-B31B-347DC27F0F65}" type="sibTrans" cxnId="{7AD55A20-7E57-4325-8911-8B090F5FA1B8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6FDC159F-41B0-4DA4-9332-FD5E791A5328}" type="pres">
      <dgm:prSet presAssocID="{5A5F79E8-AACD-4370-90DB-9BD77AEA286A}" presName="Name0" presStyleCnt="0">
        <dgm:presLayoutVars>
          <dgm:animLvl val="lvl"/>
          <dgm:resizeHandles val="exact"/>
        </dgm:presLayoutVars>
      </dgm:prSet>
      <dgm:spPr/>
    </dgm:pt>
    <dgm:pt modelId="{EAAC6076-E480-434A-A58E-E77A16E5D883}" type="pres">
      <dgm:prSet presAssocID="{BFD91D92-F10F-4DAA-82D9-28FA808ACBF5}" presName="compositeNode" presStyleCnt="0">
        <dgm:presLayoutVars>
          <dgm:bulletEnabled val="1"/>
        </dgm:presLayoutVars>
      </dgm:prSet>
      <dgm:spPr/>
    </dgm:pt>
    <dgm:pt modelId="{BFCF1D30-ADBA-4845-9BB3-4B50EC2D0A3F}" type="pres">
      <dgm:prSet presAssocID="{BFD91D92-F10F-4DAA-82D9-28FA808ACBF5}" presName="bgRect" presStyleLbl="alignNode1" presStyleIdx="0" presStyleCnt="3" custScaleX="113836"/>
      <dgm:spPr/>
    </dgm:pt>
    <dgm:pt modelId="{EFE04615-8CFC-41AC-BF6D-03794655EA46}" type="pres">
      <dgm:prSet presAssocID="{04A11BCC-3D98-41BA-86C8-BAF22746333E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788AE5C2-CE15-48BB-9EBE-5644477BB0F4}" type="pres">
      <dgm:prSet presAssocID="{BFD91D92-F10F-4DAA-82D9-28FA808ACBF5}" presName="nodeRect" presStyleLbl="alignNode1" presStyleIdx="0" presStyleCnt="3">
        <dgm:presLayoutVars>
          <dgm:bulletEnabled val="1"/>
        </dgm:presLayoutVars>
      </dgm:prSet>
      <dgm:spPr/>
    </dgm:pt>
    <dgm:pt modelId="{CBF18855-D447-404C-A70B-DC121233CD95}" type="pres">
      <dgm:prSet presAssocID="{04A11BCC-3D98-41BA-86C8-BAF22746333E}" presName="sibTrans" presStyleCnt="0"/>
      <dgm:spPr/>
    </dgm:pt>
    <dgm:pt modelId="{60273F57-E25D-432A-BDA5-CC309F6FA820}" type="pres">
      <dgm:prSet presAssocID="{FEC43C9D-747B-4F70-B4F4-A60627138038}" presName="compositeNode" presStyleCnt="0">
        <dgm:presLayoutVars>
          <dgm:bulletEnabled val="1"/>
        </dgm:presLayoutVars>
      </dgm:prSet>
      <dgm:spPr/>
    </dgm:pt>
    <dgm:pt modelId="{DF35729D-B7B0-426E-94D4-18B5C6368756}" type="pres">
      <dgm:prSet presAssocID="{FEC43C9D-747B-4F70-B4F4-A60627138038}" presName="bgRect" presStyleLbl="alignNode1" presStyleIdx="1" presStyleCnt="3" custScaleX="115358"/>
      <dgm:spPr/>
    </dgm:pt>
    <dgm:pt modelId="{D166B29F-1742-478C-AF36-5A63D202C03E}" type="pres">
      <dgm:prSet presAssocID="{8AA8E8D8-80E0-47A3-8BE0-22378B74FCEB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3BB6B693-BA26-44A0-A397-105699BAFE23}" type="pres">
      <dgm:prSet presAssocID="{FEC43C9D-747B-4F70-B4F4-A60627138038}" presName="nodeRect" presStyleLbl="alignNode1" presStyleIdx="1" presStyleCnt="3">
        <dgm:presLayoutVars>
          <dgm:bulletEnabled val="1"/>
        </dgm:presLayoutVars>
      </dgm:prSet>
      <dgm:spPr/>
    </dgm:pt>
    <dgm:pt modelId="{AFE94148-4EB4-4521-82A3-CD7A7389AE9D}" type="pres">
      <dgm:prSet presAssocID="{8AA8E8D8-80E0-47A3-8BE0-22378B74FCEB}" presName="sibTrans" presStyleCnt="0"/>
      <dgm:spPr/>
    </dgm:pt>
    <dgm:pt modelId="{9D88ADBD-F88D-4A84-B027-CA5FFAAA2AC1}" type="pres">
      <dgm:prSet presAssocID="{313B45B6-A394-4D7F-B5FB-D5EECF528778}" presName="compositeNode" presStyleCnt="0">
        <dgm:presLayoutVars>
          <dgm:bulletEnabled val="1"/>
        </dgm:presLayoutVars>
      </dgm:prSet>
      <dgm:spPr/>
    </dgm:pt>
    <dgm:pt modelId="{2F26F805-50B8-4B8F-A3F7-A2B9CCF3BAE2}" type="pres">
      <dgm:prSet presAssocID="{313B45B6-A394-4D7F-B5FB-D5EECF528778}" presName="bgRect" presStyleLbl="alignNode1" presStyleIdx="2" presStyleCnt="3" custScaleX="119122"/>
      <dgm:spPr/>
    </dgm:pt>
    <dgm:pt modelId="{984C8752-45FC-4630-8F52-FCA32BB0F5EF}" type="pres">
      <dgm:prSet presAssocID="{5899ACC5-7EB6-480A-B31B-347DC27F0F65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5F541103-A72F-405B-948A-073B7A2DB8AD}" type="pres">
      <dgm:prSet presAssocID="{313B45B6-A394-4D7F-B5FB-D5EECF528778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8A1B2F02-D2C9-4463-898D-795A0644FF39}" type="presOf" srcId="{5899ACC5-7EB6-480A-B31B-347DC27F0F65}" destId="{984C8752-45FC-4630-8F52-FCA32BB0F5EF}" srcOrd="0" destOrd="0" presId="urn:microsoft.com/office/officeart/2016/7/layout/LinearBlockProcessNumbered"/>
    <dgm:cxn modelId="{B5008412-737C-4FDF-8154-BD628BC6531F}" type="presOf" srcId="{5A5F79E8-AACD-4370-90DB-9BD77AEA286A}" destId="{6FDC159F-41B0-4DA4-9332-FD5E791A5328}" srcOrd="0" destOrd="0" presId="urn:microsoft.com/office/officeart/2016/7/layout/LinearBlockProcessNumbered"/>
    <dgm:cxn modelId="{7AD55A20-7E57-4325-8911-8B090F5FA1B8}" srcId="{5A5F79E8-AACD-4370-90DB-9BD77AEA286A}" destId="{313B45B6-A394-4D7F-B5FB-D5EECF528778}" srcOrd="2" destOrd="0" parTransId="{B94E24B7-1D78-4E21-826F-CE6ADFE9DB72}" sibTransId="{5899ACC5-7EB6-480A-B31B-347DC27F0F65}"/>
    <dgm:cxn modelId="{38F14C29-D41F-4B77-B294-26300DD172E5}" type="presOf" srcId="{313B45B6-A394-4D7F-B5FB-D5EECF528778}" destId="{5F541103-A72F-405B-948A-073B7A2DB8AD}" srcOrd="1" destOrd="0" presId="urn:microsoft.com/office/officeart/2016/7/layout/LinearBlockProcessNumbered"/>
    <dgm:cxn modelId="{2E51B229-7442-4548-ADC9-4C1C422EC6C8}" srcId="{5A5F79E8-AACD-4370-90DB-9BD77AEA286A}" destId="{BFD91D92-F10F-4DAA-82D9-28FA808ACBF5}" srcOrd="0" destOrd="0" parTransId="{1C92176E-A0C3-46B9-A932-BD55AB9CFFC2}" sibTransId="{04A11BCC-3D98-41BA-86C8-BAF22746333E}"/>
    <dgm:cxn modelId="{B3C33C2E-65C2-4977-B021-1EEC337F0317}" srcId="{5A5F79E8-AACD-4370-90DB-9BD77AEA286A}" destId="{FEC43C9D-747B-4F70-B4F4-A60627138038}" srcOrd="1" destOrd="0" parTransId="{28CEB479-A76D-4008-93E1-B55D2DA01D4E}" sibTransId="{8AA8E8D8-80E0-47A3-8BE0-22378B74FCEB}"/>
    <dgm:cxn modelId="{3CAC306A-7F53-4D32-A002-78768248D4AB}" type="presOf" srcId="{BFD91D92-F10F-4DAA-82D9-28FA808ACBF5}" destId="{BFCF1D30-ADBA-4845-9BB3-4B50EC2D0A3F}" srcOrd="0" destOrd="0" presId="urn:microsoft.com/office/officeart/2016/7/layout/LinearBlockProcessNumbered"/>
    <dgm:cxn modelId="{28E1044D-4225-45FD-8C48-C1D253F3FA2D}" type="presOf" srcId="{FEC43C9D-747B-4F70-B4F4-A60627138038}" destId="{DF35729D-B7B0-426E-94D4-18B5C6368756}" srcOrd="0" destOrd="0" presId="urn:microsoft.com/office/officeart/2016/7/layout/LinearBlockProcessNumbered"/>
    <dgm:cxn modelId="{C916754E-93A5-4775-9BC2-880D55CF1F59}" type="presOf" srcId="{BFD91D92-F10F-4DAA-82D9-28FA808ACBF5}" destId="{788AE5C2-CE15-48BB-9EBE-5644477BB0F4}" srcOrd="1" destOrd="0" presId="urn:microsoft.com/office/officeart/2016/7/layout/LinearBlockProcessNumbered"/>
    <dgm:cxn modelId="{79DB7257-0B2E-46B3-8546-39A68621C28E}" type="presOf" srcId="{FEC43C9D-747B-4F70-B4F4-A60627138038}" destId="{3BB6B693-BA26-44A0-A397-105699BAFE23}" srcOrd="1" destOrd="0" presId="urn:microsoft.com/office/officeart/2016/7/layout/LinearBlockProcessNumbered"/>
    <dgm:cxn modelId="{1F2E509C-0B93-4C39-8657-8E3B0DBA3722}" type="presOf" srcId="{8AA8E8D8-80E0-47A3-8BE0-22378B74FCEB}" destId="{D166B29F-1742-478C-AF36-5A63D202C03E}" srcOrd="0" destOrd="0" presId="urn:microsoft.com/office/officeart/2016/7/layout/LinearBlockProcessNumbered"/>
    <dgm:cxn modelId="{661641A3-8B6C-4251-92A5-FC496D13B3E7}" type="presOf" srcId="{04A11BCC-3D98-41BA-86C8-BAF22746333E}" destId="{EFE04615-8CFC-41AC-BF6D-03794655EA46}" srcOrd="0" destOrd="0" presId="urn:microsoft.com/office/officeart/2016/7/layout/LinearBlockProcessNumbered"/>
    <dgm:cxn modelId="{B685E9F7-4E5D-451A-822E-0EDF518CDA47}" type="presOf" srcId="{313B45B6-A394-4D7F-B5FB-D5EECF528778}" destId="{2F26F805-50B8-4B8F-A3F7-A2B9CCF3BAE2}" srcOrd="0" destOrd="0" presId="urn:microsoft.com/office/officeart/2016/7/layout/LinearBlockProcessNumbered"/>
    <dgm:cxn modelId="{CCDE240F-66C7-46F7-9D1D-387D265AE88D}" type="presParOf" srcId="{6FDC159F-41B0-4DA4-9332-FD5E791A5328}" destId="{EAAC6076-E480-434A-A58E-E77A16E5D883}" srcOrd="0" destOrd="0" presId="urn:microsoft.com/office/officeart/2016/7/layout/LinearBlockProcessNumbered"/>
    <dgm:cxn modelId="{7B1C249F-1B99-425B-A85C-F885AB7A8DA9}" type="presParOf" srcId="{EAAC6076-E480-434A-A58E-E77A16E5D883}" destId="{BFCF1D30-ADBA-4845-9BB3-4B50EC2D0A3F}" srcOrd="0" destOrd="0" presId="urn:microsoft.com/office/officeart/2016/7/layout/LinearBlockProcessNumbered"/>
    <dgm:cxn modelId="{76B7C3B3-E074-469C-8E6E-4BFB9DCB56D5}" type="presParOf" srcId="{EAAC6076-E480-434A-A58E-E77A16E5D883}" destId="{EFE04615-8CFC-41AC-BF6D-03794655EA46}" srcOrd="1" destOrd="0" presId="urn:microsoft.com/office/officeart/2016/7/layout/LinearBlockProcessNumbered"/>
    <dgm:cxn modelId="{B60097BF-00E3-43E7-A68D-288268F4C282}" type="presParOf" srcId="{EAAC6076-E480-434A-A58E-E77A16E5D883}" destId="{788AE5C2-CE15-48BB-9EBE-5644477BB0F4}" srcOrd="2" destOrd="0" presId="urn:microsoft.com/office/officeart/2016/7/layout/LinearBlockProcessNumbered"/>
    <dgm:cxn modelId="{5B534DFA-B02B-45D1-9C75-87A075125110}" type="presParOf" srcId="{6FDC159F-41B0-4DA4-9332-FD5E791A5328}" destId="{CBF18855-D447-404C-A70B-DC121233CD95}" srcOrd="1" destOrd="0" presId="urn:microsoft.com/office/officeart/2016/7/layout/LinearBlockProcessNumbered"/>
    <dgm:cxn modelId="{E23073F9-69EA-4D47-A4B1-75D76018808F}" type="presParOf" srcId="{6FDC159F-41B0-4DA4-9332-FD5E791A5328}" destId="{60273F57-E25D-432A-BDA5-CC309F6FA820}" srcOrd="2" destOrd="0" presId="urn:microsoft.com/office/officeart/2016/7/layout/LinearBlockProcessNumbered"/>
    <dgm:cxn modelId="{6605544E-E923-4999-A3ED-E65FFBC14E92}" type="presParOf" srcId="{60273F57-E25D-432A-BDA5-CC309F6FA820}" destId="{DF35729D-B7B0-426E-94D4-18B5C6368756}" srcOrd="0" destOrd="0" presId="urn:microsoft.com/office/officeart/2016/7/layout/LinearBlockProcessNumbered"/>
    <dgm:cxn modelId="{88FD3BD9-A87F-405E-86EB-0146B752A720}" type="presParOf" srcId="{60273F57-E25D-432A-BDA5-CC309F6FA820}" destId="{D166B29F-1742-478C-AF36-5A63D202C03E}" srcOrd="1" destOrd="0" presId="urn:microsoft.com/office/officeart/2016/7/layout/LinearBlockProcessNumbered"/>
    <dgm:cxn modelId="{9F48CD2A-2DA7-4791-9F5A-A2A8213FAAA3}" type="presParOf" srcId="{60273F57-E25D-432A-BDA5-CC309F6FA820}" destId="{3BB6B693-BA26-44A0-A397-105699BAFE23}" srcOrd="2" destOrd="0" presId="urn:microsoft.com/office/officeart/2016/7/layout/LinearBlockProcessNumbered"/>
    <dgm:cxn modelId="{A29FBF56-BC97-43FE-B1C7-EF6A3EFB27D8}" type="presParOf" srcId="{6FDC159F-41B0-4DA4-9332-FD5E791A5328}" destId="{AFE94148-4EB4-4521-82A3-CD7A7389AE9D}" srcOrd="3" destOrd="0" presId="urn:microsoft.com/office/officeart/2016/7/layout/LinearBlockProcessNumbered"/>
    <dgm:cxn modelId="{582070CD-C39C-417D-A9EF-AFD276183A8E}" type="presParOf" srcId="{6FDC159F-41B0-4DA4-9332-FD5E791A5328}" destId="{9D88ADBD-F88D-4A84-B027-CA5FFAAA2AC1}" srcOrd="4" destOrd="0" presId="urn:microsoft.com/office/officeart/2016/7/layout/LinearBlockProcessNumbered"/>
    <dgm:cxn modelId="{9FB26268-B6DF-4967-A9FD-D3AFE83635B2}" type="presParOf" srcId="{9D88ADBD-F88D-4A84-B027-CA5FFAAA2AC1}" destId="{2F26F805-50B8-4B8F-A3F7-A2B9CCF3BAE2}" srcOrd="0" destOrd="0" presId="urn:microsoft.com/office/officeart/2016/7/layout/LinearBlockProcessNumbered"/>
    <dgm:cxn modelId="{BB7A4DCA-83DC-49D4-A9F5-F49AF90349D6}" type="presParOf" srcId="{9D88ADBD-F88D-4A84-B027-CA5FFAAA2AC1}" destId="{984C8752-45FC-4630-8F52-FCA32BB0F5EF}" srcOrd="1" destOrd="0" presId="urn:microsoft.com/office/officeart/2016/7/layout/LinearBlockProcessNumbered"/>
    <dgm:cxn modelId="{0CF2CA1E-2F30-44BE-87D5-09CA214A997B}" type="presParOf" srcId="{9D88ADBD-F88D-4A84-B027-CA5FFAAA2AC1}" destId="{5F541103-A72F-405B-948A-073B7A2DB8A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4E92B0-D0AC-4BF8-8624-EC4C2D02C700}">
      <dsp:nvSpPr>
        <dsp:cNvPr id="0" name=""/>
        <dsp:cNvSpPr/>
      </dsp:nvSpPr>
      <dsp:spPr>
        <a:xfrm>
          <a:off x="0" y="2185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4DA3C4-FC14-49D1-AF29-957DBB21BB45}">
      <dsp:nvSpPr>
        <dsp:cNvPr id="0" name=""/>
        <dsp:cNvSpPr/>
      </dsp:nvSpPr>
      <dsp:spPr>
        <a:xfrm>
          <a:off x="463342" y="343098"/>
          <a:ext cx="609099" cy="6090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56A7C2-543C-444B-9E3D-7B6E26C882EC}">
      <dsp:nvSpPr>
        <dsp:cNvPr id="0" name=""/>
        <dsp:cNvSpPr/>
      </dsp:nvSpPr>
      <dsp:spPr>
        <a:xfrm>
          <a:off x="1279109" y="2185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200" kern="1200" dirty="0"/>
            <a:t>Je leert het volgende:</a:t>
          </a:r>
          <a:endParaRPr lang="en-US" sz="3200" kern="1200" dirty="0"/>
        </a:p>
      </dsp:txBody>
      <dsp:txXfrm>
        <a:off x="1279109" y="2185"/>
        <a:ext cx="5553102" cy="1107454"/>
      </dsp:txXfrm>
    </dsp:sp>
    <dsp:sp modelId="{BB3EDE59-4956-44AF-8527-00FE73204C1C}">
      <dsp:nvSpPr>
        <dsp:cNvPr id="0" name=""/>
        <dsp:cNvSpPr/>
      </dsp:nvSpPr>
      <dsp:spPr>
        <a:xfrm>
          <a:off x="0" y="1357321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1BA60-DB2D-415D-B82F-C89196FDA8B1}">
      <dsp:nvSpPr>
        <dsp:cNvPr id="0" name=""/>
        <dsp:cNvSpPr/>
      </dsp:nvSpPr>
      <dsp:spPr>
        <a:xfrm>
          <a:off x="335004" y="1635680"/>
          <a:ext cx="609099" cy="609099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7DA6F-9124-47FE-B495-EC09E0B310BC}">
      <dsp:nvSpPr>
        <dsp:cNvPr id="0" name=""/>
        <dsp:cNvSpPr/>
      </dsp:nvSpPr>
      <dsp:spPr>
        <a:xfrm>
          <a:off x="1279109" y="1386503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kern="1200" dirty="0" err="1"/>
            <a:t>Beslissingen</a:t>
          </a:r>
          <a:r>
            <a:rPr lang="en-GB" sz="3200" b="0" kern="1200" dirty="0"/>
            <a:t> in Python</a:t>
          </a:r>
          <a:endParaRPr lang="en-US" sz="3200" kern="1200" dirty="0"/>
        </a:p>
      </dsp:txBody>
      <dsp:txXfrm>
        <a:off x="1279109" y="1386503"/>
        <a:ext cx="5553102" cy="1107454"/>
      </dsp:txXfrm>
    </dsp:sp>
    <dsp:sp modelId="{5BD8A4E6-2AF3-4448-9232-DE3C285C3D40}">
      <dsp:nvSpPr>
        <dsp:cNvPr id="0" name=""/>
        <dsp:cNvSpPr/>
      </dsp:nvSpPr>
      <dsp:spPr>
        <a:xfrm>
          <a:off x="0" y="2770821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3BAFC5-047B-4822-BF87-CC5147EA2D3A}">
      <dsp:nvSpPr>
        <dsp:cNvPr id="0" name=""/>
        <dsp:cNvSpPr/>
      </dsp:nvSpPr>
      <dsp:spPr>
        <a:xfrm>
          <a:off x="335004" y="3019998"/>
          <a:ext cx="609099" cy="609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582560-DBCB-4C03-AF6A-97D96EA5005D}">
      <dsp:nvSpPr>
        <dsp:cNvPr id="0" name=""/>
        <dsp:cNvSpPr/>
      </dsp:nvSpPr>
      <dsp:spPr>
        <a:xfrm>
          <a:off x="1279109" y="2770821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kern="1200" dirty="0" err="1"/>
            <a:t>Herhalingen</a:t>
          </a:r>
          <a:r>
            <a:rPr lang="en-GB" sz="3200" b="0" kern="1200" dirty="0"/>
            <a:t> in python</a:t>
          </a:r>
          <a:endParaRPr lang="en-US" sz="3200" kern="1200" dirty="0"/>
        </a:p>
      </dsp:txBody>
      <dsp:txXfrm>
        <a:off x="1279109" y="2770821"/>
        <a:ext cx="5553102" cy="1107454"/>
      </dsp:txXfrm>
    </dsp:sp>
    <dsp:sp modelId="{4A4C76D9-B14E-4900-A0B0-461CDB72ED0C}">
      <dsp:nvSpPr>
        <dsp:cNvPr id="0" name=""/>
        <dsp:cNvSpPr/>
      </dsp:nvSpPr>
      <dsp:spPr>
        <a:xfrm>
          <a:off x="0" y="4155139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B99BB4-55B2-41CB-8766-DE067E05C9B2}">
      <dsp:nvSpPr>
        <dsp:cNvPr id="0" name=""/>
        <dsp:cNvSpPr/>
      </dsp:nvSpPr>
      <dsp:spPr>
        <a:xfrm>
          <a:off x="335004" y="4404316"/>
          <a:ext cx="609099" cy="609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5AF51-A797-414C-B91B-B48CA2E5E528}">
      <dsp:nvSpPr>
        <dsp:cNvPr id="0" name=""/>
        <dsp:cNvSpPr/>
      </dsp:nvSpPr>
      <dsp:spPr>
        <a:xfrm>
          <a:off x="1279109" y="4155139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kern="1200" dirty="0" err="1"/>
            <a:t>Bereken</a:t>
          </a:r>
          <a:r>
            <a:rPr lang="en-GB" sz="3200" b="0" kern="1200" dirty="0"/>
            <a:t> het </a:t>
          </a:r>
          <a:r>
            <a:rPr lang="en-GB" sz="3200" b="0" kern="1200" dirty="0" err="1"/>
            <a:t>gemiddelde</a:t>
          </a:r>
          <a:endParaRPr lang="en-US" sz="3200" kern="1200" dirty="0"/>
        </a:p>
      </dsp:txBody>
      <dsp:txXfrm>
        <a:off x="1279109" y="4155139"/>
        <a:ext cx="5553102" cy="11074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F1D30-ADBA-4845-9BB3-4B50EC2D0A3F}">
      <dsp:nvSpPr>
        <dsp:cNvPr id="0" name=""/>
        <dsp:cNvSpPr/>
      </dsp:nvSpPr>
      <dsp:spPr>
        <a:xfrm>
          <a:off x="1441" y="40710"/>
          <a:ext cx="3389010" cy="35725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071" tIns="0" rIns="294071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/>
            <a:t>Ik kan verschillende </a:t>
          </a:r>
          <a:r>
            <a:rPr lang="nl-NL" sz="2300" b="1" kern="1200" dirty="0"/>
            <a:t>Python</a:t>
          </a:r>
          <a:r>
            <a:rPr lang="nl-NL" sz="2300" kern="1200" dirty="0"/>
            <a:t>-programmacode ’s programmeren</a:t>
          </a:r>
          <a:endParaRPr lang="en-US" sz="2300" kern="1200" dirty="0"/>
        </a:p>
      </dsp:txBody>
      <dsp:txXfrm>
        <a:off x="1441" y="1469718"/>
        <a:ext cx="3389010" cy="2143511"/>
      </dsp:txXfrm>
    </dsp:sp>
    <dsp:sp modelId="{EFE04615-8CFC-41AC-BF6D-03794655EA46}">
      <dsp:nvSpPr>
        <dsp:cNvPr id="0" name=""/>
        <dsp:cNvSpPr/>
      </dsp:nvSpPr>
      <dsp:spPr>
        <a:xfrm>
          <a:off x="207396" y="40710"/>
          <a:ext cx="2977099" cy="1429007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071" tIns="165100" rIns="29407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207396" y="40710"/>
        <a:ext cx="2977099" cy="1429007"/>
      </dsp:txXfrm>
    </dsp:sp>
    <dsp:sp modelId="{DF35729D-B7B0-426E-94D4-18B5C6368756}">
      <dsp:nvSpPr>
        <dsp:cNvPr id="0" name=""/>
        <dsp:cNvSpPr/>
      </dsp:nvSpPr>
      <dsp:spPr>
        <a:xfrm>
          <a:off x="3628620" y="40710"/>
          <a:ext cx="3434322" cy="3572519"/>
        </a:xfrm>
        <a:prstGeom prst="rect">
          <a:avLst/>
        </a:prstGeom>
        <a:solidFill>
          <a:schemeClr val="accent2">
            <a:hueOff val="444793"/>
            <a:satOff val="-9942"/>
            <a:lumOff val="-9412"/>
            <a:alphaOff val="0"/>
          </a:schemeClr>
        </a:solidFill>
        <a:ln w="15875" cap="rnd" cmpd="sng" algn="ctr">
          <a:solidFill>
            <a:schemeClr val="accent2">
              <a:hueOff val="444793"/>
              <a:satOff val="-9942"/>
              <a:lumOff val="-9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071" tIns="0" rIns="294071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 dirty="0"/>
            <a:t>Ik kan verschillende </a:t>
          </a:r>
          <a:r>
            <a:rPr lang="nl-NL" sz="2200" b="1" kern="1200" dirty="0"/>
            <a:t>Python</a:t>
          </a:r>
          <a:r>
            <a:rPr lang="nl-NL" sz="2200" kern="1200" dirty="0"/>
            <a:t>-programmacode ’s aanpassen</a:t>
          </a:r>
          <a:endParaRPr lang="en-US" sz="2200" kern="1200" dirty="0"/>
        </a:p>
      </dsp:txBody>
      <dsp:txXfrm>
        <a:off x="3628620" y="1469718"/>
        <a:ext cx="3434322" cy="2143511"/>
      </dsp:txXfrm>
    </dsp:sp>
    <dsp:sp modelId="{D166B29F-1742-478C-AF36-5A63D202C03E}">
      <dsp:nvSpPr>
        <dsp:cNvPr id="0" name=""/>
        <dsp:cNvSpPr/>
      </dsp:nvSpPr>
      <dsp:spPr>
        <a:xfrm>
          <a:off x="3857231" y="40710"/>
          <a:ext cx="2977099" cy="1429007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071" tIns="165100" rIns="29407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857231" y="40710"/>
        <a:ext cx="2977099" cy="1429007"/>
      </dsp:txXfrm>
    </dsp:sp>
    <dsp:sp modelId="{2F26F805-50B8-4B8F-A3F7-A2B9CCF3BAE2}">
      <dsp:nvSpPr>
        <dsp:cNvPr id="0" name=""/>
        <dsp:cNvSpPr/>
      </dsp:nvSpPr>
      <dsp:spPr>
        <a:xfrm>
          <a:off x="7301110" y="40710"/>
          <a:ext cx="3546380" cy="3572519"/>
        </a:xfrm>
        <a:prstGeom prst="rect">
          <a:avLst/>
        </a:prstGeom>
        <a:solidFill>
          <a:schemeClr val="accent2">
            <a:hueOff val="889586"/>
            <a:satOff val="-19883"/>
            <a:lumOff val="-18823"/>
            <a:alphaOff val="0"/>
          </a:schemeClr>
        </a:solidFill>
        <a:ln w="15875" cap="rnd" cmpd="sng" algn="ctr">
          <a:solidFill>
            <a:schemeClr val="accent2">
              <a:hueOff val="889586"/>
              <a:satOff val="-19883"/>
              <a:lumOff val="-188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071" tIns="0" rIns="294071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 dirty="0"/>
            <a:t>Ik kan in een tabel (MS-Word) laten zien dat ik de </a:t>
          </a:r>
          <a:r>
            <a:rPr lang="nl-NL" sz="2200" b="1" kern="1200" dirty="0"/>
            <a:t>Python</a:t>
          </a:r>
          <a:r>
            <a:rPr lang="nl-NL" sz="2200" kern="1200" dirty="0"/>
            <a:t>-programmacode ’s kan uitleggen</a:t>
          </a:r>
          <a:endParaRPr lang="en-US" sz="2200" kern="1200" dirty="0"/>
        </a:p>
      </dsp:txBody>
      <dsp:txXfrm>
        <a:off x="7301110" y="1469718"/>
        <a:ext cx="3546380" cy="2143511"/>
      </dsp:txXfrm>
    </dsp:sp>
    <dsp:sp modelId="{984C8752-45FC-4630-8F52-FCA32BB0F5EF}">
      <dsp:nvSpPr>
        <dsp:cNvPr id="0" name=""/>
        <dsp:cNvSpPr/>
      </dsp:nvSpPr>
      <dsp:spPr>
        <a:xfrm>
          <a:off x="7585750" y="40710"/>
          <a:ext cx="2977099" cy="1429007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071" tIns="165100" rIns="29407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585750" y="40710"/>
        <a:ext cx="2977099" cy="1429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D50B6-8C44-4AC8-A179-B6E19A36C7A3}" type="datetimeFigureOut">
              <a:rPr lang="nl-NL" smtClean="0"/>
              <a:t>14-9-2023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B4D20-F852-493A-BE90-438892252F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4420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Voer het volgende programma in, waarbij je de variabele de waarde geeft van je eigen</a:t>
            </a:r>
            <a:r>
              <a:rPr lang="nl-NL" sz="1800" spc="-85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1800" b="1" dirty="0">
                <a:effectLst/>
                <a:highlight>
                  <a:srgbClr val="FFFF00"/>
                </a:highlight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naam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Calibri" panose="020F0502020204030204" pitchFamily="34" charset="0"/>
              </a:rPr>
              <a:t>Voeg aan het programma een </a:t>
            </a:r>
            <a:r>
              <a:rPr lang="nl-NL" sz="1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Calibri" panose="020F0502020204030204" pitchFamily="34" charset="0"/>
              </a:rPr>
              <a:t>variabele </a:t>
            </a:r>
            <a:r>
              <a:rPr lang="nl-NL" sz="1800" b="1" i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Calibri" panose="020F0502020204030204" pitchFamily="34" charset="0"/>
              </a:rPr>
              <a:t>leeftijd </a:t>
            </a:r>
            <a:r>
              <a:rPr lang="nl-NL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Calibri" panose="020F0502020204030204" pitchFamily="34" charset="0"/>
              </a:rPr>
              <a:t>toe en geef deze een</a:t>
            </a:r>
            <a:r>
              <a:rPr lang="nl-NL" sz="1800" spc="2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Calibri" panose="020F0502020204030204" pitchFamily="34" charset="0"/>
              </a:rPr>
              <a:t> </a:t>
            </a:r>
            <a:r>
              <a:rPr lang="nl-NL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Calibri" panose="020F0502020204030204" pitchFamily="34" charset="0"/>
              </a:rPr>
              <a:t>waarde.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800" dirty="0"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r>
              <a:rPr lang="nl-NL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Bij veel programma’s wil je natuurlijk ook wat vragen aan de gebruiker. Een eenvoudige manier hiervoor is gebruik maken van het commando </a:t>
            </a:r>
            <a:r>
              <a:rPr lang="nl-NL" sz="1800" i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endParaRPr lang="nl-NL" b="1" dirty="0">
              <a:highlight>
                <a:srgbClr val="FFFF00"/>
              </a:highlight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B4D20-F852-493A-BE90-438892252F00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387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Om de GPIO PINNEN AAN TE STUREN. ( General </a:t>
            </a:r>
            <a:r>
              <a:rPr lang="nl-NL" dirty="0" err="1"/>
              <a:t>Purpose</a:t>
            </a:r>
            <a:r>
              <a:rPr lang="nl-NL" dirty="0"/>
              <a:t> Input Output </a:t>
            </a:r>
            <a:r>
              <a:rPr lang="nl-NL"/>
              <a:t>Header ) Algemene Invoer Uitgang Header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B4D20-F852-493A-BE90-438892252F00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3234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Maak fouten in de code, hier leer je veel van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B4D20-F852-493A-BE90-438892252F00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273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B1-K2 </a:t>
            </a: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Heeft specialistische kennis van één of meerdere softwareontwikkelingsprogramma’s zoals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IDE’s</a:t>
            </a: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Heeft kennis van een scripttaal zoals bijvoorbeeld Powershell of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Bash</a:t>
            </a: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Kan meldingen en fouten lokaliseren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Kan oplossingsgericht denken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B1-K3: Beheert applicaties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Vaardigheden: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Kan een (onderdeel van een) script maken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Kan een eenvoudige aanpassing doen in een bestaand script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Kan testen uitvoeren om te controleren of de installatie en/of configuratie van applicaties is gelukt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nl-NL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NEDERLANDSE TAAL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 Voor het verslag geld: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Voor kwalificaties op niveau 3: 2F. (IT ALLROUND)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Voor kwalificaties op niveau 4: 3F.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(IT EXPERT plus Software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Devolper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)</a:t>
            </a: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B4D20-F852-493A-BE90-438892252F00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3466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556AC3-1C27-4A09-9CBC-15E04811F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4529540"/>
            <a:ext cx="8915399" cy="1162423"/>
          </a:xfrm>
          <a:scene3d>
            <a:camera prst="orthographicFront"/>
            <a:lightRig rig="threePt" dir="t"/>
          </a:scene3d>
        </p:spPr>
        <p:txBody>
          <a:bodyPr>
            <a:normAutofit/>
          </a:bodyPr>
          <a:lstStyle/>
          <a:p>
            <a:r>
              <a:rPr lang="nl-NL"/>
              <a:t>I.O.T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F3CD166-361F-44B3-B523-A6DD0B3A3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4528" y="5696711"/>
            <a:ext cx="8915399" cy="507189"/>
          </a:xfrm>
        </p:spPr>
        <p:txBody>
          <a:bodyPr>
            <a:normAutofit/>
          </a:bodyPr>
          <a:lstStyle/>
          <a:p>
            <a:r>
              <a:rPr lang="nl-NL" dirty="0"/>
              <a:t>Lesbrief 2 deel 2</a:t>
            </a:r>
          </a:p>
        </p:txBody>
      </p:sp>
      <p:pic>
        <p:nvPicPr>
          <p:cNvPr id="7" name="Graphic 6" descr="Atoom">
            <a:extLst>
              <a:ext uri="{FF2B5EF4-FFF2-40B4-BE49-F238E27FC236}">
                <a16:creationId xmlns:a16="http://schemas.microsoft.com/office/drawing/2014/main" id="{AC326ABC-7E0D-4005-9159-A2DDEE8C8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9213" y="642413"/>
            <a:ext cx="3602736" cy="3602736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EA0E8B06-1038-4DE2-8914-BE66F62A9764}"/>
              </a:ext>
            </a:extLst>
          </p:cNvPr>
          <p:cNvSpPr txBox="1"/>
          <p:nvPr/>
        </p:nvSpPr>
        <p:spPr>
          <a:xfrm>
            <a:off x="7449820" y="1166037"/>
            <a:ext cx="3295650" cy="25237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ts val="1200"/>
              </a:spcBef>
            </a:pPr>
            <a:endParaRPr lang="nl-NL" dirty="0"/>
          </a:p>
          <a:p>
            <a:pPr>
              <a:spcBef>
                <a:spcPts val="1200"/>
              </a:spcBef>
            </a:pPr>
            <a:r>
              <a:rPr lang="nl-NL" sz="2000" b="1" kern="0" dirty="0">
                <a:solidFill>
                  <a:srgbClr val="365F91"/>
                </a:solidFill>
                <a:latin typeface="Century"/>
                <a:ea typeface="Times New Roman" panose="02020603050405020304" pitchFamily="18" charset="0"/>
                <a:cs typeface="Times New Roman"/>
              </a:rPr>
              <a:t>Waarom maak  je deze opdracht ?</a:t>
            </a:r>
            <a:endParaRPr lang="nl-NL" sz="2000" b="1" kern="0" dirty="0">
              <a:solidFill>
                <a:srgbClr val="365F91"/>
              </a:solidFill>
              <a:latin typeface="Century" panose="020406040505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nl-NL" sz="2000" dirty="0"/>
              <a:t>Vaardigheden voor je beroep  die beschreven zijn in het kwalificatie dossier.</a:t>
            </a:r>
            <a:endParaRPr lang="nl-NL" sz="2000" dirty="0">
              <a:latin typeface="Century"/>
            </a:endParaRPr>
          </a:p>
        </p:txBody>
      </p:sp>
    </p:spTree>
    <p:extLst>
      <p:ext uri="{BB962C8B-B14F-4D97-AF65-F5344CB8AC3E}">
        <p14:creationId xmlns:p14="http://schemas.microsoft.com/office/powerpoint/2010/main" val="101134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haakmat in een schaakpartij">
            <a:extLst>
              <a:ext uri="{FF2B5EF4-FFF2-40B4-BE49-F238E27FC236}">
                <a16:creationId xmlns:a16="http://schemas.microsoft.com/office/drawing/2014/main" id="{0F4D7522-0B8B-4F08-BC5E-37BCAA2C9B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12" r="9426" b="2"/>
          <a:stretch/>
        </p:blipFill>
        <p:spPr>
          <a:xfrm>
            <a:off x="1" y="10"/>
            <a:ext cx="757444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247912F-BADB-4960-821D-5FDA3CB10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nl-NL" sz="3200">
                <a:solidFill>
                  <a:srgbClr val="FEFFFF"/>
                </a:solidFill>
              </a:rPr>
              <a:t>VRAGEN?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38C757-65A2-4BCF-BFE6-5C6940CC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770" y="2017668"/>
            <a:ext cx="3750205" cy="38578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AAN DE SLAG</a:t>
            </a:r>
            <a:endParaRPr lang="nl-NL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66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5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B5F7CC-9031-4A7F-8C8F-E6685178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41" y="249604"/>
            <a:ext cx="11827124" cy="1654031"/>
          </a:xfrm>
        </p:spPr>
        <p:txBody>
          <a:bodyPr>
            <a:normAutofit/>
          </a:bodyPr>
          <a:lstStyle/>
          <a:p>
            <a:r>
              <a:rPr lang="nl-NL" b="1" dirty="0">
                <a:solidFill>
                  <a:srgbClr val="2A7760"/>
                </a:solidFill>
              </a:rPr>
              <a:t>Ik ben klaar met de opdrachten wat kan ik doen?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2A77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D37120D4-8125-4318-8DCF-B78C16CDE9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9225" y="2133600"/>
          <a:ext cx="3650278" cy="3759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Afbeelding 9" descr="Afbeelding met tekst&#10;&#10;Automatisch gegenereerde beschrijving">
            <a:extLst>
              <a:ext uri="{FF2B5EF4-FFF2-40B4-BE49-F238E27FC236}">
                <a16:creationId xmlns:a16="http://schemas.microsoft.com/office/drawing/2014/main" id="{F3ADC174-9AA7-4B09-AA7E-9C3E6748AB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992" y="1386564"/>
            <a:ext cx="11390822" cy="2118453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1E6EE022-2D6D-4819-BE03-CDA4C07CAD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59" y="3949700"/>
            <a:ext cx="11349957" cy="217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42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E6B497-7582-41B1-AFDB-B6626EA8B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nl-NL" sz="2500" b="1" dirty="0">
                <a:solidFill>
                  <a:schemeClr val="bg1"/>
                </a:solidFill>
              </a:rPr>
              <a:t>K</a:t>
            </a:r>
            <a:r>
              <a:rPr lang="nl-NL" sz="2500" dirty="0">
                <a:solidFill>
                  <a:schemeClr val="bg1"/>
                </a:solidFill>
              </a:rPr>
              <a:t>walificatie </a:t>
            </a:r>
            <a:r>
              <a:rPr lang="nl-NL" sz="2500" b="1" dirty="0">
                <a:solidFill>
                  <a:schemeClr val="bg1"/>
                </a:solidFill>
              </a:rPr>
              <a:t>D</a:t>
            </a:r>
            <a:r>
              <a:rPr lang="nl-NL" sz="2500" dirty="0">
                <a:solidFill>
                  <a:schemeClr val="bg1"/>
                </a:solidFill>
              </a:rPr>
              <a:t>ossier en vaardigheden</a:t>
            </a:r>
            <a:br>
              <a:rPr lang="nl-NL" sz="2500" dirty="0">
                <a:solidFill>
                  <a:schemeClr val="bg1"/>
                </a:solidFill>
              </a:rPr>
            </a:br>
            <a:r>
              <a:rPr lang="nl-NL" sz="2500" dirty="0">
                <a:solidFill>
                  <a:schemeClr val="bg1"/>
                </a:solidFill>
              </a:rPr>
              <a:t>(zie team </a:t>
            </a:r>
            <a:r>
              <a:rPr lang="nl-NL" sz="2500" dirty="0" err="1">
                <a:solidFill>
                  <a:schemeClr val="bg1"/>
                </a:solidFill>
              </a:rPr>
              <a:t>iot</a:t>
            </a:r>
            <a:r>
              <a:rPr lang="nl-NL" sz="2500" dirty="0">
                <a:solidFill>
                  <a:schemeClr val="bg1"/>
                </a:solidFill>
              </a:rPr>
              <a:t> tegel voor meer info)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735740-678D-4469-A5F7-0B02B4374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3905" y="558800"/>
            <a:ext cx="6798033" cy="6299200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nl-NL" sz="22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BEROEPSSPECIFIKE ONDERDELEN</a:t>
            </a:r>
            <a:endParaRPr lang="nl-NL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nl-NL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B1-K2 </a:t>
            </a:r>
            <a:endParaRPr lang="nl-NL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nl-NL" sz="2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Heeft specialistische kennis van één of meerdere softwareontwikkelingsprogramma’s zoals </a:t>
            </a:r>
            <a:r>
              <a:rPr lang="nl-NL" sz="22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IDE’s</a:t>
            </a:r>
            <a:endParaRPr lang="nl-NL" sz="2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nl-NL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Heeft kennis van een scripttaal zoals bijvoorbeeld Powershell of </a:t>
            </a:r>
            <a:r>
              <a:rPr lang="nl-NL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Bash</a:t>
            </a:r>
            <a:endParaRPr lang="nl-NL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nl-NL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Kan meldingen en fouten lokaliseren</a:t>
            </a:r>
          </a:p>
          <a:p>
            <a:pPr>
              <a:lnSpc>
                <a:spcPct val="90000"/>
              </a:lnSpc>
            </a:pPr>
            <a:r>
              <a:rPr lang="nl-NL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Kan oplossingsgericht denken</a:t>
            </a:r>
          </a:p>
          <a:p>
            <a:pPr>
              <a:lnSpc>
                <a:spcPct val="90000"/>
              </a:lnSpc>
            </a:pPr>
            <a:r>
              <a:rPr lang="nl-NL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B1-K3: Beheert applicaties (</a:t>
            </a:r>
            <a:r>
              <a:rPr lang="nl-NL" sz="22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examenonderdeel eerste stage</a:t>
            </a:r>
            <a:r>
              <a:rPr lang="nl-NL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nl-NL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Vaardigheden:</a:t>
            </a:r>
          </a:p>
          <a:p>
            <a:pPr>
              <a:lnSpc>
                <a:spcPct val="90000"/>
              </a:lnSpc>
            </a:pPr>
            <a:r>
              <a:rPr lang="nl-NL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Kan een (onderdeel van een) script maken</a:t>
            </a:r>
          </a:p>
          <a:p>
            <a:pPr>
              <a:lnSpc>
                <a:spcPct val="90000"/>
              </a:lnSpc>
            </a:pPr>
            <a:r>
              <a:rPr lang="nl-NL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Kan een eenvoudige aanpassing doen in een bestaand script</a:t>
            </a:r>
          </a:p>
          <a:p>
            <a:pPr>
              <a:lnSpc>
                <a:spcPct val="90000"/>
              </a:lnSpc>
            </a:pPr>
            <a:r>
              <a:rPr lang="nl-NL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Kan testen uitvoeren om te controleren of de installatie en/of configuratie van applicaties is gelukt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nl-NL" sz="22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NEDERLANDSE TAAL</a:t>
            </a:r>
          </a:p>
          <a:p>
            <a:pPr>
              <a:lnSpc>
                <a:spcPct val="90000"/>
              </a:lnSpc>
            </a:pPr>
            <a:r>
              <a:rPr lang="nl-NL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Voor het verslag geld:</a:t>
            </a:r>
          </a:p>
          <a:p>
            <a:pPr>
              <a:lnSpc>
                <a:spcPct val="90000"/>
              </a:lnSpc>
            </a:pPr>
            <a:r>
              <a:rPr lang="nl-NL" sz="2200" dirty="0">
                <a:latin typeface="Calibri" panose="020F0502020204030204" pitchFamily="34" charset="0"/>
                <a:ea typeface="Calibri" panose="020F0502020204030204" pitchFamily="34" charset="0"/>
              </a:rPr>
              <a:t>V</a:t>
            </a:r>
            <a:r>
              <a:rPr lang="nl-NL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oor kwalificaties op niveau 3: 2F. (IT ALLROUND)</a:t>
            </a:r>
          </a:p>
          <a:p>
            <a:pPr>
              <a:lnSpc>
                <a:spcPct val="90000"/>
              </a:lnSpc>
            </a:pPr>
            <a:r>
              <a:rPr lang="nl-NL" sz="2200" dirty="0">
                <a:latin typeface="Calibri" panose="020F0502020204030204" pitchFamily="34" charset="0"/>
                <a:ea typeface="Calibri" panose="020F0502020204030204" pitchFamily="34" charset="0"/>
              </a:rPr>
              <a:t>V</a:t>
            </a:r>
            <a:r>
              <a:rPr lang="nl-NL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oor kwalificaties op niveau 4: 3F. 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(IT EXPERT plus Software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Devolper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endParaRPr lang="nl-NL" sz="2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nl-NL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nl-NL" sz="1500" dirty="0"/>
          </a:p>
        </p:txBody>
      </p:sp>
    </p:spTree>
    <p:extLst>
      <p:ext uri="{BB962C8B-B14F-4D97-AF65-F5344CB8AC3E}">
        <p14:creationId xmlns:p14="http://schemas.microsoft.com/office/powerpoint/2010/main" val="26728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B5F7CC-9031-4A7F-8C8F-E6685178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nl-NL" dirty="0"/>
              <a:t>Leerdoelen lesbrief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D37120D4-8125-4318-8DCF-B78C16CDE9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5524262"/>
              </p:ext>
            </p:extLst>
          </p:nvPr>
        </p:nvGraphicFramePr>
        <p:xfrm>
          <a:off x="790074" y="2327486"/>
          <a:ext cx="10848932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884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B5F7CC-9031-4A7F-8C8F-E6685178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200" dirty="0">
                <a:solidFill>
                  <a:schemeClr val="bg1"/>
                </a:solidFill>
              </a:rPr>
              <a:t>Herhaling vorige les</a:t>
            </a:r>
            <a:br>
              <a:rPr lang="nl-NL" sz="3200" dirty="0">
                <a:solidFill>
                  <a:schemeClr val="bg1"/>
                </a:solidFill>
              </a:rPr>
            </a:br>
            <a:endParaRPr lang="nl-NL" sz="3200" dirty="0">
              <a:solidFill>
                <a:schemeClr val="bg1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5CC90837-894B-AEF5-B655-010C6BDA4674}"/>
              </a:ext>
            </a:extLst>
          </p:cNvPr>
          <p:cNvSpPr txBox="1"/>
          <p:nvPr/>
        </p:nvSpPr>
        <p:spPr>
          <a:xfrm>
            <a:off x="2857500" y="215900"/>
            <a:ext cx="9143999" cy="29706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GB" sz="2400" b="1" dirty="0"/>
              <a:t>OPDRACHT 2.1: JE EERSTE PYTHON PROGRAMMA</a:t>
            </a:r>
            <a:endParaRPr lang="nl-NL" sz="2400" b="1" dirty="0"/>
          </a:p>
          <a:p>
            <a:pPr>
              <a:lnSpc>
                <a:spcPct val="200000"/>
              </a:lnSpc>
            </a:pPr>
            <a:r>
              <a:rPr lang="en-GB" sz="2400" b="1"/>
              <a:t>OPDRACHT 2.2/2.4: </a:t>
            </a:r>
            <a:r>
              <a:rPr lang="en-GB" sz="2400" b="1" dirty="0"/>
              <a:t>EEN VARIABELE GEBRUIKEN GECOMBINEERD MET INPUT</a:t>
            </a:r>
            <a:endParaRPr lang="nl-NL" sz="2400" dirty="0">
              <a:latin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nl-NL" sz="3200" dirty="0">
              <a:latin typeface="Calibri"/>
              <a:cs typeface="Calibri"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E8C2DFDC-5E66-464B-9CBD-572E3BB5BC56}"/>
              </a:ext>
            </a:extLst>
          </p:cNvPr>
          <p:cNvSpPr txBox="1"/>
          <p:nvPr/>
        </p:nvSpPr>
        <p:spPr>
          <a:xfrm>
            <a:off x="270608" y="1619991"/>
            <a:ext cx="27504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/>
              <a:t>Herhaling vorige les</a:t>
            </a:r>
          </a:p>
        </p:txBody>
      </p:sp>
      <p:pic>
        <p:nvPicPr>
          <p:cNvPr id="11" name="Tijdelijke aanduiding voor inhoud 10" descr="Afbeelding met tekst&#10;&#10;Automatisch gegenereerde beschrijving">
            <a:extLst>
              <a:ext uri="{FF2B5EF4-FFF2-40B4-BE49-F238E27FC236}">
                <a16:creationId xmlns:a16="http://schemas.microsoft.com/office/drawing/2014/main" id="{F25C2E29-59E5-41AF-BE13-3778B9E43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060" y="2900880"/>
            <a:ext cx="11868340" cy="3957119"/>
          </a:xfrm>
        </p:spPr>
      </p:pic>
    </p:spTree>
    <p:extLst>
      <p:ext uri="{BB962C8B-B14F-4D97-AF65-F5344CB8AC3E}">
        <p14:creationId xmlns:p14="http://schemas.microsoft.com/office/powerpoint/2010/main" val="107144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5C624B6-8015-4ADC-901F-019368E84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26A2E7E0-2843-46B8-93BE-1550A0211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C3DFCF24-8DB5-4AE5-835B-BB70A1E32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3FB42478-59FA-4431-9B53-77F5C49C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32CD15BE-F5F1-457C-A6D8-FD8E2DB04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B1E7B2B0-B0C3-4108-8719-7FF23E012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64C23534-7391-4D96-850B-D313FFDE0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87C0B909-7094-43DE-B429-83F84713B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8A38F05B-4643-448F-B81B-943E0D7A8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A018DEBF-5D49-4F03-95F7-87F9140D3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2B69596C-3B0A-453A-B995-237D38EF4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2FEAB0CC-A995-4828-BD44-A4C92BF92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D1188175-70FF-4B3F-A72C-F8344F937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CD96805-F42E-43A2-8B19-4B4B4B687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42A8F4BD-2C91-4AF2-9B89-CCD705322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CAF0E8F1-102B-4CED-8682-C40775A07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B7E98A2C-C27C-4D3E-9C8E-A8DFFB96B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AC5F5B21-8161-4AF0-AFC6-8C0BB900F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444CB1B2-C390-427E-918E-5DDA48D5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9DB47AFF-0B7D-4B02-964B-D591DEBCF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AC2036E8-8248-42AF-BC81-7C345B9EF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6EAC27B8-BE4A-452F-961E-AA3C93638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B983A26D-CABB-4FAC-B9F3-CE49FBE1F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3D0C2F7F-F20C-4B90-9316-8F57AF20E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136D227-371A-489A-87B5-CA4CC6086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8FF14CE4-AEE0-43E1-B363-024A64C47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FC51DF5C-9611-4217-9C87-B1BA1BFAB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F1E5C2E7-30C4-47BD-A0C7-169C7A5F2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kstvak 2">
            <a:extLst>
              <a:ext uri="{FF2B5EF4-FFF2-40B4-BE49-F238E27FC236}">
                <a16:creationId xmlns:a16="http://schemas.microsoft.com/office/drawing/2014/main" id="{D7305401-6F30-B5D0-AC60-1D2686EA9B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7923852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Tekstvak 37">
            <a:extLst>
              <a:ext uri="{FF2B5EF4-FFF2-40B4-BE49-F238E27FC236}">
                <a16:creationId xmlns:a16="http://schemas.microsoft.com/office/drawing/2014/main" id="{E983B63A-4F93-4394-B35D-591E6AEA4B93}"/>
              </a:ext>
            </a:extLst>
          </p:cNvPr>
          <p:cNvSpPr txBox="1"/>
          <p:nvPr/>
        </p:nvSpPr>
        <p:spPr>
          <a:xfrm>
            <a:off x="521551" y="1741554"/>
            <a:ext cx="27488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3600" dirty="0">
                <a:solidFill>
                  <a:schemeClr val="tx1"/>
                </a:solidFill>
                <a:highlight>
                  <a:srgbClr val="FFFF00"/>
                </a:highlight>
              </a:rPr>
              <a:t>Lesdoelen </a:t>
            </a:r>
            <a:r>
              <a:rPr lang="nl-NL" sz="3600">
                <a:solidFill>
                  <a:schemeClr val="tx1"/>
                </a:solidFill>
                <a:highlight>
                  <a:srgbClr val="FFFF00"/>
                </a:highlight>
              </a:rPr>
              <a:t>lesbrief 2</a:t>
            </a:r>
            <a:endParaRPr lang="nl-NL" sz="3600" dirty="0">
              <a:highlight>
                <a:srgbClr val="FFFF00"/>
              </a:highlight>
            </a:endParaRPr>
          </a:p>
        </p:txBody>
      </p:sp>
      <p:sp>
        <p:nvSpPr>
          <p:cNvPr id="40" name="Rechthoek 39" descr="Head with Gears">
            <a:extLst>
              <a:ext uri="{FF2B5EF4-FFF2-40B4-BE49-F238E27FC236}">
                <a16:creationId xmlns:a16="http://schemas.microsoft.com/office/drawing/2014/main" id="{6D03496C-04AE-4530-8720-247D1A735925}"/>
              </a:ext>
            </a:extLst>
          </p:cNvPr>
          <p:cNvSpPr/>
          <p:nvPr/>
        </p:nvSpPr>
        <p:spPr>
          <a:xfrm>
            <a:off x="5218745" y="968023"/>
            <a:ext cx="609099" cy="609099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293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5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B5F7CC-9031-4A7F-8C8F-E6685178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41" y="249604"/>
            <a:ext cx="10019817" cy="1259894"/>
          </a:xfrm>
        </p:spPr>
        <p:txBody>
          <a:bodyPr>
            <a:normAutofit/>
          </a:bodyPr>
          <a:lstStyle/>
          <a:p>
            <a:r>
              <a:rPr lang="nl-NL" b="1" dirty="0">
                <a:solidFill>
                  <a:srgbClr val="2A7760"/>
                </a:solidFill>
              </a:rPr>
              <a:t>Waarom leer je python bij IOT?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2A77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Afbeelding 3" descr="Afbeelding met tekst, elektronica&#10;&#10;Automatisch gegenereerde beschrijving">
            <a:extLst>
              <a:ext uri="{FF2B5EF4-FFF2-40B4-BE49-F238E27FC236}">
                <a16:creationId xmlns:a16="http://schemas.microsoft.com/office/drawing/2014/main" id="{9D5531AA-E808-2F03-3F04-A37AF9D59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58" y="757267"/>
            <a:ext cx="11260596" cy="6161925"/>
          </a:xfrm>
          <a:prstGeom prst="rect">
            <a:avLst/>
          </a:prstGeom>
        </p:spPr>
      </p:pic>
      <p:sp>
        <p:nvSpPr>
          <p:cNvPr id="40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D37120D4-8125-4318-8DCF-B78C16CDE9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443691"/>
              </p:ext>
            </p:extLst>
          </p:nvPr>
        </p:nvGraphicFramePr>
        <p:xfrm>
          <a:off x="649225" y="2133600"/>
          <a:ext cx="3650278" cy="3759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5178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5D291-16B5-4216-86CC-A53DE4AF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925" y="252879"/>
            <a:ext cx="8911687" cy="1099915"/>
          </a:xfrm>
        </p:spPr>
        <p:txBody>
          <a:bodyPr>
            <a:normAutofit/>
          </a:bodyPr>
          <a:lstStyle/>
          <a:p>
            <a:pPr algn="ctr"/>
            <a:r>
              <a:rPr lang="nl-NL" sz="3200" dirty="0" err="1"/>
              <a:t>Breadboard</a:t>
            </a:r>
            <a:r>
              <a:rPr lang="nl-NL" sz="3200" dirty="0"/>
              <a:t> </a:t>
            </a:r>
            <a:br>
              <a:rPr lang="nl-NL" sz="3200" dirty="0"/>
            </a:br>
            <a:endParaRPr lang="nl-NL" sz="3200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4567939-DB12-42F6-92C8-246D28E26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7659688" cy="3777622"/>
          </a:xfrm>
        </p:spPr>
        <p:txBody>
          <a:bodyPr/>
          <a:lstStyle/>
          <a:p>
            <a:endParaRPr lang="nl-NL" dirty="0"/>
          </a:p>
          <a:p>
            <a:endParaRPr lang="nl-NL" dirty="0"/>
          </a:p>
        </p:txBody>
      </p:sp>
      <p:pic>
        <p:nvPicPr>
          <p:cNvPr id="5" name="Afbeelding 4" descr="Afbeelding met tafel&#10;&#10;Automatisch gegenereerde beschrijving">
            <a:extLst>
              <a:ext uri="{FF2B5EF4-FFF2-40B4-BE49-F238E27FC236}">
                <a16:creationId xmlns:a16="http://schemas.microsoft.com/office/drawing/2014/main" id="{F88AD43C-66A5-4D5E-8129-41A6EA13C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1" y="964519"/>
            <a:ext cx="8026195" cy="564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80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6">
            <a:extLst>
              <a:ext uri="{FF2B5EF4-FFF2-40B4-BE49-F238E27FC236}">
                <a16:creationId xmlns:a16="http://schemas.microsoft.com/office/drawing/2014/main" id="{138AFE4F-8604-2902-53CB-6551C3655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6429" y="172434"/>
            <a:ext cx="10697161" cy="651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38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F305C72-8769-4E0F-B31D-F4B1C9DC9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2583CFC-05A3-4743-9A2E-7C2095B8D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9A751892-92F2-4CB4-BCAB-6D0AAF8F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5934046E-4D7C-4AA6-8633-29944553F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421462AB-19D6-42DB-A850-F35B82C7B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208D8C07-9637-45D3-9E40-7C5C40077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883C90A1-D75A-4818-9F01-B4BF19D74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8808F87B-C4B8-4084-BD89-E41A1A44E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E7FC0B23-1372-4455-98CE-E0FC7FF99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D14B79DD-45AC-487C-B361-0312B3C85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CDA09C7F-7AF3-4B6C-BC42-92780A682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FF7EBDD4-71BF-4FAF-B00B-444F9AE20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AF5E4290-F8B0-440E-A418-613A1552D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FF0BF04A-FCC8-42BF-AD17-10F0ACB44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06F0A57-55BB-457C-9C8C-3DEE71009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60DB408E-A426-4658-B39D-0BBF09463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EFFABCA-CAA4-45E4-A7D4-DB3D2C864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99494AF8-97E4-4473-AA6E-B4AB1279E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05C67DC-0E54-4C69-90BE-8374C7E97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2B38B94-E895-4324-B699-EEF28E052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41E77CC3-723C-4C87-A1BA-D8E35B801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CC5757E8-4CBE-4EA3-98AF-96361C91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51E4772B-9FB7-4AC7-B352-C44489167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F853444-696F-4B42-8C91-1F6EDD53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CD1A3085-30B0-496B-B9D3-55280769A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1B2519D7-F51F-4583-9B50-41B493C14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E1141E0-4F4D-4B40-BDB5-B2DD0FAEB3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1D5D291-16B5-4216-86CC-A53DE4AF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Breadboard</a:t>
            </a:r>
            <a:r>
              <a:rPr lang="nl-NL" dirty="0"/>
              <a:t> gekoppeld aan de Raspberry Pi </a:t>
            </a:r>
            <a:br>
              <a:rPr lang="nl-NL" dirty="0"/>
            </a:br>
            <a:endParaRPr lang="nl-NL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5E0C91A-3F1D-43D7-9AB4-5D0A17D5C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3A6C27A1-A438-4EC6-93BF-EC26F29BB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BE1E91E-B7BF-405F-89E1-855A5E9BBF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56" r="3444"/>
          <a:stretch/>
        </p:blipFill>
        <p:spPr>
          <a:xfrm>
            <a:off x="-1554" y="1731"/>
            <a:ext cx="4655850" cy="6858000"/>
          </a:xfrm>
          <a:prstGeom prst="rect">
            <a:avLst/>
          </a:prstGeom>
        </p:spPr>
      </p:pic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4567939-DB12-42F6-92C8-246D28E26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3777622"/>
          </a:xfrm>
        </p:spPr>
        <p:txBody>
          <a:bodyPr>
            <a:normAutofit/>
          </a:bodyPr>
          <a:lstStyle/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29036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F305C72-8769-4E0F-B31D-F4B1C9DC9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2583CFC-05A3-4743-9A2E-7C2095B8D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9A751892-92F2-4CB4-BCAB-6D0AAF8F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5934046E-4D7C-4AA6-8633-29944553F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421462AB-19D6-42DB-A850-F35B82C7B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208D8C07-9637-45D3-9E40-7C5C40077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883C90A1-D75A-4818-9F01-B4BF19D74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8808F87B-C4B8-4084-BD89-E41A1A44E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E7FC0B23-1372-4455-98CE-E0FC7FF99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D14B79DD-45AC-487C-B361-0312B3C85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CDA09C7F-7AF3-4B6C-BC42-92780A682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FF7EBDD4-71BF-4FAF-B00B-444F9AE20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AF5E4290-F8B0-440E-A418-613A1552D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FF0BF04A-FCC8-42BF-AD17-10F0ACB44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06F0A57-55BB-457C-9C8C-3DEE71009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60DB408E-A426-4658-B39D-0BBF09463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EFFABCA-CAA4-45E4-A7D4-DB3D2C864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99494AF8-97E4-4473-AA6E-B4AB1279E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05C67DC-0E54-4C69-90BE-8374C7E97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2B38B94-E895-4324-B699-EEF28E052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41E77CC3-723C-4C87-A1BA-D8E35B801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CC5757E8-4CBE-4EA3-98AF-96361C91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51E4772B-9FB7-4AC7-B352-C44489167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F853444-696F-4B42-8C91-1F6EDD53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CD1A3085-30B0-496B-B9D3-55280769A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1B2519D7-F51F-4583-9B50-41B493C14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E1141E0-4F4D-4B40-BDB5-B2DD0FAEB3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1D5D291-16B5-4216-86CC-A53DE4AF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292" y="155942"/>
            <a:ext cx="5021516" cy="1280890"/>
          </a:xfrm>
        </p:spPr>
        <p:txBody>
          <a:bodyPr>
            <a:normAutofit/>
          </a:bodyPr>
          <a:lstStyle/>
          <a:p>
            <a:r>
              <a:rPr lang="nl-NL" dirty="0"/>
              <a:t>Veilig werken </a:t>
            </a:r>
            <a:br>
              <a:rPr lang="nl-NL" dirty="0"/>
            </a:br>
            <a:endParaRPr lang="nl-NL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5E0C91A-3F1D-43D7-9AB4-5D0A17D5C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3A6C27A1-A438-4EC6-93BF-EC26F29BB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BE1E91E-B7BF-405F-89E1-855A5E9BBF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56" r="3444"/>
          <a:stretch/>
        </p:blipFill>
        <p:spPr>
          <a:xfrm>
            <a:off x="-1554" y="1731"/>
            <a:ext cx="4655850" cy="6858000"/>
          </a:xfrm>
          <a:prstGeom prst="rect">
            <a:avLst/>
          </a:prstGeom>
        </p:spPr>
      </p:pic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4567939-DB12-42F6-92C8-246D28E26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0298" y="703848"/>
            <a:ext cx="5066419" cy="980957"/>
          </a:xfrm>
        </p:spPr>
        <p:txBody>
          <a:bodyPr>
            <a:normAutofit/>
          </a:bodyPr>
          <a:lstStyle/>
          <a:p>
            <a:endParaRPr lang="nl-NL" dirty="0"/>
          </a:p>
          <a:p>
            <a:r>
              <a:rPr lang="nl-NL" sz="2800" dirty="0"/>
              <a:t>Gebruik een ESD mat</a:t>
            </a:r>
            <a:endParaRPr lang="nl-NL" dirty="0"/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7B0311A-11C8-8548-1865-575D35536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717" y="427888"/>
            <a:ext cx="1720938" cy="1397072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D8BA5103-263E-F188-7F96-F3D415A096B1}"/>
              </a:ext>
            </a:extLst>
          </p:cNvPr>
          <p:cNvSpPr txBox="1"/>
          <p:nvPr/>
        </p:nvSpPr>
        <p:spPr>
          <a:xfrm>
            <a:off x="6140713" y="1586815"/>
            <a:ext cx="43623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Electro </a:t>
            </a:r>
            <a:r>
              <a:rPr lang="nl-NL" sz="24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Static</a:t>
            </a:r>
            <a:r>
              <a:rPr lang="nl-NL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Discharge</a:t>
            </a:r>
            <a:r>
              <a:rPr lang="nl-NL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nl-NL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(Elektro Statische Ontlading).</a:t>
            </a:r>
            <a:endParaRPr lang="nl-NL" sz="2400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9ECF6F87-B8F0-DE26-E47F-65B18D014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902" y="2537091"/>
            <a:ext cx="6357445" cy="1679018"/>
          </a:xfrm>
          <a:prstGeom prst="rect">
            <a:avLst/>
          </a:prstGeom>
        </p:spPr>
      </p:pic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67FCE8B0-5589-0B62-6AD6-F4B40464D234}"/>
              </a:ext>
            </a:extLst>
          </p:cNvPr>
          <p:cNvSpPr txBox="1">
            <a:spLocks/>
          </p:cNvSpPr>
          <p:nvPr/>
        </p:nvSpPr>
        <p:spPr>
          <a:xfrm>
            <a:off x="5982504" y="4185029"/>
            <a:ext cx="5560311" cy="2471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  <a:p>
            <a:r>
              <a:rPr lang="nl-NL" sz="2800" dirty="0"/>
              <a:t>Sluit eerst de elektronica aan op het </a:t>
            </a:r>
            <a:r>
              <a:rPr lang="nl-NL" sz="2800" dirty="0" err="1"/>
              <a:t>breadboard</a:t>
            </a:r>
            <a:endParaRPr lang="nl-NL" sz="2800" dirty="0"/>
          </a:p>
          <a:p>
            <a:r>
              <a:rPr lang="nl-NL" sz="2800" dirty="0"/>
              <a:t>Start de </a:t>
            </a:r>
            <a:r>
              <a:rPr lang="nl-NL" sz="2800" dirty="0" err="1"/>
              <a:t>Raspberry</a:t>
            </a:r>
            <a:r>
              <a:rPr lang="nl-NL" sz="2800" dirty="0"/>
              <a:t> pi op</a:t>
            </a:r>
          </a:p>
          <a:p>
            <a:pPr marL="0" indent="0">
              <a:buFont typeface="Wingdings 3" charset="2"/>
              <a:buNone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4728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5D291-16B5-4216-86CC-A53DE4AF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925" y="252879"/>
            <a:ext cx="8911687" cy="1099915"/>
          </a:xfrm>
        </p:spPr>
        <p:txBody>
          <a:bodyPr>
            <a:normAutofit/>
          </a:bodyPr>
          <a:lstStyle/>
          <a:p>
            <a:r>
              <a:rPr lang="nl-NL" sz="3200" dirty="0"/>
              <a:t>Beoordelingsformulier </a:t>
            </a:r>
            <a:br>
              <a:rPr lang="nl-NL" sz="3200" dirty="0"/>
            </a:br>
            <a:endParaRPr lang="nl-NL" sz="3200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426321E2-6849-4895-B66D-EC5ABED9BC0F}"/>
              </a:ext>
            </a:extLst>
          </p:cNvPr>
          <p:cNvSpPr txBox="1"/>
          <p:nvPr/>
        </p:nvSpPr>
        <p:spPr>
          <a:xfrm>
            <a:off x="1765118" y="802242"/>
            <a:ext cx="9258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*****************SAMENWERKEN*******************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Voordat je je verslag upload in teams controleer samen met je buurman/vrouw je verslag en vraag na of alles duidelijk is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4567939-DB12-42F6-92C8-246D28E26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7659688" cy="3777622"/>
          </a:xfrm>
        </p:spPr>
        <p:txBody>
          <a:bodyPr/>
          <a:lstStyle/>
          <a:p>
            <a:endParaRPr lang="nl-NL" dirty="0"/>
          </a:p>
          <a:p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1BA50817-7149-4EE1-8850-494DF425E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66" y="2002205"/>
            <a:ext cx="9223495" cy="490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94265"/>
      </p:ext>
    </p:extLst>
  </p:cSld>
  <p:clrMapOvr>
    <a:masterClrMapping/>
  </p:clrMapOvr>
</p:sld>
</file>

<file path=ppt/theme/theme1.xml><?xml version="1.0" encoding="utf-8"?>
<a:theme xmlns:a="http://schemas.openxmlformats.org/drawingml/2006/main" name="Sliert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CF8244917FD2439A02D36F4ED1774E" ma:contentTypeVersion="5" ma:contentTypeDescription="Create a new document." ma:contentTypeScope="" ma:versionID="3fc3d13c088f570b2295c51f179dd81c">
  <xsd:schema xmlns:xsd="http://www.w3.org/2001/XMLSchema" xmlns:xs="http://www.w3.org/2001/XMLSchema" xmlns:p="http://schemas.microsoft.com/office/2006/metadata/properties" xmlns:ns2="59bbc668-0c4f-43c7-8909-c96bc69a3e78" targetNamespace="http://schemas.microsoft.com/office/2006/metadata/properties" ma:root="true" ma:fieldsID="664dc778693ce3170dd5c5a0871c8128" ns2:_="">
    <xsd:import namespace="59bbc668-0c4f-43c7-8909-c96bc69a3e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bbc668-0c4f-43c7-8909-c96bc69a3e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FD5A41-7AA6-482E-9A05-B82DEE7DC9C0}">
  <ds:schemaRefs>
    <ds:schemaRef ds:uri="2d193826-5e1d-4267-b517-ac5723f287b9"/>
    <ds:schemaRef ds:uri="http://purl.org/dc/terms/"/>
    <ds:schemaRef ds:uri="http://schemas.microsoft.com/office/2006/documentManagement/types"/>
    <ds:schemaRef ds:uri="eac2417c-92f8-42fb-8f02-762d2e746330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50CC17E-8457-4C04-8727-0B99A9FEFC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0564F8-83DD-446F-A780-BA837102C7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bbc668-0c4f-43c7-8909-c96bc69a3e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351</TotalTime>
  <Words>580</Words>
  <Application>Microsoft Office PowerPoint</Application>
  <PresentationFormat>Breedbeeld</PresentationFormat>
  <Paragraphs>109</Paragraphs>
  <Slides>13</Slides>
  <Notes>4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4" baseType="lpstr">
      <vt:lpstr>Sliert</vt:lpstr>
      <vt:lpstr>I.O.T</vt:lpstr>
      <vt:lpstr>Herhaling vorige les </vt:lpstr>
      <vt:lpstr>PowerPoint-presentatie</vt:lpstr>
      <vt:lpstr>Waarom leer je python bij IOT?</vt:lpstr>
      <vt:lpstr>Breadboard  </vt:lpstr>
      <vt:lpstr>PowerPoint-presentatie</vt:lpstr>
      <vt:lpstr>Breadboard gekoppeld aan de Raspberry Pi  </vt:lpstr>
      <vt:lpstr>Veilig werken  </vt:lpstr>
      <vt:lpstr>Beoordelingsformulier  </vt:lpstr>
      <vt:lpstr>VRAGEN?</vt:lpstr>
      <vt:lpstr>Ik ben klaar met de opdrachten wat kan ik doen?</vt:lpstr>
      <vt:lpstr>Kwalificatie Dossier en vaardigheden (zie team iot tegel voor meer info)</vt:lpstr>
      <vt:lpstr>Leerdoelen lesbrief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I.O.T</dc:title>
  <dc:creator>Willem de Boer</dc:creator>
  <cp:lastModifiedBy>Morad el Haddaoui</cp:lastModifiedBy>
  <cp:revision>78</cp:revision>
  <dcterms:created xsi:type="dcterms:W3CDTF">2022-01-16T12:29:38Z</dcterms:created>
  <dcterms:modified xsi:type="dcterms:W3CDTF">2023-09-14T10:55:00Z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0x0101007CCF8244917FD2439A02D36F4ED1774E</vt:lpwstr>
  </property>
  <property fmtid="{D5CDD505-2E9C-101B-9397-08002B2CF9AE}" pid="3" name="MediaServiceImageTags">
    <vt:lpwstr/>
  </property>
</Properties>
</file>