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4"/>
  </p:notesMasterIdLst>
  <p:sldIdLst>
    <p:sldId id="274" r:id="rId5"/>
    <p:sldId id="265" r:id="rId6"/>
    <p:sldId id="276" r:id="rId7"/>
    <p:sldId id="257" r:id="rId8"/>
    <p:sldId id="275" r:id="rId9"/>
    <p:sldId id="264" r:id="rId10"/>
    <p:sldId id="259" r:id="rId11"/>
    <p:sldId id="277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CCE29804-7A4B-46BC-B6F3-5B63F91B92DC}">
          <p14:sldIdLst>
            <p14:sldId id="274"/>
            <p14:sldId id="265"/>
            <p14:sldId id="276"/>
            <p14:sldId id="257"/>
            <p14:sldId id="275"/>
            <p14:sldId id="264"/>
            <p14:sldId id="259"/>
            <p14:sldId id="277"/>
          </p14:sldIdLst>
        </p14:section>
        <p14:section name="Naamloze sectie" id="{BB40469A-1247-416E-9427-E070D7E32537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CE3C4C-194E-4C3E-A1DA-8E062DB87715}" v="1" dt="2023-09-14T10:52:57.869"/>
    <p1510:client id="{6E196E81-9434-4618-9625-DC0B4F88FF91}" v="8" dt="2023-07-17T10:19:46.050"/>
    <p1510:client id="{B96FA8C9-11B3-47F0-9D30-57A48B16DE95}" v="1" dt="2023-02-20T10:06:50.482"/>
    <p1510:client id="{E937BC86-D03F-49AC-8343-04ECEFF13CAA}" v="3" dt="2023-09-14T10:44:45.174"/>
    <p1510:client id="{EAD1BF45-300D-4AA2-A153-B5232967D88F}" v="137" dt="2023-07-17T10:33:44.3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em de Boer" userId="S::brw1@regiocollege.nl::5b16a65f-7fd6-486d-9381-0adaf62e63d8" providerId="AD" clId="Web-{F863A6D9-A119-44EA-ADE9-EC58B3214020}"/>
    <pc:docChg chg="modSld">
      <pc:chgData name="Willem de Boer" userId="S::brw1@regiocollege.nl::5b16a65f-7fd6-486d-9381-0adaf62e63d8" providerId="AD" clId="Web-{F863A6D9-A119-44EA-ADE9-EC58B3214020}" dt="2023-01-27T08:59:24.665" v="44" actId="20577"/>
      <pc:docMkLst>
        <pc:docMk/>
      </pc:docMkLst>
      <pc:sldChg chg="modSp">
        <pc:chgData name="Willem de Boer" userId="S::brw1@regiocollege.nl::5b16a65f-7fd6-486d-9381-0adaf62e63d8" providerId="AD" clId="Web-{F863A6D9-A119-44EA-ADE9-EC58B3214020}" dt="2023-01-27T08:54:54.968" v="2" actId="20577"/>
        <pc:sldMkLst>
          <pc:docMk/>
          <pc:sldMk cId="1011342814" sldId="274"/>
        </pc:sldMkLst>
        <pc:spChg chg="mod">
          <ac:chgData name="Willem de Boer" userId="S::brw1@regiocollege.nl::5b16a65f-7fd6-486d-9381-0adaf62e63d8" providerId="AD" clId="Web-{F863A6D9-A119-44EA-ADE9-EC58B3214020}" dt="2023-01-27T08:54:54.968" v="2" actId="20577"/>
          <ac:spMkLst>
            <pc:docMk/>
            <pc:sldMk cId="1011342814" sldId="274"/>
            <ac:spMk id="3" creationId="{5F3CD166-361F-44B3-B523-A6DD0B3A336B}"/>
          </ac:spMkLst>
        </pc:spChg>
      </pc:sldChg>
      <pc:sldChg chg="modSp">
        <pc:chgData name="Willem de Boer" userId="S::brw1@regiocollege.nl::5b16a65f-7fd6-486d-9381-0adaf62e63d8" providerId="AD" clId="Web-{F863A6D9-A119-44EA-ADE9-EC58B3214020}" dt="2023-01-27T08:59:24.665" v="44" actId="20577"/>
        <pc:sldMkLst>
          <pc:docMk/>
          <pc:sldMk cId="174568117" sldId="276"/>
        </pc:sldMkLst>
        <pc:spChg chg="mod">
          <ac:chgData name="Willem de Boer" userId="S::brw1@regiocollege.nl::5b16a65f-7fd6-486d-9381-0adaf62e63d8" providerId="AD" clId="Web-{F863A6D9-A119-44EA-ADE9-EC58B3214020}" dt="2023-01-27T08:59:24.665" v="44" actId="20577"/>
          <ac:spMkLst>
            <pc:docMk/>
            <pc:sldMk cId="174568117" sldId="276"/>
            <ac:spMk id="2" creationId="{BBB5F7CC-9031-4A7F-8C8F-E66851787161}"/>
          </ac:spMkLst>
        </pc:spChg>
      </pc:sldChg>
      <pc:sldChg chg="modSp">
        <pc:chgData name="Willem de Boer" userId="S::brw1@regiocollege.nl::5b16a65f-7fd6-486d-9381-0adaf62e63d8" providerId="AD" clId="Web-{F863A6D9-A119-44EA-ADE9-EC58B3214020}" dt="2023-01-27T08:58:54.930" v="42"/>
        <pc:sldMkLst>
          <pc:docMk/>
          <pc:sldMk cId="585364313" sldId="280"/>
        </pc:sldMkLst>
        <pc:graphicFrameChg chg="mod modGraphic">
          <ac:chgData name="Willem de Boer" userId="S::brw1@regiocollege.nl::5b16a65f-7fd6-486d-9381-0adaf62e63d8" providerId="AD" clId="Web-{F863A6D9-A119-44EA-ADE9-EC58B3214020}" dt="2023-01-27T08:58:54.930" v="42"/>
          <ac:graphicFrameMkLst>
            <pc:docMk/>
            <pc:sldMk cId="585364313" sldId="280"/>
            <ac:graphicFrameMk id="4" creationId="{92CC85B2-EF0B-F45B-C5C9-6D7520B4EF20}"/>
          </ac:graphicFrameMkLst>
        </pc:graphicFrameChg>
      </pc:sldChg>
    </pc:docChg>
  </pc:docChgLst>
  <pc:docChgLst>
    <pc:chgData name="Willem de Boer" userId="5b16a65f-7fd6-486d-9381-0adaf62e63d8" providerId="ADAL" clId="{8F275A50-CFE5-46E9-A105-3DA60E85C645}"/>
    <pc:docChg chg="undo custSel modSld">
      <pc:chgData name="Willem de Boer" userId="5b16a65f-7fd6-486d-9381-0adaf62e63d8" providerId="ADAL" clId="{8F275A50-CFE5-46E9-A105-3DA60E85C645}" dt="2022-01-25T14:22:30.313" v="439" actId="20577"/>
      <pc:docMkLst>
        <pc:docMk/>
      </pc:docMkLst>
      <pc:sldChg chg="modSp mod">
        <pc:chgData name="Willem de Boer" userId="5b16a65f-7fd6-486d-9381-0adaf62e63d8" providerId="ADAL" clId="{8F275A50-CFE5-46E9-A105-3DA60E85C645}" dt="2022-01-25T14:22:30.313" v="439" actId="20577"/>
        <pc:sldMkLst>
          <pc:docMk/>
          <pc:sldMk cId="3316663889" sldId="261"/>
        </pc:sldMkLst>
        <pc:spChg chg="mod">
          <ac:chgData name="Willem de Boer" userId="5b16a65f-7fd6-486d-9381-0adaf62e63d8" providerId="ADAL" clId="{8F275A50-CFE5-46E9-A105-3DA60E85C645}" dt="2022-01-25T14:22:30.313" v="439" actId="20577"/>
          <ac:spMkLst>
            <pc:docMk/>
            <pc:sldMk cId="3316663889" sldId="261"/>
            <ac:spMk id="3" creationId="{0F38C757-65A2-4BCF-BFE6-5C6940CC0523}"/>
          </ac:spMkLst>
        </pc:spChg>
      </pc:sldChg>
      <pc:sldChg chg="addSp delSp modSp mod modAnim">
        <pc:chgData name="Willem de Boer" userId="5b16a65f-7fd6-486d-9381-0adaf62e63d8" providerId="ADAL" clId="{8F275A50-CFE5-46E9-A105-3DA60E85C645}" dt="2022-01-25T14:16:19.358" v="378" actId="20577"/>
        <pc:sldMkLst>
          <pc:docMk/>
          <pc:sldMk cId="1071442550" sldId="265"/>
        </pc:sldMkLst>
        <pc:spChg chg="add mod">
          <ac:chgData name="Willem de Boer" userId="5b16a65f-7fd6-486d-9381-0adaf62e63d8" providerId="ADAL" clId="{8F275A50-CFE5-46E9-A105-3DA60E85C645}" dt="2022-01-25T14:16:19.358" v="378" actId="20577"/>
          <ac:spMkLst>
            <pc:docMk/>
            <pc:sldMk cId="1071442550" sldId="265"/>
            <ac:spMk id="4" creationId="{60511D13-970F-4F85-BEED-0EF0D3239212}"/>
          </ac:spMkLst>
        </pc:spChg>
        <pc:graphicFrameChg chg="del mod">
          <ac:chgData name="Willem de Boer" userId="5b16a65f-7fd6-486d-9381-0adaf62e63d8" providerId="ADAL" clId="{8F275A50-CFE5-46E9-A105-3DA60E85C645}" dt="2022-01-25T14:00:37.656" v="95" actId="478"/>
          <ac:graphicFrameMkLst>
            <pc:docMk/>
            <pc:sldMk cId="1071442550" sldId="265"/>
            <ac:graphicFrameMk id="5" creationId="{D37120D4-8125-4318-8DCF-B78C16CDE941}"/>
          </ac:graphicFrameMkLst>
        </pc:graphicFrameChg>
      </pc:sldChg>
    </pc:docChg>
  </pc:docChgLst>
  <pc:docChgLst>
    <pc:chgData name="Morad el Haddaoui" userId="S::hmd@regiocollege.nl::0f2ae594-cbab-4a40-82d1-5cc786d14c82" providerId="AD" clId="Web-{A752629A-ED23-4B97-A6F9-8507439A495D}"/>
    <pc:docChg chg="modSld">
      <pc:chgData name="Morad el Haddaoui" userId="S::hmd@regiocollege.nl::0f2ae594-cbab-4a40-82d1-5cc786d14c82" providerId="AD" clId="Web-{A752629A-ED23-4B97-A6F9-8507439A495D}" dt="2022-09-12T06:49:19.443" v="3" actId="20577"/>
      <pc:docMkLst>
        <pc:docMk/>
      </pc:docMkLst>
      <pc:sldChg chg="modSp">
        <pc:chgData name="Morad el Haddaoui" userId="S::hmd@regiocollege.nl::0f2ae594-cbab-4a40-82d1-5cc786d14c82" providerId="AD" clId="Web-{A752629A-ED23-4B97-A6F9-8507439A495D}" dt="2022-09-12T06:49:19.443" v="3" actId="20577"/>
        <pc:sldMkLst>
          <pc:docMk/>
          <pc:sldMk cId="3316663889" sldId="261"/>
        </pc:sldMkLst>
        <pc:spChg chg="mod">
          <ac:chgData name="Morad el Haddaoui" userId="S::hmd@regiocollege.nl::0f2ae594-cbab-4a40-82d1-5cc786d14c82" providerId="AD" clId="Web-{A752629A-ED23-4B97-A6F9-8507439A495D}" dt="2022-09-12T06:49:19.443" v="3" actId="20577"/>
          <ac:spMkLst>
            <pc:docMk/>
            <pc:sldMk cId="3316663889" sldId="261"/>
            <ac:spMk id="3" creationId="{0F38C757-65A2-4BCF-BFE6-5C6940CC0523}"/>
          </ac:spMkLst>
        </pc:spChg>
      </pc:sldChg>
    </pc:docChg>
  </pc:docChgLst>
  <pc:docChgLst>
    <pc:chgData name="Willem de Boer" userId="S::brw1@regiocollege.nl::5b16a65f-7fd6-486d-9381-0adaf62e63d8" providerId="AD" clId="Web-{96FAFDAD-E448-4BAE-B1A6-6A48C131AD2E}"/>
    <pc:docChg chg="addSld modSld sldOrd modSection">
      <pc:chgData name="Willem de Boer" userId="S::brw1@regiocollege.nl::5b16a65f-7fd6-486d-9381-0adaf62e63d8" providerId="AD" clId="Web-{96FAFDAD-E448-4BAE-B1A6-6A48C131AD2E}" dt="2022-09-04T11:09:42.147" v="27"/>
      <pc:docMkLst>
        <pc:docMk/>
      </pc:docMkLst>
      <pc:sldChg chg="delSp modSp add ord replId delAnim">
        <pc:chgData name="Willem de Boer" userId="S::brw1@regiocollege.nl::5b16a65f-7fd6-486d-9381-0adaf62e63d8" providerId="AD" clId="Web-{96FAFDAD-E448-4BAE-B1A6-6A48C131AD2E}" dt="2022-09-04T11:09:42.147" v="27"/>
        <pc:sldMkLst>
          <pc:docMk/>
          <pc:sldMk cId="1475642974" sldId="277"/>
        </pc:sldMkLst>
        <pc:spChg chg="mod">
          <ac:chgData name="Willem de Boer" userId="S::brw1@regiocollege.nl::5b16a65f-7fd6-486d-9381-0adaf62e63d8" providerId="AD" clId="Web-{96FAFDAD-E448-4BAE-B1A6-6A48C131AD2E}" dt="2022-09-04T11:09:36.819" v="26" actId="14100"/>
          <ac:spMkLst>
            <pc:docMk/>
            <pc:sldMk cId="1475642974" sldId="277"/>
            <ac:spMk id="2" creationId="{BBB5F7CC-9031-4A7F-8C8F-E66851787161}"/>
          </ac:spMkLst>
        </pc:spChg>
        <pc:picChg chg="del">
          <ac:chgData name="Willem de Boer" userId="S::brw1@regiocollege.nl::5b16a65f-7fd6-486d-9381-0adaf62e63d8" providerId="AD" clId="Web-{96FAFDAD-E448-4BAE-B1A6-6A48C131AD2E}" dt="2022-09-04T11:09:42.147" v="27"/>
          <ac:picMkLst>
            <pc:docMk/>
            <pc:sldMk cId="1475642974" sldId="277"/>
            <ac:picMk id="4" creationId="{9D5531AA-E808-2F03-3F04-A37AF9D5963C}"/>
          </ac:picMkLst>
        </pc:picChg>
      </pc:sldChg>
    </pc:docChg>
  </pc:docChgLst>
  <pc:docChgLst>
    <pc:chgData name="Morad el Haddaoui" userId="S::hmd@regiocollege.nl::0f2ae594-cbab-4a40-82d1-5cc786d14c82" providerId="AD" clId="Web-{6E196E81-9434-4618-9625-DC0B4F88FF91}"/>
    <pc:docChg chg="modSld">
      <pc:chgData name="Morad el Haddaoui" userId="S::hmd@regiocollege.nl::0f2ae594-cbab-4a40-82d1-5cc786d14c82" providerId="AD" clId="Web-{6E196E81-9434-4618-9625-DC0B4F88FF91}" dt="2023-07-17T10:19:46.050" v="6" actId="1076"/>
      <pc:docMkLst>
        <pc:docMk/>
      </pc:docMkLst>
      <pc:sldChg chg="addSp delSp modSp">
        <pc:chgData name="Morad el Haddaoui" userId="S::hmd@regiocollege.nl::0f2ae594-cbab-4a40-82d1-5cc786d14c82" providerId="AD" clId="Web-{6E196E81-9434-4618-9625-DC0B4F88FF91}" dt="2023-07-17T10:19:46.050" v="6" actId="1076"/>
        <pc:sldMkLst>
          <pc:docMk/>
          <pc:sldMk cId="3323705256" sldId="272"/>
        </pc:sldMkLst>
        <pc:picChg chg="add mod">
          <ac:chgData name="Morad el Haddaoui" userId="S::hmd@regiocollege.nl::0f2ae594-cbab-4a40-82d1-5cc786d14c82" providerId="AD" clId="Web-{6E196E81-9434-4618-9625-DC0B4F88FF91}" dt="2023-07-17T10:19:46.050" v="6" actId="1076"/>
          <ac:picMkLst>
            <pc:docMk/>
            <pc:sldMk cId="3323705256" sldId="272"/>
            <ac:picMk id="3" creationId="{4AEEAD79-2420-5D76-68A8-C4DA78618DEF}"/>
          </ac:picMkLst>
        </pc:picChg>
        <pc:picChg chg="del">
          <ac:chgData name="Morad el Haddaoui" userId="S::hmd@regiocollege.nl::0f2ae594-cbab-4a40-82d1-5cc786d14c82" providerId="AD" clId="Web-{6E196E81-9434-4618-9625-DC0B4F88FF91}" dt="2023-07-17T10:19:23.126" v="0"/>
          <ac:picMkLst>
            <pc:docMk/>
            <pc:sldMk cId="3323705256" sldId="272"/>
            <ac:picMk id="5" creationId="{19FF9653-D756-76F9-A8FE-866A30227EEC}"/>
          </ac:picMkLst>
        </pc:picChg>
      </pc:sldChg>
    </pc:docChg>
  </pc:docChgLst>
  <pc:docChgLst>
    <pc:chgData name="Morad el Haddaoui" userId="S::hmd@regiocollege.nl::0f2ae594-cbab-4a40-82d1-5cc786d14c82" providerId="AD" clId="Web-{E937BC86-D03F-49AC-8343-04ECEFF13CAA}"/>
    <pc:docChg chg="modSld">
      <pc:chgData name="Morad el Haddaoui" userId="S::hmd@regiocollege.nl::0f2ae594-cbab-4a40-82d1-5cc786d14c82" providerId="AD" clId="Web-{E937BC86-D03F-49AC-8343-04ECEFF13CAA}" dt="2023-09-14T10:44:45.174" v="2" actId="20577"/>
      <pc:docMkLst>
        <pc:docMk/>
      </pc:docMkLst>
      <pc:sldChg chg="modSp">
        <pc:chgData name="Morad el Haddaoui" userId="S::hmd@regiocollege.nl::0f2ae594-cbab-4a40-82d1-5cc786d14c82" providerId="AD" clId="Web-{E937BC86-D03F-49AC-8343-04ECEFF13CAA}" dt="2023-09-14T10:44:45.174" v="2" actId="20577"/>
        <pc:sldMkLst>
          <pc:docMk/>
          <pc:sldMk cId="3316663889" sldId="261"/>
        </pc:sldMkLst>
        <pc:spChg chg="mod">
          <ac:chgData name="Morad el Haddaoui" userId="S::hmd@regiocollege.nl::0f2ae594-cbab-4a40-82d1-5cc786d14c82" providerId="AD" clId="Web-{E937BC86-D03F-49AC-8343-04ECEFF13CAA}" dt="2023-09-14T10:44:45.174" v="2" actId="20577"/>
          <ac:spMkLst>
            <pc:docMk/>
            <pc:sldMk cId="3316663889" sldId="261"/>
            <ac:spMk id="3" creationId="{0F38C757-65A2-4BCF-BFE6-5C6940CC0523}"/>
          </ac:spMkLst>
        </pc:spChg>
      </pc:sldChg>
    </pc:docChg>
  </pc:docChgLst>
  <pc:docChgLst>
    <pc:chgData name="Willem de Boer" userId="S::brw1@regiocollege.nl::5b16a65f-7fd6-486d-9381-0adaf62e63d8" providerId="AD" clId="Web-{1F4BBA8E-BD15-4DE8-A2D2-1E4DB438FA70}"/>
    <pc:docChg chg="addSld delSld modSld modSection">
      <pc:chgData name="Willem de Boer" userId="S::brw1@regiocollege.nl::5b16a65f-7fd6-486d-9381-0adaf62e63d8" providerId="AD" clId="Web-{1F4BBA8E-BD15-4DE8-A2D2-1E4DB438FA70}" dt="2022-09-03T18:04:20.215" v="159" actId="20577"/>
      <pc:docMkLst>
        <pc:docMk/>
      </pc:docMkLst>
      <pc:sldChg chg="addSp delSp modSp">
        <pc:chgData name="Willem de Boer" userId="S::brw1@regiocollege.nl::5b16a65f-7fd6-486d-9381-0adaf62e63d8" providerId="AD" clId="Web-{1F4BBA8E-BD15-4DE8-A2D2-1E4DB438FA70}" dt="2022-09-03T18:04:20.215" v="159" actId="20577"/>
        <pc:sldMkLst>
          <pc:docMk/>
          <pc:sldMk cId="2888845624" sldId="257"/>
        </pc:sldMkLst>
        <pc:spChg chg="mod">
          <ac:chgData name="Willem de Boer" userId="S::brw1@regiocollege.nl::5b16a65f-7fd6-486d-9381-0adaf62e63d8" providerId="AD" clId="Web-{1F4BBA8E-BD15-4DE8-A2D2-1E4DB438FA70}" dt="2022-09-03T18:04:20.215" v="159" actId="20577"/>
          <ac:spMkLst>
            <pc:docMk/>
            <pc:sldMk cId="2888845624" sldId="257"/>
            <ac:spMk id="2" creationId="{BBB5F7CC-9031-4A7F-8C8F-E66851787161}"/>
          </ac:spMkLst>
        </pc:spChg>
        <pc:spChg chg="del">
          <ac:chgData name="Willem de Boer" userId="S::brw1@regiocollege.nl::5b16a65f-7fd6-486d-9381-0adaf62e63d8" providerId="AD" clId="Web-{1F4BBA8E-BD15-4DE8-A2D2-1E4DB438FA70}" dt="2022-09-03T17:54:42.252" v="22"/>
          <ac:spMkLst>
            <pc:docMk/>
            <pc:sldMk cId="2888845624" sldId="257"/>
            <ac:spMk id="18" creationId="{1BB01FB5-37B9-4EBD-AF40-DE68D3CA46A6}"/>
          </ac:spMkLst>
        </pc:spChg>
        <pc:spChg chg="del">
          <ac:chgData name="Willem de Boer" userId="S::brw1@regiocollege.nl::5b16a65f-7fd6-486d-9381-0adaf62e63d8" providerId="AD" clId="Web-{1F4BBA8E-BD15-4DE8-A2D2-1E4DB438FA70}" dt="2022-09-03T17:54:42.252" v="22"/>
          <ac:spMkLst>
            <pc:docMk/>
            <pc:sldMk cId="2888845624" sldId="257"/>
            <ac:spMk id="20" creationId="{06AF6A9A-0638-4916-AD29-9FC8FC07AE5F}"/>
          </ac:spMkLst>
        </pc:spChg>
        <pc:spChg chg="del">
          <ac:chgData name="Willem de Boer" userId="S::brw1@regiocollege.nl::5b16a65f-7fd6-486d-9381-0adaf62e63d8" providerId="AD" clId="Web-{1F4BBA8E-BD15-4DE8-A2D2-1E4DB438FA70}" dt="2022-09-03T17:54:42.252" v="22"/>
          <ac:spMkLst>
            <pc:docMk/>
            <pc:sldMk cId="2888845624" sldId="257"/>
            <ac:spMk id="22" creationId="{79057B2B-0D8C-47F2-836B-2E7DD462150A}"/>
          </ac:spMkLst>
        </pc:spChg>
        <pc:spChg chg="add del">
          <ac:chgData name="Willem de Boer" userId="S::brw1@regiocollege.nl::5b16a65f-7fd6-486d-9381-0adaf62e63d8" providerId="AD" clId="Web-{1F4BBA8E-BD15-4DE8-A2D2-1E4DB438FA70}" dt="2022-09-03T17:56:27.413" v="28"/>
          <ac:spMkLst>
            <pc:docMk/>
            <pc:sldMk cId="2888845624" sldId="257"/>
            <ac:spMk id="27" creationId="{31DBE429-8660-4D88-BC47-B159B7251BBE}"/>
          </ac:spMkLst>
        </pc:spChg>
        <pc:spChg chg="add del">
          <ac:chgData name="Willem de Boer" userId="S::brw1@regiocollege.nl::5b16a65f-7fd6-486d-9381-0adaf62e63d8" providerId="AD" clId="Web-{1F4BBA8E-BD15-4DE8-A2D2-1E4DB438FA70}" dt="2022-09-03T17:56:27.413" v="28"/>
          <ac:spMkLst>
            <pc:docMk/>
            <pc:sldMk cId="2888845624" sldId="257"/>
            <ac:spMk id="29" creationId="{BB7DF222-98CD-4513-8AEA-F83CF2A118FB}"/>
          </ac:spMkLst>
        </pc:spChg>
        <pc:spChg chg="add del">
          <ac:chgData name="Willem de Boer" userId="S::brw1@regiocollege.nl::5b16a65f-7fd6-486d-9381-0adaf62e63d8" providerId="AD" clId="Web-{1F4BBA8E-BD15-4DE8-A2D2-1E4DB438FA70}" dt="2022-09-03T17:56:27.413" v="28"/>
          <ac:spMkLst>
            <pc:docMk/>
            <pc:sldMk cId="2888845624" sldId="257"/>
            <ac:spMk id="31" creationId="{92C98781-DD9B-44BA-B873-BD5060A9C4EF}"/>
          </ac:spMkLst>
        </pc:spChg>
        <pc:spChg chg="add">
          <ac:chgData name="Willem de Boer" userId="S::brw1@regiocollege.nl::5b16a65f-7fd6-486d-9381-0adaf62e63d8" providerId="AD" clId="Web-{1F4BBA8E-BD15-4DE8-A2D2-1E4DB438FA70}" dt="2022-09-03T17:56:27.413" v="28"/>
          <ac:spMkLst>
            <pc:docMk/>
            <pc:sldMk cId="2888845624" sldId="257"/>
            <ac:spMk id="36" creationId="{51BE15AD-74D9-4540-AECA-6A338D3028BB}"/>
          </ac:spMkLst>
        </pc:spChg>
        <pc:spChg chg="add">
          <ac:chgData name="Willem de Boer" userId="S::brw1@regiocollege.nl::5b16a65f-7fd6-486d-9381-0adaf62e63d8" providerId="AD" clId="Web-{1F4BBA8E-BD15-4DE8-A2D2-1E4DB438FA70}" dt="2022-09-03T17:56:27.413" v="28"/>
          <ac:spMkLst>
            <pc:docMk/>
            <pc:sldMk cId="2888845624" sldId="257"/>
            <ac:spMk id="38" creationId="{5E2E47D1-2C32-4FB7-A5F0-F31C8F390B83}"/>
          </ac:spMkLst>
        </pc:spChg>
        <pc:spChg chg="add">
          <ac:chgData name="Willem de Boer" userId="S::brw1@regiocollege.nl::5b16a65f-7fd6-486d-9381-0adaf62e63d8" providerId="AD" clId="Web-{1F4BBA8E-BD15-4DE8-A2D2-1E4DB438FA70}" dt="2022-09-03T17:56:27.413" v="28"/>
          <ac:spMkLst>
            <pc:docMk/>
            <pc:sldMk cId="2888845624" sldId="257"/>
            <ac:spMk id="40" creationId="{884C5A90-A356-4F6E-92BE-AA6527470833}"/>
          </ac:spMkLst>
        </pc:spChg>
        <pc:graphicFrameChg chg="mod modGraphic">
          <ac:chgData name="Willem de Boer" userId="S::brw1@regiocollege.nl::5b16a65f-7fd6-486d-9381-0adaf62e63d8" providerId="AD" clId="Web-{1F4BBA8E-BD15-4DE8-A2D2-1E4DB438FA70}" dt="2022-09-03T17:56:27.413" v="28"/>
          <ac:graphicFrameMkLst>
            <pc:docMk/>
            <pc:sldMk cId="2888845624" sldId="257"/>
            <ac:graphicFrameMk id="5" creationId="{D37120D4-8125-4318-8DCF-B78C16CDE941}"/>
          </ac:graphicFrameMkLst>
        </pc:graphicFrameChg>
      </pc:sldChg>
      <pc:sldChg chg="modSp">
        <pc:chgData name="Willem de Boer" userId="S::brw1@regiocollege.nl::5b16a65f-7fd6-486d-9381-0adaf62e63d8" providerId="AD" clId="Web-{1F4BBA8E-BD15-4DE8-A2D2-1E4DB438FA70}" dt="2022-09-03T18:03:24.339" v="155" actId="20577"/>
        <pc:sldMkLst>
          <pc:docMk/>
          <pc:sldMk cId="3132936432" sldId="266"/>
        </pc:sldMkLst>
        <pc:graphicFrameChg chg="modGraphic">
          <ac:chgData name="Willem de Boer" userId="S::brw1@regiocollege.nl::5b16a65f-7fd6-486d-9381-0adaf62e63d8" providerId="AD" clId="Web-{1F4BBA8E-BD15-4DE8-A2D2-1E4DB438FA70}" dt="2022-09-03T18:03:24.339" v="155" actId="20577"/>
          <ac:graphicFrameMkLst>
            <pc:docMk/>
            <pc:sldMk cId="3132936432" sldId="266"/>
            <ac:graphicFrameMk id="5" creationId="{D37120D4-8125-4318-8DCF-B78C16CDE941}"/>
          </ac:graphicFrameMkLst>
        </pc:graphicFrameChg>
      </pc:sldChg>
      <pc:sldChg chg="del">
        <pc:chgData name="Willem de Boer" userId="S::brw1@regiocollege.nl::5b16a65f-7fd6-486d-9381-0adaf62e63d8" providerId="AD" clId="Web-{1F4BBA8E-BD15-4DE8-A2D2-1E4DB438FA70}" dt="2022-09-03T17:49:20.987" v="0"/>
        <pc:sldMkLst>
          <pc:docMk/>
          <pc:sldMk cId="3961215354" sldId="269"/>
        </pc:sldMkLst>
      </pc:sldChg>
      <pc:sldChg chg="addSp delSp modSp add mod replId modClrScheme delDesignElem chgLayout">
        <pc:chgData name="Willem de Boer" userId="S::brw1@regiocollege.nl::5b16a65f-7fd6-486d-9381-0adaf62e63d8" providerId="AD" clId="Web-{1F4BBA8E-BD15-4DE8-A2D2-1E4DB438FA70}" dt="2022-09-03T17:54:04.157" v="21"/>
        <pc:sldMkLst>
          <pc:docMk/>
          <pc:sldMk cId="3551789530" sldId="275"/>
        </pc:sldMkLst>
        <pc:spChg chg="mod ord">
          <ac:chgData name="Willem de Boer" userId="S::brw1@regiocollege.nl::5b16a65f-7fd6-486d-9381-0adaf62e63d8" providerId="AD" clId="Web-{1F4BBA8E-BD15-4DE8-A2D2-1E4DB438FA70}" dt="2022-09-03T17:54:04.157" v="21"/>
          <ac:spMkLst>
            <pc:docMk/>
            <pc:sldMk cId="3551789530" sldId="275"/>
            <ac:spMk id="2" creationId="{BBB5F7CC-9031-4A7F-8C8F-E66851787161}"/>
          </ac:spMkLst>
        </pc:spChg>
        <pc:spChg chg="add del">
          <ac:chgData name="Willem de Boer" userId="S::brw1@regiocollege.nl::5b16a65f-7fd6-486d-9381-0adaf62e63d8" providerId="AD" clId="Web-{1F4BBA8E-BD15-4DE8-A2D2-1E4DB438FA70}" dt="2022-09-03T17:54:04.157" v="21"/>
          <ac:spMkLst>
            <pc:docMk/>
            <pc:sldMk cId="3551789530" sldId="275"/>
            <ac:spMk id="18" creationId="{1BB01FB5-37B9-4EBD-AF40-DE68D3CA46A6}"/>
          </ac:spMkLst>
        </pc:spChg>
        <pc:spChg chg="add del">
          <ac:chgData name="Willem de Boer" userId="S::brw1@regiocollege.nl::5b16a65f-7fd6-486d-9381-0adaf62e63d8" providerId="AD" clId="Web-{1F4BBA8E-BD15-4DE8-A2D2-1E4DB438FA70}" dt="2022-09-03T17:54:04.157" v="21"/>
          <ac:spMkLst>
            <pc:docMk/>
            <pc:sldMk cId="3551789530" sldId="275"/>
            <ac:spMk id="20" creationId="{06AF6A9A-0638-4916-AD29-9FC8FC07AE5F}"/>
          </ac:spMkLst>
        </pc:spChg>
        <pc:spChg chg="add del">
          <ac:chgData name="Willem de Boer" userId="S::brw1@regiocollege.nl::5b16a65f-7fd6-486d-9381-0adaf62e63d8" providerId="AD" clId="Web-{1F4BBA8E-BD15-4DE8-A2D2-1E4DB438FA70}" dt="2022-09-03T17:54:04.157" v="21"/>
          <ac:spMkLst>
            <pc:docMk/>
            <pc:sldMk cId="3551789530" sldId="275"/>
            <ac:spMk id="22" creationId="{79057B2B-0D8C-47F2-836B-2E7DD462150A}"/>
          </ac:spMkLst>
        </pc:spChg>
        <pc:spChg chg="add">
          <ac:chgData name="Willem de Boer" userId="S::brw1@regiocollege.nl::5b16a65f-7fd6-486d-9381-0adaf62e63d8" providerId="AD" clId="Web-{1F4BBA8E-BD15-4DE8-A2D2-1E4DB438FA70}" dt="2022-09-03T17:54:04.157" v="21"/>
          <ac:spMkLst>
            <pc:docMk/>
            <pc:sldMk cId="3551789530" sldId="275"/>
            <ac:spMk id="27" creationId="{1BB01FB5-37B9-4EBD-AF40-DE68D3CA46A6}"/>
          </ac:spMkLst>
        </pc:spChg>
        <pc:spChg chg="add">
          <ac:chgData name="Willem de Boer" userId="S::brw1@regiocollege.nl::5b16a65f-7fd6-486d-9381-0adaf62e63d8" providerId="AD" clId="Web-{1F4BBA8E-BD15-4DE8-A2D2-1E4DB438FA70}" dt="2022-09-03T17:54:04.157" v="21"/>
          <ac:spMkLst>
            <pc:docMk/>
            <pc:sldMk cId="3551789530" sldId="275"/>
            <ac:spMk id="29" creationId="{06AF6A9A-0638-4916-AD29-9FC8FC07AE5F}"/>
          </ac:spMkLst>
        </pc:spChg>
        <pc:spChg chg="add">
          <ac:chgData name="Willem de Boer" userId="S::brw1@regiocollege.nl::5b16a65f-7fd6-486d-9381-0adaf62e63d8" providerId="AD" clId="Web-{1F4BBA8E-BD15-4DE8-A2D2-1E4DB438FA70}" dt="2022-09-03T17:54:04.157" v="21"/>
          <ac:spMkLst>
            <pc:docMk/>
            <pc:sldMk cId="3551789530" sldId="275"/>
            <ac:spMk id="31" creationId="{79057B2B-0D8C-47F2-836B-2E7DD462150A}"/>
          </ac:spMkLst>
        </pc:spChg>
        <pc:graphicFrameChg chg="mod ord modGraphic">
          <ac:chgData name="Willem de Boer" userId="S::brw1@regiocollege.nl::5b16a65f-7fd6-486d-9381-0adaf62e63d8" providerId="AD" clId="Web-{1F4BBA8E-BD15-4DE8-A2D2-1E4DB438FA70}" dt="2022-09-03T17:54:04.157" v="21"/>
          <ac:graphicFrameMkLst>
            <pc:docMk/>
            <pc:sldMk cId="3551789530" sldId="275"/>
            <ac:graphicFrameMk id="5" creationId="{D37120D4-8125-4318-8DCF-B78C16CDE941}"/>
          </ac:graphicFrameMkLst>
        </pc:graphicFrameChg>
      </pc:sldChg>
    </pc:docChg>
  </pc:docChgLst>
  <pc:docChgLst>
    <pc:chgData name="Morad el Haddaoui" userId="S::hmd@regiocollege.nl::0f2ae594-cbab-4a40-82d1-5cc786d14c82" providerId="AD" clId="Web-{EAD1BF45-300D-4AA2-A153-B5232967D88F}"/>
    <pc:docChg chg="modSld">
      <pc:chgData name="Morad el Haddaoui" userId="S::hmd@regiocollege.nl::0f2ae594-cbab-4a40-82d1-5cc786d14c82" providerId="AD" clId="Web-{EAD1BF45-300D-4AA2-A153-B5232967D88F}" dt="2023-07-17T10:33:44.379" v="13" actId="14100"/>
      <pc:docMkLst>
        <pc:docMk/>
      </pc:docMkLst>
      <pc:sldChg chg="addSp delSp modSp">
        <pc:chgData name="Morad el Haddaoui" userId="S::hmd@regiocollege.nl::0f2ae594-cbab-4a40-82d1-5cc786d14c82" providerId="AD" clId="Web-{EAD1BF45-300D-4AA2-A153-B5232967D88F}" dt="2023-07-17T10:33:44.379" v="13" actId="14100"/>
        <pc:sldMkLst>
          <pc:docMk/>
          <pc:sldMk cId="3323705256" sldId="272"/>
        </pc:sldMkLst>
        <pc:graphicFrameChg chg="add del mod modGraphic">
          <ac:chgData name="Morad el Haddaoui" userId="S::hmd@regiocollege.nl::0f2ae594-cbab-4a40-82d1-5cc786d14c82" providerId="AD" clId="Web-{EAD1BF45-300D-4AA2-A153-B5232967D88F}" dt="2023-07-17T10:32:14.700" v="8"/>
          <ac:graphicFrameMkLst>
            <pc:docMk/>
            <pc:sldMk cId="3323705256" sldId="272"/>
            <ac:graphicFrameMk id="5" creationId="{25D95306-3EC3-923B-CF3B-4E652840B700}"/>
          </ac:graphicFrameMkLst>
        </pc:graphicFrameChg>
        <pc:picChg chg="add del mod">
          <ac:chgData name="Morad el Haddaoui" userId="S::hmd@regiocollege.nl::0f2ae594-cbab-4a40-82d1-5cc786d14c82" providerId="AD" clId="Web-{EAD1BF45-300D-4AA2-A153-B5232967D88F}" dt="2023-07-17T10:33:44.379" v="13" actId="14100"/>
          <ac:picMkLst>
            <pc:docMk/>
            <pc:sldMk cId="3323705256" sldId="272"/>
            <ac:picMk id="3" creationId="{4AEEAD79-2420-5D76-68A8-C4DA78618DEF}"/>
          </ac:picMkLst>
        </pc:picChg>
      </pc:sldChg>
    </pc:docChg>
  </pc:docChgLst>
  <pc:docChgLst>
    <pc:chgData name="Willem de Boer" userId="S::brw1@regiocollege.nl::5b16a65f-7fd6-486d-9381-0adaf62e63d8" providerId="AD" clId="Web-{5F015884-9E1E-474D-B389-16D458F2437E}"/>
    <pc:docChg chg="modSld">
      <pc:chgData name="Willem de Boer" userId="S::brw1@regiocollege.nl::5b16a65f-7fd6-486d-9381-0adaf62e63d8" providerId="AD" clId="Web-{5F015884-9E1E-474D-B389-16D458F2437E}" dt="2022-02-24T14:38:04.630" v="13" actId="14100"/>
      <pc:docMkLst>
        <pc:docMk/>
      </pc:docMkLst>
      <pc:sldChg chg="modSp">
        <pc:chgData name="Willem de Boer" userId="S::brw1@regiocollege.nl::5b16a65f-7fd6-486d-9381-0adaf62e63d8" providerId="AD" clId="Web-{5F015884-9E1E-474D-B389-16D458F2437E}" dt="2022-02-24T14:38:04.630" v="13" actId="14100"/>
        <pc:sldMkLst>
          <pc:docMk/>
          <pc:sldMk cId="1170524939" sldId="268"/>
        </pc:sldMkLst>
        <pc:spChg chg="mod">
          <ac:chgData name="Willem de Boer" userId="S::brw1@regiocollege.nl::5b16a65f-7fd6-486d-9381-0adaf62e63d8" providerId="AD" clId="Web-{5F015884-9E1E-474D-B389-16D458F2437E}" dt="2022-02-24T14:37:54.458" v="11" actId="20577"/>
          <ac:spMkLst>
            <pc:docMk/>
            <pc:sldMk cId="1170524939" sldId="268"/>
            <ac:spMk id="4" creationId="{12E0B11F-6599-41C3-AB26-2B5879EEB498}"/>
          </ac:spMkLst>
        </pc:spChg>
        <pc:picChg chg="mod">
          <ac:chgData name="Willem de Boer" userId="S::brw1@regiocollege.nl::5b16a65f-7fd6-486d-9381-0adaf62e63d8" providerId="AD" clId="Web-{5F015884-9E1E-474D-B389-16D458F2437E}" dt="2022-02-24T14:38:04.630" v="13" actId="14100"/>
          <ac:picMkLst>
            <pc:docMk/>
            <pc:sldMk cId="1170524939" sldId="268"/>
            <ac:picMk id="5" creationId="{CFA2B89F-1906-43B8-9DF5-358DFF171559}"/>
          </ac:picMkLst>
        </pc:picChg>
      </pc:sldChg>
    </pc:docChg>
  </pc:docChgLst>
  <pc:docChgLst>
    <pc:chgData name="Willem de Boer" userId="S::brw1@regiocollege.nl::5b16a65f-7fd6-486d-9381-0adaf62e63d8" providerId="AD" clId="Web-{89EECFB4-B25D-4AC0-A0DA-C031EC4C476F}"/>
    <pc:docChg chg="modSld">
      <pc:chgData name="Willem de Boer" userId="S::brw1@regiocollege.nl::5b16a65f-7fd6-486d-9381-0adaf62e63d8" providerId="AD" clId="Web-{89EECFB4-B25D-4AC0-A0DA-C031EC4C476F}" dt="2022-02-03T08:51:52.621" v="26" actId="20577"/>
      <pc:docMkLst>
        <pc:docMk/>
      </pc:docMkLst>
      <pc:sldChg chg="modSp">
        <pc:chgData name="Willem de Boer" userId="S::brw1@regiocollege.nl::5b16a65f-7fd6-486d-9381-0adaf62e63d8" providerId="AD" clId="Web-{89EECFB4-B25D-4AC0-A0DA-C031EC4C476F}" dt="2022-02-03T08:51:52.621" v="26" actId="20577"/>
        <pc:sldMkLst>
          <pc:docMk/>
          <pc:sldMk cId="4161011431" sldId="260"/>
        </pc:sldMkLst>
        <pc:graphicFrameChg chg="modGraphic">
          <ac:chgData name="Willem de Boer" userId="S::brw1@regiocollege.nl::5b16a65f-7fd6-486d-9381-0adaf62e63d8" providerId="AD" clId="Web-{89EECFB4-B25D-4AC0-A0DA-C031EC4C476F}" dt="2022-02-03T08:51:52.621" v="26" actId="20577"/>
          <ac:graphicFrameMkLst>
            <pc:docMk/>
            <pc:sldMk cId="4161011431" sldId="260"/>
            <ac:graphicFrameMk id="5" creationId="{83FB259A-63A5-40EC-BA10-8ADE6B80BDF7}"/>
          </ac:graphicFrameMkLst>
        </pc:graphicFrameChg>
      </pc:sldChg>
    </pc:docChg>
  </pc:docChgLst>
  <pc:docChgLst>
    <pc:chgData name="Willem de Boer" userId="5b16a65f-7fd6-486d-9381-0adaf62e63d8" providerId="ADAL" clId="{03502A17-67D3-43C0-B6A0-BA83D274673B}"/>
    <pc:docChg chg="addSld delSld modSld modSection">
      <pc:chgData name="Willem de Boer" userId="5b16a65f-7fd6-486d-9381-0adaf62e63d8" providerId="ADAL" clId="{03502A17-67D3-43C0-B6A0-BA83D274673B}" dt="2023-01-28T13:48:59.279" v="1" actId="47"/>
      <pc:docMkLst>
        <pc:docMk/>
      </pc:docMkLst>
      <pc:sldChg chg="add">
        <pc:chgData name="Willem de Boer" userId="5b16a65f-7fd6-486d-9381-0adaf62e63d8" providerId="ADAL" clId="{03502A17-67D3-43C0-B6A0-BA83D274673B}" dt="2023-01-28T13:48:54.338" v="0"/>
        <pc:sldMkLst>
          <pc:docMk/>
          <pc:sldMk cId="3323705256" sldId="272"/>
        </pc:sldMkLst>
      </pc:sldChg>
      <pc:sldChg chg="del">
        <pc:chgData name="Willem de Boer" userId="5b16a65f-7fd6-486d-9381-0adaf62e63d8" providerId="ADAL" clId="{03502A17-67D3-43C0-B6A0-BA83D274673B}" dt="2023-01-28T13:48:59.279" v="1" actId="47"/>
        <pc:sldMkLst>
          <pc:docMk/>
          <pc:sldMk cId="585364313" sldId="280"/>
        </pc:sldMkLst>
      </pc:sldChg>
    </pc:docChg>
  </pc:docChgLst>
  <pc:docChgLst>
    <pc:chgData name="Willem de Boer" userId="5b16a65f-7fd6-486d-9381-0adaf62e63d8" providerId="ADAL" clId="{06378F43-A1E2-4803-9309-A849DE5F83F1}"/>
    <pc:docChg chg="undo custSel addSld delSld modSld sldOrd addSection modSection">
      <pc:chgData name="Willem de Boer" userId="5b16a65f-7fd6-486d-9381-0adaf62e63d8" providerId="ADAL" clId="{06378F43-A1E2-4803-9309-A849DE5F83F1}" dt="2022-09-04T11:37:23.541" v="1117"/>
      <pc:docMkLst>
        <pc:docMk/>
      </pc:docMkLst>
      <pc:sldChg chg="del">
        <pc:chgData name="Willem de Boer" userId="5b16a65f-7fd6-486d-9381-0adaf62e63d8" providerId="ADAL" clId="{06378F43-A1E2-4803-9309-A849DE5F83F1}" dt="2022-01-28T10:12:13.053" v="1" actId="47"/>
        <pc:sldMkLst>
          <pc:docMk/>
          <pc:sldMk cId="2169502081" sldId="256"/>
        </pc:sldMkLst>
      </pc:sldChg>
      <pc:sldChg chg="modSp mod">
        <pc:chgData name="Willem de Boer" userId="5b16a65f-7fd6-486d-9381-0adaf62e63d8" providerId="ADAL" clId="{06378F43-A1E2-4803-9309-A849DE5F83F1}" dt="2022-09-03T18:59:01.454" v="965"/>
        <pc:sldMkLst>
          <pc:docMk/>
          <pc:sldMk cId="2888845624" sldId="257"/>
        </pc:sldMkLst>
        <pc:graphicFrameChg chg="mod">
          <ac:chgData name="Willem de Boer" userId="5b16a65f-7fd6-486d-9381-0adaf62e63d8" providerId="ADAL" clId="{06378F43-A1E2-4803-9309-A849DE5F83F1}" dt="2022-09-03T18:59:01.454" v="965"/>
          <ac:graphicFrameMkLst>
            <pc:docMk/>
            <pc:sldMk cId="2888845624" sldId="257"/>
            <ac:graphicFrameMk id="5" creationId="{D37120D4-8125-4318-8DCF-B78C16CDE941}"/>
          </ac:graphicFrameMkLst>
        </pc:graphicFrameChg>
      </pc:sldChg>
      <pc:sldChg chg="modSp mod modAnim modNotesTx">
        <pc:chgData name="Willem de Boer" userId="5b16a65f-7fd6-486d-9381-0adaf62e63d8" providerId="ADAL" clId="{06378F43-A1E2-4803-9309-A849DE5F83F1}" dt="2022-09-04T11:23:45.222" v="1075"/>
        <pc:sldMkLst>
          <pc:docMk/>
          <pc:sldMk cId="267286523" sldId="259"/>
        </pc:sldMkLst>
        <pc:spChg chg="mod">
          <ac:chgData name="Willem de Boer" userId="5b16a65f-7fd6-486d-9381-0adaf62e63d8" providerId="ADAL" clId="{06378F43-A1E2-4803-9309-A849DE5F83F1}" dt="2022-09-03T18:20:23.114" v="615" actId="20577"/>
          <ac:spMkLst>
            <pc:docMk/>
            <pc:sldMk cId="267286523" sldId="259"/>
            <ac:spMk id="2" creationId="{C9E6B497-7582-41B1-AFDB-B6626EA8BCBA}"/>
          </ac:spMkLst>
        </pc:spChg>
        <pc:spChg chg="mod">
          <ac:chgData name="Willem de Boer" userId="5b16a65f-7fd6-486d-9381-0adaf62e63d8" providerId="ADAL" clId="{06378F43-A1E2-4803-9309-A849DE5F83F1}" dt="2022-09-03T18:43:35.886" v="840" actId="20577"/>
          <ac:spMkLst>
            <pc:docMk/>
            <pc:sldMk cId="267286523" sldId="259"/>
            <ac:spMk id="3" creationId="{6C735740-678D-4469-A5F7-0B02B437410F}"/>
          </ac:spMkLst>
        </pc:spChg>
      </pc:sldChg>
      <pc:sldChg chg="modSp mod modAnim">
        <pc:chgData name="Willem de Boer" userId="5b16a65f-7fd6-486d-9381-0adaf62e63d8" providerId="ADAL" clId="{06378F43-A1E2-4803-9309-A849DE5F83F1}" dt="2022-09-03T18:23:55.207" v="749"/>
        <pc:sldMkLst>
          <pc:docMk/>
          <pc:sldMk cId="3316663889" sldId="261"/>
        </pc:sldMkLst>
        <pc:spChg chg="mod">
          <ac:chgData name="Willem de Boer" userId="5b16a65f-7fd6-486d-9381-0adaf62e63d8" providerId="ADAL" clId="{06378F43-A1E2-4803-9309-A849DE5F83F1}" dt="2022-09-03T18:23:27.403" v="748" actId="20577"/>
          <ac:spMkLst>
            <pc:docMk/>
            <pc:sldMk cId="3316663889" sldId="261"/>
            <ac:spMk id="3" creationId="{0F38C757-65A2-4BCF-BFE6-5C6940CC0523}"/>
          </ac:spMkLst>
        </pc:spChg>
      </pc:sldChg>
      <pc:sldChg chg="modSp mod">
        <pc:chgData name="Willem de Boer" userId="5b16a65f-7fd6-486d-9381-0adaf62e63d8" providerId="ADAL" clId="{06378F43-A1E2-4803-9309-A849DE5F83F1}" dt="2022-09-02T10:10:57.825" v="518" actId="20577"/>
        <pc:sldMkLst>
          <pc:docMk/>
          <pc:sldMk cId="598194265" sldId="264"/>
        </pc:sldMkLst>
        <pc:spChg chg="mod">
          <ac:chgData name="Willem de Boer" userId="5b16a65f-7fd6-486d-9381-0adaf62e63d8" providerId="ADAL" clId="{06378F43-A1E2-4803-9309-A849DE5F83F1}" dt="2022-09-02T10:05:43.833" v="436" actId="20577"/>
          <ac:spMkLst>
            <pc:docMk/>
            <pc:sldMk cId="598194265" sldId="264"/>
            <ac:spMk id="2" creationId="{81D5D291-16B5-4216-86CC-A53DE4AFB978}"/>
          </ac:spMkLst>
        </pc:spChg>
        <pc:spChg chg="mod">
          <ac:chgData name="Willem de Boer" userId="5b16a65f-7fd6-486d-9381-0adaf62e63d8" providerId="ADAL" clId="{06378F43-A1E2-4803-9309-A849DE5F83F1}" dt="2022-09-02T10:10:57.825" v="518" actId="20577"/>
          <ac:spMkLst>
            <pc:docMk/>
            <pc:sldMk cId="598194265" sldId="264"/>
            <ac:spMk id="3" creationId="{426321E2-6849-4895-B66D-EC5ABED9BC0F}"/>
          </ac:spMkLst>
        </pc:spChg>
      </pc:sldChg>
      <pc:sldChg chg="modSp mod modAnim modNotesTx">
        <pc:chgData name="Willem de Boer" userId="5b16a65f-7fd6-486d-9381-0adaf62e63d8" providerId="ADAL" clId="{06378F43-A1E2-4803-9309-A849DE5F83F1}" dt="2022-09-03T18:54:16.045" v="941" actId="255"/>
        <pc:sldMkLst>
          <pc:docMk/>
          <pc:sldMk cId="1071442550" sldId="265"/>
        </pc:sldMkLst>
        <pc:spChg chg="mod">
          <ac:chgData name="Willem de Boer" userId="5b16a65f-7fd6-486d-9381-0adaf62e63d8" providerId="ADAL" clId="{06378F43-A1E2-4803-9309-A849DE5F83F1}" dt="2022-09-02T10:02:08.891" v="422" actId="20577"/>
          <ac:spMkLst>
            <pc:docMk/>
            <pc:sldMk cId="1071442550" sldId="265"/>
            <ac:spMk id="2" creationId="{BBB5F7CC-9031-4A7F-8C8F-E66851787161}"/>
          </ac:spMkLst>
        </pc:spChg>
        <pc:spChg chg="mod">
          <ac:chgData name="Willem de Boer" userId="5b16a65f-7fd6-486d-9381-0adaf62e63d8" providerId="ADAL" clId="{06378F43-A1E2-4803-9309-A849DE5F83F1}" dt="2022-09-03T18:54:16.045" v="941" actId="255"/>
          <ac:spMkLst>
            <pc:docMk/>
            <pc:sldMk cId="1071442550" sldId="265"/>
            <ac:spMk id="4" creationId="{60511D13-970F-4F85-BEED-0EF0D3239212}"/>
          </ac:spMkLst>
        </pc:spChg>
      </pc:sldChg>
      <pc:sldChg chg="addSp delSp modSp del mod modClrScheme delAnim modAnim delDesignElem chgLayout">
        <pc:chgData name="Willem de Boer" userId="5b16a65f-7fd6-486d-9381-0adaf62e63d8" providerId="ADAL" clId="{06378F43-A1E2-4803-9309-A849DE5F83F1}" dt="2022-09-03T18:50:50.533" v="881" actId="2696"/>
        <pc:sldMkLst>
          <pc:docMk/>
          <pc:sldMk cId="3132936432" sldId="266"/>
        </pc:sldMkLst>
        <pc:spChg chg="mod ord">
          <ac:chgData name="Willem de Boer" userId="5b16a65f-7fd6-486d-9381-0adaf62e63d8" providerId="ADAL" clId="{06378F43-A1E2-4803-9309-A849DE5F83F1}" dt="2022-09-03T18:50:15.253" v="879" actId="1076"/>
          <ac:spMkLst>
            <pc:docMk/>
            <pc:sldMk cId="3132936432" sldId="266"/>
            <ac:spMk id="2" creationId="{BBB5F7CC-9031-4A7F-8C8F-E66851787161}"/>
          </ac:spMkLst>
        </pc:spChg>
        <pc:spChg chg="add del mod">
          <ac:chgData name="Willem de Boer" userId="5b16a65f-7fd6-486d-9381-0adaf62e63d8" providerId="ADAL" clId="{06378F43-A1E2-4803-9309-A849DE5F83F1}" dt="2022-09-03T18:49:53.844" v="877" actId="1076"/>
          <ac:spMkLst>
            <pc:docMk/>
            <pc:sldMk cId="3132936432" sldId="266"/>
            <ac:spMk id="8" creationId="{B5F2A780-0530-017C-A38F-00B57B314CAC}"/>
          </ac:spMkLst>
        </pc:spChg>
        <pc:spChg chg="del">
          <ac:chgData name="Willem de Boer" userId="5b16a65f-7fd6-486d-9381-0adaf62e63d8" providerId="ADAL" clId="{06378F43-A1E2-4803-9309-A849DE5F83F1}" dt="2022-09-03T18:46:53.707" v="851" actId="700"/>
          <ac:spMkLst>
            <pc:docMk/>
            <pc:sldMk cId="3132936432" sldId="266"/>
            <ac:spMk id="18" creationId="{1BB01FB5-37B9-4EBD-AF40-DE68D3CA46A6}"/>
          </ac:spMkLst>
        </pc:spChg>
        <pc:spChg chg="del">
          <ac:chgData name="Willem de Boer" userId="5b16a65f-7fd6-486d-9381-0adaf62e63d8" providerId="ADAL" clId="{06378F43-A1E2-4803-9309-A849DE5F83F1}" dt="2022-09-03T18:46:53.707" v="851" actId="700"/>
          <ac:spMkLst>
            <pc:docMk/>
            <pc:sldMk cId="3132936432" sldId="266"/>
            <ac:spMk id="20" creationId="{06AF6A9A-0638-4916-AD29-9FC8FC07AE5F}"/>
          </ac:spMkLst>
        </pc:spChg>
        <pc:spChg chg="del">
          <ac:chgData name="Willem de Boer" userId="5b16a65f-7fd6-486d-9381-0adaf62e63d8" providerId="ADAL" clId="{06378F43-A1E2-4803-9309-A849DE5F83F1}" dt="2022-09-03T18:46:53.707" v="851" actId="700"/>
          <ac:spMkLst>
            <pc:docMk/>
            <pc:sldMk cId="3132936432" sldId="266"/>
            <ac:spMk id="22" creationId="{79057B2B-0D8C-47F2-836B-2E7DD462150A}"/>
          </ac:spMkLst>
        </pc:spChg>
        <pc:spChg chg="add del">
          <ac:chgData name="Willem de Boer" userId="5b16a65f-7fd6-486d-9381-0adaf62e63d8" providerId="ADAL" clId="{06378F43-A1E2-4803-9309-A849DE5F83F1}" dt="2022-09-03T18:49:32.335" v="874" actId="26606"/>
          <ac:spMkLst>
            <pc:docMk/>
            <pc:sldMk cId="3132936432" sldId="266"/>
            <ac:spMk id="41" creationId="{6A10670B-6568-4038-91D8-392C78C0CFE4}"/>
          </ac:spMkLst>
        </pc:spChg>
        <pc:spChg chg="add del">
          <ac:chgData name="Willem de Boer" userId="5b16a65f-7fd6-486d-9381-0adaf62e63d8" providerId="ADAL" clId="{06378F43-A1E2-4803-9309-A849DE5F83F1}" dt="2022-09-03T18:49:49.445" v="876" actId="26606"/>
          <ac:spMkLst>
            <pc:docMk/>
            <pc:sldMk cId="3132936432" sldId="266"/>
            <ac:spMk id="42" creationId="{FC51DF5C-9611-4217-9C87-B1BA1BFAB53D}"/>
          </ac:spMkLst>
        </pc:spChg>
        <pc:spChg chg="add del">
          <ac:chgData name="Willem de Boer" userId="5b16a65f-7fd6-486d-9381-0adaf62e63d8" providerId="ADAL" clId="{06378F43-A1E2-4803-9309-A849DE5F83F1}" dt="2022-09-03T18:49:32.335" v="874" actId="26606"/>
          <ac:spMkLst>
            <pc:docMk/>
            <pc:sldMk cId="3132936432" sldId="266"/>
            <ac:spMk id="43" creationId="{179DBEAA-367B-4941-8368-15EBD551F693}"/>
          </ac:spMkLst>
        </pc:spChg>
        <pc:spChg chg="add del">
          <ac:chgData name="Willem de Boer" userId="5b16a65f-7fd6-486d-9381-0adaf62e63d8" providerId="ADAL" clId="{06378F43-A1E2-4803-9309-A849DE5F83F1}" dt="2022-09-03T18:49:49.445" v="876" actId="26606"/>
          <ac:spMkLst>
            <pc:docMk/>
            <pc:sldMk cId="3132936432" sldId="266"/>
            <ac:spMk id="44" creationId="{F1E5C2E7-30C4-47BD-A0C7-169C7A5F26D7}"/>
          </ac:spMkLst>
        </pc:spChg>
        <pc:spChg chg="add del">
          <ac:chgData name="Willem de Boer" userId="5b16a65f-7fd6-486d-9381-0adaf62e63d8" providerId="ADAL" clId="{06378F43-A1E2-4803-9309-A849DE5F83F1}" dt="2022-09-03T18:49:32.335" v="874" actId="26606"/>
          <ac:spMkLst>
            <pc:docMk/>
            <pc:sldMk cId="3132936432" sldId="266"/>
            <ac:spMk id="45" creationId="{19FE08D8-CEA0-461E-870A-02CD15D9B9D2}"/>
          </ac:spMkLst>
        </pc:spChg>
        <pc:spChg chg="add del">
          <ac:chgData name="Willem de Boer" userId="5b16a65f-7fd6-486d-9381-0adaf62e63d8" providerId="ADAL" clId="{06378F43-A1E2-4803-9309-A849DE5F83F1}" dt="2022-09-03T18:49:49.445" v="876" actId="26606"/>
          <ac:spMkLst>
            <pc:docMk/>
            <pc:sldMk cId="3132936432" sldId="266"/>
            <ac:spMk id="46" creationId="{1BB01FB5-37B9-4EBD-AF40-DE68D3CA46A6}"/>
          </ac:spMkLst>
        </pc:spChg>
        <pc:spChg chg="add del">
          <ac:chgData name="Willem de Boer" userId="5b16a65f-7fd6-486d-9381-0adaf62e63d8" providerId="ADAL" clId="{06378F43-A1E2-4803-9309-A849DE5F83F1}" dt="2022-09-03T18:49:32.335" v="874" actId="26606"/>
          <ac:spMkLst>
            <pc:docMk/>
            <pc:sldMk cId="3132936432" sldId="266"/>
            <ac:spMk id="47" creationId="{2B982904-A46E-41DF-BA98-61E2300C7DCB}"/>
          </ac:spMkLst>
        </pc:spChg>
        <pc:spChg chg="add del">
          <ac:chgData name="Willem de Boer" userId="5b16a65f-7fd6-486d-9381-0adaf62e63d8" providerId="ADAL" clId="{06378F43-A1E2-4803-9309-A849DE5F83F1}" dt="2022-09-03T18:49:49.445" v="876" actId="26606"/>
          <ac:spMkLst>
            <pc:docMk/>
            <pc:sldMk cId="3132936432" sldId="266"/>
            <ac:spMk id="48" creationId="{06AF6A9A-0638-4916-AD29-9FC8FC07AE5F}"/>
          </ac:spMkLst>
        </pc:spChg>
        <pc:spChg chg="add del">
          <ac:chgData name="Willem de Boer" userId="5b16a65f-7fd6-486d-9381-0adaf62e63d8" providerId="ADAL" clId="{06378F43-A1E2-4803-9309-A849DE5F83F1}" dt="2022-09-03T18:49:32.335" v="874" actId="26606"/>
          <ac:spMkLst>
            <pc:docMk/>
            <pc:sldMk cId="3132936432" sldId="266"/>
            <ac:spMk id="49" creationId="{27018161-547E-48F7-A0D9-272C9EA5B379}"/>
          </ac:spMkLst>
        </pc:spChg>
        <pc:spChg chg="add del">
          <ac:chgData name="Willem de Boer" userId="5b16a65f-7fd6-486d-9381-0adaf62e63d8" providerId="ADAL" clId="{06378F43-A1E2-4803-9309-A849DE5F83F1}" dt="2022-09-03T18:49:49.445" v="876" actId="26606"/>
          <ac:spMkLst>
            <pc:docMk/>
            <pc:sldMk cId="3132936432" sldId="266"/>
            <ac:spMk id="50" creationId="{79057B2B-0D8C-47F2-836B-2E7DD462150A}"/>
          </ac:spMkLst>
        </pc:spChg>
        <pc:grpChg chg="add del">
          <ac:chgData name="Willem de Boer" userId="5b16a65f-7fd6-486d-9381-0adaf62e63d8" providerId="ADAL" clId="{06378F43-A1E2-4803-9309-A849DE5F83F1}" dt="2022-09-03T18:49:32.335" v="874" actId="26606"/>
          <ac:grpSpMkLst>
            <pc:docMk/>
            <pc:sldMk cId="3132936432" sldId="266"/>
            <ac:grpSpMk id="13" creationId="{04E9F44E-02E7-4A97-B7DB-1DB0F1F4EB04}"/>
          </ac:grpSpMkLst>
        </pc:grpChg>
        <pc:grpChg chg="add del">
          <ac:chgData name="Willem de Boer" userId="5b16a65f-7fd6-486d-9381-0adaf62e63d8" providerId="ADAL" clId="{06378F43-A1E2-4803-9309-A849DE5F83F1}" dt="2022-09-03T18:49:32.335" v="874" actId="26606"/>
          <ac:grpSpMkLst>
            <pc:docMk/>
            <pc:sldMk cId="3132936432" sldId="266"/>
            <ac:grpSpMk id="27" creationId="{3F22DE9C-F188-48E2-A82C-4434A8EEEA57}"/>
          </ac:grpSpMkLst>
        </pc:grpChg>
        <pc:grpChg chg="add del">
          <ac:chgData name="Willem de Boer" userId="5b16a65f-7fd6-486d-9381-0adaf62e63d8" providerId="ADAL" clId="{06378F43-A1E2-4803-9309-A849DE5F83F1}" dt="2022-09-03T18:49:49.445" v="876" actId="26606"/>
          <ac:grpSpMkLst>
            <pc:docMk/>
            <pc:sldMk cId="3132936432" sldId="266"/>
            <ac:grpSpMk id="51" creationId="{F5C624B6-8015-4ADC-901F-019368E8461D}"/>
          </ac:grpSpMkLst>
        </pc:grpChg>
        <pc:grpChg chg="add del">
          <ac:chgData name="Willem de Boer" userId="5b16a65f-7fd6-486d-9381-0adaf62e63d8" providerId="ADAL" clId="{06378F43-A1E2-4803-9309-A849DE5F83F1}" dt="2022-09-03T18:49:49.445" v="876" actId="26606"/>
          <ac:grpSpMkLst>
            <pc:docMk/>
            <pc:sldMk cId="3132936432" sldId="266"/>
            <ac:grpSpMk id="63" creationId="{7CD96805-F42E-43A2-8B19-4B4B4B687098}"/>
          </ac:grpSpMkLst>
        </pc:grpChg>
        <pc:graphicFrameChg chg="del mod ord">
          <ac:chgData name="Willem de Boer" userId="5b16a65f-7fd6-486d-9381-0adaf62e63d8" providerId="ADAL" clId="{06378F43-A1E2-4803-9309-A849DE5F83F1}" dt="2022-09-03T18:48:22.800" v="870" actId="478"/>
          <ac:graphicFrameMkLst>
            <pc:docMk/>
            <pc:sldMk cId="3132936432" sldId="266"/>
            <ac:graphicFrameMk id="5" creationId="{D37120D4-8125-4318-8DCF-B78C16CDE941}"/>
          </ac:graphicFrameMkLst>
        </pc:graphicFrameChg>
        <pc:graphicFrameChg chg="add del">
          <ac:chgData name="Willem de Boer" userId="5b16a65f-7fd6-486d-9381-0adaf62e63d8" providerId="ADAL" clId="{06378F43-A1E2-4803-9309-A849DE5F83F1}" dt="2022-09-03T18:49:49.445" v="876" actId="26606"/>
          <ac:graphicFrameMkLst>
            <pc:docMk/>
            <pc:sldMk cId="3132936432" sldId="266"/>
            <ac:graphicFrameMk id="75" creationId="{A78303B7-B2D9-2552-8962-8E387455F06B}"/>
          </ac:graphicFrameMkLst>
        </pc:graphicFrameChg>
      </pc:sldChg>
      <pc:sldChg chg="add">
        <pc:chgData name="Willem de Boer" userId="5b16a65f-7fd6-486d-9381-0adaf62e63d8" providerId="ADAL" clId="{06378F43-A1E2-4803-9309-A849DE5F83F1}" dt="2022-01-28T10:12:10.108" v="0"/>
        <pc:sldMkLst>
          <pc:docMk/>
          <pc:sldMk cId="4143970464" sldId="267"/>
        </pc:sldMkLst>
      </pc:sldChg>
      <pc:sldChg chg="addSp delSp modSp add mod ord modNotesTx">
        <pc:chgData name="Willem de Boer" userId="5b16a65f-7fd6-486d-9381-0adaf62e63d8" providerId="ADAL" clId="{06378F43-A1E2-4803-9309-A849DE5F83F1}" dt="2022-09-03T19:05:52.718" v="1022" actId="20577"/>
        <pc:sldMkLst>
          <pc:docMk/>
          <pc:sldMk cId="1170524939" sldId="268"/>
        </pc:sldMkLst>
        <pc:spChg chg="mod">
          <ac:chgData name="Willem de Boer" userId="5b16a65f-7fd6-486d-9381-0adaf62e63d8" providerId="ADAL" clId="{06378F43-A1E2-4803-9309-A849DE5F83F1}" dt="2022-09-03T18:24:25.873" v="750" actId="20577"/>
          <ac:spMkLst>
            <pc:docMk/>
            <pc:sldMk cId="1170524939" sldId="268"/>
            <ac:spMk id="2" creationId="{D3E3D4B2-E9D3-45B0-9366-3196BA226095}"/>
          </ac:spMkLst>
        </pc:spChg>
        <pc:spChg chg="add mod">
          <ac:chgData name="Willem de Boer" userId="5b16a65f-7fd6-486d-9381-0adaf62e63d8" providerId="ADAL" clId="{06378F43-A1E2-4803-9309-A849DE5F83F1}" dt="2022-02-05T11:58:44.406" v="262" actId="1076"/>
          <ac:spMkLst>
            <pc:docMk/>
            <pc:sldMk cId="1170524939" sldId="268"/>
            <ac:spMk id="4" creationId="{12E0B11F-6599-41C3-AB26-2B5879EEB498}"/>
          </ac:spMkLst>
        </pc:spChg>
        <pc:graphicFrameChg chg="del mod">
          <ac:chgData name="Willem de Boer" userId="5b16a65f-7fd6-486d-9381-0adaf62e63d8" providerId="ADAL" clId="{06378F43-A1E2-4803-9309-A849DE5F83F1}" dt="2022-02-05T11:35:34.282" v="26" actId="478"/>
          <ac:graphicFrameMkLst>
            <pc:docMk/>
            <pc:sldMk cId="1170524939" sldId="268"/>
            <ac:graphicFrameMk id="5" creationId="{83FB259A-63A5-40EC-BA10-8ADE6B80BDF7}"/>
          </ac:graphicFrameMkLst>
        </pc:graphicFrameChg>
        <pc:picChg chg="add mod">
          <ac:chgData name="Willem de Boer" userId="5b16a65f-7fd6-486d-9381-0adaf62e63d8" providerId="ADAL" clId="{06378F43-A1E2-4803-9309-A849DE5F83F1}" dt="2022-02-05T11:58:48.702" v="263" actId="1076"/>
          <ac:picMkLst>
            <pc:docMk/>
            <pc:sldMk cId="1170524939" sldId="268"/>
            <ac:picMk id="5" creationId="{CFA2B89F-1906-43B8-9DF5-358DFF171559}"/>
          </ac:picMkLst>
        </pc:picChg>
      </pc:sldChg>
      <pc:sldChg chg="addSp delSp modSp new del mod">
        <pc:chgData name="Willem de Boer" userId="5b16a65f-7fd6-486d-9381-0adaf62e63d8" providerId="ADAL" clId="{06378F43-A1E2-4803-9309-A849DE5F83F1}" dt="2022-02-24T14:05:07.170" v="296" actId="47"/>
        <pc:sldMkLst>
          <pc:docMk/>
          <pc:sldMk cId="3105259012" sldId="270"/>
        </pc:sldMkLst>
        <pc:spChg chg="mod">
          <ac:chgData name="Willem de Boer" userId="5b16a65f-7fd6-486d-9381-0adaf62e63d8" providerId="ADAL" clId="{06378F43-A1E2-4803-9309-A849DE5F83F1}" dt="2022-02-24T13:55:46.065" v="291" actId="122"/>
          <ac:spMkLst>
            <pc:docMk/>
            <pc:sldMk cId="3105259012" sldId="270"/>
            <ac:spMk id="2" creationId="{332F82A9-D1A0-4158-AC9D-E43D257307AC}"/>
          </ac:spMkLst>
        </pc:spChg>
        <pc:spChg chg="del">
          <ac:chgData name="Willem de Boer" userId="5b16a65f-7fd6-486d-9381-0adaf62e63d8" providerId="ADAL" clId="{06378F43-A1E2-4803-9309-A849DE5F83F1}" dt="2022-02-24T13:53:41.972" v="265" actId="931"/>
          <ac:spMkLst>
            <pc:docMk/>
            <pc:sldMk cId="3105259012" sldId="270"/>
            <ac:spMk id="3" creationId="{0D5E3070-CC56-4BFC-B3CB-807D323D722B}"/>
          </ac:spMkLst>
        </pc:spChg>
        <pc:picChg chg="add mod">
          <ac:chgData name="Willem de Boer" userId="5b16a65f-7fd6-486d-9381-0adaf62e63d8" providerId="ADAL" clId="{06378F43-A1E2-4803-9309-A849DE5F83F1}" dt="2022-02-24T13:56:16.746" v="292" actId="1076"/>
          <ac:picMkLst>
            <pc:docMk/>
            <pc:sldMk cId="3105259012" sldId="270"/>
            <ac:picMk id="5" creationId="{05E7B250-29D5-4D3A-8770-1BA1AA59EE73}"/>
          </ac:picMkLst>
        </pc:picChg>
      </pc:sldChg>
      <pc:sldChg chg="modSp add del mod ord">
        <pc:chgData name="Willem de Boer" userId="5b16a65f-7fd6-486d-9381-0adaf62e63d8" providerId="ADAL" clId="{06378F43-A1E2-4803-9309-A849DE5F83F1}" dt="2022-09-02T09:36:29.321" v="319" actId="47"/>
        <pc:sldMkLst>
          <pc:docMk/>
          <pc:sldMk cId="1622211433" sldId="271"/>
        </pc:sldMkLst>
        <pc:picChg chg="mod">
          <ac:chgData name="Willem de Boer" userId="5b16a65f-7fd6-486d-9381-0adaf62e63d8" providerId="ADAL" clId="{06378F43-A1E2-4803-9309-A849DE5F83F1}" dt="2022-09-02T09:34:05.958" v="300" actId="1076"/>
          <ac:picMkLst>
            <pc:docMk/>
            <pc:sldMk cId="1622211433" sldId="271"/>
            <ac:picMk id="7" creationId="{6C402B80-3E13-4C88-801E-D4DB75AB6EB3}"/>
          </ac:picMkLst>
        </pc:picChg>
      </pc:sldChg>
      <pc:sldChg chg="del">
        <pc:chgData name="Willem de Boer" userId="5b16a65f-7fd6-486d-9381-0adaf62e63d8" providerId="ADAL" clId="{06378F43-A1E2-4803-9309-A849DE5F83F1}" dt="2022-09-02T10:02:23.877" v="423" actId="47"/>
        <pc:sldMkLst>
          <pc:docMk/>
          <pc:sldMk cId="937139374" sldId="272"/>
        </pc:sldMkLst>
      </pc:sldChg>
      <pc:sldChg chg="modSp del mod">
        <pc:chgData name="Willem de Boer" userId="5b16a65f-7fd6-486d-9381-0adaf62e63d8" providerId="ADAL" clId="{06378F43-A1E2-4803-9309-A849DE5F83F1}" dt="2022-09-02T10:04:55.253" v="433" actId="47"/>
        <pc:sldMkLst>
          <pc:docMk/>
          <pc:sldMk cId="3360605428" sldId="273"/>
        </pc:sldMkLst>
        <pc:spChg chg="mod">
          <ac:chgData name="Willem de Boer" userId="5b16a65f-7fd6-486d-9381-0adaf62e63d8" providerId="ADAL" clId="{06378F43-A1E2-4803-9309-A849DE5F83F1}" dt="2022-09-02T10:03:11.984" v="432" actId="20577"/>
          <ac:spMkLst>
            <pc:docMk/>
            <pc:sldMk cId="3360605428" sldId="273"/>
            <ac:spMk id="4" creationId="{EA0E8B06-1038-4DE2-8914-BE66F62A9764}"/>
          </ac:spMkLst>
        </pc:spChg>
      </pc:sldChg>
      <pc:sldChg chg="modSp">
        <pc:chgData name="Willem de Boer" userId="5b16a65f-7fd6-486d-9381-0adaf62e63d8" providerId="ADAL" clId="{06378F43-A1E2-4803-9309-A849DE5F83F1}" dt="2022-09-03T18:54:37.452" v="942" actId="255"/>
        <pc:sldMkLst>
          <pc:docMk/>
          <pc:sldMk cId="1011342814" sldId="274"/>
        </pc:sldMkLst>
        <pc:spChg chg="mod">
          <ac:chgData name="Willem de Boer" userId="5b16a65f-7fd6-486d-9381-0adaf62e63d8" providerId="ADAL" clId="{06378F43-A1E2-4803-9309-A849DE5F83F1}" dt="2022-09-03T18:54:37.452" v="942" actId="255"/>
          <ac:spMkLst>
            <pc:docMk/>
            <pc:sldMk cId="1011342814" sldId="274"/>
            <ac:spMk id="4" creationId="{EA0E8B06-1038-4DE2-8914-BE66F62A9764}"/>
          </ac:spMkLst>
        </pc:spChg>
      </pc:sldChg>
      <pc:sldChg chg="addSp delSp modSp mod setBg modAnim setClrOvrMap modNotesTx">
        <pc:chgData name="Willem de Boer" userId="5b16a65f-7fd6-486d-9381-0adaf62e63d8" providerId="ADAL" clId="{06378F43-A1E2-4803-9309-A849DE5F83F1}" dt="2022-09-04T11:37:23.541" v="1117"/>
        <pc:sldMkLst>
          <pc:docMk/>
          <pc:sldMk cId="3551789530" sldId="275"/>
        </pc:sldMkLst>
        <pc:spChg chg="mod">
          <ac:chgData name="Willem de Boer" userId="5b16a65f-7fd6-486d-9381-0adaf62e63d8" providerId="ADAL" clId="{06378F43-A1E2-4803-9309-A849DE5F83F1}" dt="2022-09-03T18:16:48.100" v="544" actId="1076"/>
          <ac:spMkLst>
            <pc:docMk/>
            <pc:sldMk cId="3551789530" sldId="275"/>
            <ac:spMk id="2" creationId="{BBB5F7CC-9031-4A7F-8C8F-E66851787161}"/>
          </ac:spMkLst>
        </pc:spChg>
        <pc:spChg chg="add del">
          <ac:chgData name="Willem de Boer" userId="5b16a65f-7fd6-486d-9381-0adaf62e63d8" providerId="ADAL" clId="{06378F43-A1E2-4803-9309-A849DE5F83F1}" dt="2022-09-03T18:15:48.398" v="540" actId="26606"/>
          <ac:spMkLst>
            <pc:docMk/>
            <pc:sldMk cId="3551789530" sldId="275"/>
            <ac:spMk id="27" creationId="{1BB01FB5-37B9-4EBD-AF40-DE68D3CA46A6}"/>
          </ac:spMkLst>
        </pc:spChg>
        <pc:spChg chg="add del">
          <ac:chgData name="Willem de Boer" userId="5b16a65f-7fd6-486d-9381-0adaf62e63d8" providerId="ADAL" clId="{06378F43-A1E2-4803-9309-A849DE5F83F1}" dt="2022-09-03T18:15:48.398" v="540" actId="26606"/>
          <ac:spMkLst>
            <pc:docMk/>
            <pc:sldMk cId="3551789530" sldId="275"/>
            <ac:spMk id="29" creationId="{06AF6A9A-0638-4916-AD29-9FC8FC07AE5F}"/>
          </ac:spMkLst>
        </pc:spChg>
        <pc:spChg chg="add del">
          <ac:chgData name="Willem de Boer" userId="5b16a65f-7fd6-486d-9381-0adaf62e63d8" providerId="ADAL" clId="{06378F43-A1E2-4803-9309-A849DE5F83F1}" dt="2022-09-03T18:15:48.398" v="540" actId="26606"/>
          <ac:spMkLst>
            <pc:docMk/>
            <pc:sldMk cId="3551789530" sldId="275"/>
            <ac:spMk id="31" creationId="{79057B2B-0D8C-47F2-836B-2E7DD462150A}"/>
          </ac:spMkLst>
        </pc:spChg>
        <pc:spChg chg="add del">
          <ac:chgData name="Willem de Boer" userId="5b16a65f-7fd6-486d-9381-0adaf62e63d8" providerId="ADAL" clId="{06378F43-A1E2-4803-9309-A849DE5F83F1}" dt="2022-09-03T18:15:48.398" v="539" actId="26606"/>
          <ac:spMkLst>
            <pc:docMk/>
            <pc:sldMk cId="3551789530" sldId="275"/>
            <ac:spMk id="36" creationId="{35879851-1A1D-4246-AAA1-C484E858337D}"/>
          </ac:spMkLst>
        </pc:spChg>
        <pc:spChg chg="add">
          <ac:chgData name="Willem de Boer" userId="5b16a65f-7fd6-486d-9381-0adaf62e63d8" providerId="ADAL" clId="{06378F43-A1E2-4803-9309-A849DE5F83F1}" dt="2022-09-03T18:15:48.398" v="540" actId="26606"/>
          <ac:spMkLst>
            <pc:docMk/>
            <pc:sldMk cId="3551789530" sldId="275"/>
            <ac:spMk id="38" creationId="{99765169-F70D-4841-BE65-62E10CBED84D}"/>
          </ac:spMkLst>
        </pc:spChg>
        <pc:spChg chg="add">
          <ac:chgData name="Willem de Boer" userId="5b16a65f-7fd6-486d-9381-0adaf62e63d8" providerId="ADAL" clId="{06378F43-A1E2-4803-9309-A849DE5F83F1}" dt="2022-09-03T18:15:48.398" v="540" actId="26606"/>
          <ac:spMkLst>
            <pc:docMk/>
            <pc:sldMk cId="3551789530" sldId="275"/>
            <ac:spMk id="39" creationId="{E9D11FD5-487C-4A6B-836F-3831DC830FB7}"/>
          </ac:spMkLst>
        </pc:spChg>
        <pc:spChg chg="add">
          <ac:chgData name="Willem de Boer" userId="5b16a65f-7fd6-486d-9381-0adaf62e63d8" providerId="ADAL" clId="{06378F43-A1E2-4803-9309-A849DE5F83F1}" dt="2022-09-03T18:15:48.398" v="540" actId="26606"/>
          <ac:spMkLst>
            <pc:docMk/>
            <pc:sldMk cId="3551789530" sldId="275"/>
            <ac:spMk id="40" creationId="{2A2CC818-8106-45C0-93D5-7051F99F2C81}"/>
          </ac:spMkLst>
        </pc:spChg>
        <pc:graphicFrameChg chg="mod ord modGraphic">
          <ac:chgData name="Willem de Boer" userId="5b16a65f-7fd6-486d-9381-0adaf62e63d8" providerId="ADAL" clId="{06378F43-A1E2-4803-9309-A849DE5F83F1}" dt="2022-09-03T18:15:48.398" v="540" actId="26606"/>
          <ac:graphicFrameMkLst>
            <pc:docMk/>
            <pc:sldMk cId="3551789530" sldId="275"/>
            <ac:graphicFrameMk id="5" creationId="{D37120D4-8125-4318-8DCF-B78C16CDE941}"/>
          </ac:graphicFrameMkLst>
        </pc:graphicFrameChg>
        <pc:picChg chg="add mod ord">
          <ac:chgData name="Willem de Boer" userId="5b16a65f-7fd6-486d-9381-0adaf62e63d8" providerId="ADAL" clId="{06378F43-A1E2-4803-9309-A849DE5F83F1}" dt="2022-09-03T18:16:52.311" v="545" actId="14100"/>
          <ac:picMkLst>
            <pc:docMk/>
            <pc:sldMk cId="3551789530" sldId="275"/>
            <ac:picMk id="4" creationId="{9D5531AA-E808-2F03-3F04-A37AF9D5963C}"/>
          </ac:picMkLst>
        </pc:picChg>
      </pc:sldChg>
      <pc:sldChg chg="modSp add">
        <pc:chgData name="Willem de Boer" userId="5b16a65f-7fd6-486d-9381-0adaf62e63d8" providerId="ADAL" clId="{06378F43-A1E2-4803-9309-A849DE5F83F1}" dt="2022-09-03T18:56:08.568" v="943" actId="20577"/>
        <pc:sldMkLst>
          <pc:docMk/>
          <pc:sldMk cId="174568117" sldId="276"/>
        </pc:sldMkLst>
        <pc:graphicFrameChg chg="mod">
          <ac:chgData name="Willem de Boer" userId="5b16a65f-7fd6-486d-9381-0adaf62e63d8" providerId="ADAL" clId="{06378F43-A1E2-4803-9309-A849DE5F83F1}" dt="2022-09-03T18:56:08.568" v="943" actId="20577"/>
          <ac:graphicFrameMkLst>
            <pc:docMk/>
            <pc:sldMk cId="174568117" sldId="276"/>
            <ac:graphicFrameMk id="5" creationId="{D37120D4-8125-4318-8DCF-B78C16CDE941}"/>
          </ac:graphicFrameMkLst>
        </pc:graphicFrameChg>
      </pc:sldChg>
      <pc:sldChg chg="addSp modSp mod modAnim modNotesTx">
        <pc:chgData name="Willem de Boer" userId="5b16a65f-7fd6-486d-9381-0adaf62e63d8" providerId="ADAL" clId="{06378F43-A1E2-4803-9309-A849DE5F83F1}" dt="2022-09-04T11:18:56.880" v="1074" actId="20577"/>
        <pc:sldMkLst>
          <pc:docMk/>
          <pc:sldMk cId="1475642974" sldId="277"/>
        </pc:sldMkLst>
        <pc:picChg chg="add mod">
          <ac:chgData name="Willem de Boer" userId="5b16a65f-7fd6-486d-9381-0adaf62e63d8" providerId="ADAL" clId="{06378F43-A1E2-4803-9309-A849DE5F83F1}" dt="2022-09-04T11:18:00.873" v="1028" actId="14100"/>
          <ac:picMkLst>
            <pc:docMk/>
            <pc:sldMk cId="1475642974" sldId="277"/>
            <ac:picMk id="4" creationId="{475F0B97-9148-3F60-6711-24ADDE5A1BFA}"/>
          </ac:picMkLst>
        </pc:picChg>
      </pc:sldChg>
    </pc:docChg>
  </pc:docChgLst>
  <pc:docChgLst>
    <pc:chgData name="Morad el Haddaoui" userId="S::hmd@regiocollege.nl::0f2ae594-cbab-4a40-82d1-5cc786d14c82" providerId="AD" clId="Web-{25CE3C4C-194E-4C3E-A1DA-8E062DB87715}"/>
    <pc:docChg chg="delSld modSection">
      <pc:chgData name="Morad el Haddaoui" userId="S::hmd@regiocollege.nl::0f2ae594-cbab-4a40-82d1-5cc786d14c82" providerId="AD" clId="Web-{25CE3C4C-194E-4C3E-A1DA-8E062DB87715}" dt="2023-09-14T10:52:57.869" v="0"/>
      <pc:docMkLst>
        <pc:docMk/>
      </pc:docMkLst>
      <pc:sldChg chg="del">
        <pc:chgData name="Morad el Haddaoui" userId="S::hmd@regiocollege.nl::0f2ae594-cbab-4a40-82d1-5cc786d14c82" providerId="AD" clId="Web-{25CE3C4C-194E-4C3E-A1DA-8E062DB87715}" dt="2023-09-14T10:52:57.869" v="0"/>
        <pc:sldMkLst>
          <pc:docMk/>
          <pc:sldMk cId="3323705256" sldId="272"/>
        </pc:sldMkLst>
      </pc:sldChg>
    </pc:docChg>
  </pc:docChgLst>
  <pc:docChgLst>
    <pc:chgData name="Willem de Boer" userId="S::brw1@regiocollege.nl::5b16a65f-7fd6-486d-9381-0adaf62e63d8" providerId="AD" clId="Web-{ED59C50F-69A4-4173-97E3-7F85C90A6461}"/>
    <pc:docChg chg="addSld modSld">
      <pc:chgData name="Willem de Boer" userId="S::brw1@regiocollege.nl::5b16a65f-7fd6-486d-9381-0adaf62e63d8" providerId="AD" clId="Web-{ED59C50F-69A4-4173-97E3-7F85C90A6461}" dt="2022-01-25T13:52:40.524" v="116" actId="20577"/>
      <pc:docMkLst>
        <pc:docMk/>
      </pc:docMkLst>
      <pc:sldChg chg="modSp">
        <pc:chgData name="Willem de Boer" userId="S::brw1@regiocollege.nl::5b16a65f-7fd6-486d-9381-0adaf62e63d8" providerId="AD" clId="Web-{ED59C50F-69A4-4173-97E3-7F85C90A6461}" dt="2022-01-25T13:52:40.524" v="116" actId="20577"/>
        <pc:sldMkLst>
          <pc:docMk/>
          <pc:sldMk cId="1071442550" sldId="265"/>
        </pc:sldMkLst>
        <pc:spChg chg="mod">
          <ac:chgData name="Willem de Boer" userId="S::brw1@regiocollege.nl::5b16a65f-7fd6-486d-9381-0adaf62e63d8" providerId="AD" clId="Web-{ED59C50F-69A4-4173-97E3-7F85C90A6461}" dt="2022-01-25T13:52:11.023" v="8" actId="20577"/>
          <ac:spMkLst>
            <pc:docMk/>
            <pc:sldMk cId="1071442550" sldId="265"/>
            <ac:spMk id="2" creationId="{BBB5F7CC-9031-4A7F-8C8F-E66851787161}"/>
          </ac:spMkLst>
        </pc:spChg>
        <pc:graphicFrameChg chg="modGraphic">
          <ac:chgData name="Willem de Boer" userId="S::brw1@regiocollege.nl::5b16a65f-7fd6-486d-9381-0adaf62e63d8" providerId="AD" clId="Web-{ED59C50F-69A4-4173-97E3-7F85C90A6461}" dt="2022-01-25T13:52:40.524" v="116" actId="20577"/>
          <ac:graphicFrameMkLst>
            <pc:docMk/>
            <pc:sldMk cId="1071442550" sldId="265"/>
            <ac:graphicFrameMk id="5" creationId="{D37120D4-8125-4318-8DCF-B78C16CDE941}"/>
          </ac:graphicFrameMkLst>
        </pc:graphicFrameChg>
      </pc:sldChg>
      <pc:sldChg chg="add replId">
        <pc:chgData name="Willem de Boer" userId="S::brw1@regiocollege.nl::5b16a65f-7fd6-486d-9381-0adaf62e63d8" providerId="AD" clId="Web-{ED59C50F-69A4-4173-97E3-7F85C90A6461}" dt="2022-01-25T13:51:50.851" v="0"/>
        <pc:sldMkLst>
          <pc:docMk/>
          <pc:sldMk cId="3132936432" sldId="266"/>
        </pc:sldMkLst>
      </pc:sldChg>
    </pc:docChg>
  </pc:docChgLst>
  <pc:docChgLst>
    <pc:chgData name="Willem de Boer" userId="S::brw1@regiocollege.nl::5b16a65f-7fd6-486d-9381-0adaf62e63d8" providerId="AD" clId="Web-{808C3CFB-A2AC-4D7C-8A6D-EF90F990D454}"/>
    <pc:docChg chg="delSld modSection">
      <pc:chgData name="Willem de Boer" userId="S::brw1@regiocollege.nl::5b16a65f-7fd6-486d-9381-0adaf62e63d8" providerId="AD" clId="Web-{808C3CFB-A2AC-4D7C-8A6D-EF90F990D454}" dt="2023-01-27T08:53:35.572" v="0"/>
      <pc:docMkLst>
        <pc:docMk/>
      </pc:docMkLst>
      <pc:sldChg chg="del">
        <pc:chgData name="Willem de Boer" userId="S::brw1@regiocollege.nl::5b16a65f-7fd6-486d-9381-0adaf62e63d8" providerId="AD" clId="Web-{808C3CFB-A2AC-4D7C-8A6D-EF90F990D454}" dt="2023-01-27T08:53:35.572" v="0"/>
        <pc:sldMkLst>
          <pc:docMk/>
          <pc:sldMk cId="1170524939" sldId="268"/>
        </pc:sldMkLst>
      </pc:sldChg>
    </pc:docChg>
  </pc:docChgLst>
  <pc:docChgLst>
    <pc:chgData name="Willem de Boer" userId="S::brw1@regiocollege.nl::5b16a65f-7fd6-486d-9381-0adaf62e63d8" providerId="AD" clId="Web-{D55E5D1C-AAF3-48DB-ACFF-33530D7F37A9}"/>
    <pc:docChg chg="addSld modSld sldOrd">
      <pc:chgData name="Willem de Boer" userId="S::brw1@regiocollege.nl::5b16a65f-7fd6-486d-9381-0adaf62e63d8" providerId="AD" clId="Web-{D55E5D1C-AAF3-48DB-ACFF-33530D7F37A9}" dt="2022-02-05T15:54:58.648" v="88"/>
      <pc:docMkLst>
        <pc:docMk/>
      </pc:docMkLst>
      <pc:sldChg chg="modSp">
        <pc:chgData name="Willem de Boer" userId="S::brw1@regiocollege.nl::5b16a65f-7fd6-486d-9381-0adaf62e63d8" providerId="AD" clId="Web-{D55E5D1C-AAF3-48DB-ACFF-33530D7F37A9}" dt="2022-02-05T15:54:40.195" v="87" actId="20577"/>
        <pc:sldMkLst>
          <pc:docMk/>
          <pc:sldMk cId="4161011431" sldId="260"/>
        </pc:sldMkLst>
        <pc:spChg chg="mod">
          <ac:chgData name="Willem de Boer" userId="S::brw1@regiocollege.nl::5b16a65f-7fd6-486d-9381-0adaf62e63d8" providerId="AD" clId="Web-{D55E5D1C-AAF3-48DB-ACFF-33530D7F37A9}" dt="2022-02-05T15:51:13.301" v="6" actId="20577"/>
          <ac:spMkLst>
            <pc:docMk/>
            <pc:sldMk cId="4161011431" sldId="260"/>
            <ac:spMk id="2" creationId="{D3E3D4B2-E9D3-45B0-9366-3196BA226095}"/>
          </ac:spMkLst>
        </pc:spChg>
        <pc:graphicFrameChg chg="modGraphic">
          <ac:chgData name="Willem de Boer" userId="S::brw1@regiocollege.nl::5b16a65f-7fd6-486d-9381-0adaf62e63d8" providerId="AD" clId="Web-{D55E5D1C-AAF3-48DB-ACFF-33530D7F37A9}" dt="2022-02-05T15:54:40.195" v="87" actId="20577"/>
          <ac:graphicFrameMkLst>
            <pc:docMk/>
            <pc:sldMk cId="4161011431" sldId="260"/>
            <ac:graphicFrameMk id="5" creationId="{83FB259A-63A5-40EC-BA10-8ADE6B80BDF7}"/>
          </ac:graphicFrameMkLst>
        </pc:graphicFrameChg>
      </pc:sldChg>
      <pc:sldChg chg="add ord replId">
        <pc:chgData name="Willem de Boer" userId="S::brw1@regiocollege.nl::5b16a65f-7fd6-486d-9381-0adaf62e63d8" providerId="AD" clId="Web-{D55E5D1C-AAF3-48DB-ACFF-33530D7F37A9}" dt="2022-02-05T15:54:58.648" v="88"/>
        <pc:sldMkLst>
          <pc:docMk/>
          <pc:sldMk cId="3961215354" sldId="269"/>
        </pc:sldMkLst>
      </pc:sldChg>
    </pc:docChg>
  </pc:docChgLst>
  <pc:docChgLst>
    <pc:chgData name="Morad el Haddaoui" userId="S::hmd@regiocollege.nl::0f2ae594-cbab-4a40-82d1-5cc786d14c82" providerId="AD" clId="Web-{1D6A0656-43F0-4724-A497-4EC952BA396F}"/>
    <pc:docChg chg="modSld">
      <pc:chgData name="Morad el Haddaoui" userId="S::hmd@regiocollege.nl::0f2ae594-cbab-4a40-82d1-5cc786d14c82" providerId="AD" clId="Web-{1D6A0656-43F0-4724-A497-4EC952BA396F}" dt="2022-09-12T07:29:54.543" v="1" actId="14100"/>
      <pc:docMkLst>
        <pc:docMk/>
      </pc:docMkLst>
      <pc:sldChg chg="modSp">
        <pc:chgData name="Morad el Haddaoui" userId="S::hmd@regiocollege.nl::0f2ae594-cbab-4a40-82d1-5cc786d14c82" providerId="AD" clId="Web-{1D6A0656-43F0-4724-A497-4EC952BA396F}" dt="2022-09-12T07:29:54.543" v="1" actId="14100"/>
        <pc:sldMkLst>
          <pc:docMk/>
          <pc:sldMk cId="1475642974" sldId="277"/>
        </pc:sldMkLst>
        <pc:picChg chg="mod">
          <ac:chgData name="Morad el Haddaoui" userId="S::hmd@regiocollege.nl::0f2ae594-cbab-4a40-82d1-5cc786d14c82" providerId="AD" clId="Web-{1D6A0656-43F0-4724-A497-4EC952BA396F}" dt="2022-09-12T07:29:54.543" v="1" actId="14100"/>
          <ac:picMkLst>
            <pc:docMk/>
            <pc:sldMk cId="1475642974" sldId="277"/>
            <ac:picMk id="4" creationId="{475F0B97-9148-3F60-6711-24ADDE5A1BFA}"/>
          </ac:picMkLst>
        </pc:picChg>
      </pc:sldChg>
    </pc:docChg>
  </pc:docChgLst>
  <pc:docChgLst>
    <pc:chgData name="Morad el Haddaoui" userId="S::hmd@regiocollege.nl::0f2ae594-cbab-4a40-82d1-5cc786d14c82" providerId="AD" clId="Web-{C9E19C4C-FC3B-46BA-8776-ACF5CB442C68}"/>
    <pc:docChg chg="addSld delSld modSld sldOrd modSection">
      <pc:chgData name="Morad el Haddaoui" userId="S::hmd@regiocollege.nl::0f2ae594-cbab-4a40-82d1-5cc786d14c82" providerId="AD" clId="Web-{C9E19C4C-FC3B-46BA-8776-ACF5CB442C68}" dt="2022-09-12T06:47:06.639" v="161" actId="20577"/>
      <pc:docMkLst>
        <pc:docMk/>
      </pc:docMkLst>
      <pc:sldChg chg="del">
        <pc:chgData name="Morad el Haddaoui" userId="S::hmd@regiocollege.nl::0f2ae594-cbab-4a40-82d1-5cc786d14c82" providerId="AD" clId="Web-{C9E19C4C-FC3B-46BA-8776-ACF5CB442C68}" dt="2022-09-12T06:46:49.544" v="159"/>
        <pc:sldMkLst>
          <pc:docMk/>
          <pc:sldMk cId="4161011431" sldId="260"/>
        </pc:sldMkLst>
      </pc:sldChg>
      <pc:sldChg chg="modSp">
        <pc:chgData name="Morad el Haddaoui" userId="S::hmd@regiocollege.nl::0f2ae594-cbab-4a40-82d1-5cc786d14c82" providerId="AD" clId="Web-{C9E19C4C-FC3B-46BA-8776-ACF5CB442C68}" dt="2022-09-12T06:47:06.639" v="161" actId="20577"/>
        <pc:sldMkLst>
          <pc:docMk/>
          <pc:sldMk cId="3316663889" sldId="261"/>
        </pc:sldMkLst>
        <pc:spChg chg="mod">
          <ac:chgData name="Morad el Haddaoui" userId="S::hmd@regiocollege.nl::0f2ae594-cbab-4a40-82d1-5cc786d14c82" providerId="AD" clId="Web-{C9E19C4C-FC3B-46BA-8776-ACF5CB442C68}" dt="2022-09-12T06:47:06.639" v="161" actId="20577"/>
          <ac:spMkLst>
            <pc:docMk/>
            <pc:sldMk cId="3316663889" sldId="261"/>
            <ac:spMk id="3" creationId="{0F38C757-65A2-4BCF-BFE6-5C6940CC0523}"/>
          </ac:spMkLst>
        </pc:spChg>
      </pc:sldChg>
      <pc:sldChg chg="modSp">
        <pc:chgData name="Morad el Haddaoui" userId="S::hmd@regiocollege.nl::0f2ae594-cbab-4a40-82d1-5cc786d14c82" providerId="AD" clId="Web-{C9E19C4C-FC3B-46BA-8776-ACF5CB442C68}" dt="2022-09-12T06:45:46.180" v="155" actId="1076"/>
        <pc:sldMkLst>
          <pc:docMk/>
          <pc:sldMk cId="598194265" sldId="264"/>
        </pc:sldMkLst>
        <pc:spChg chg="mod">
          <ac:chgData name="Morad el Haddaoui" userId="S::hmd@regiocollege.nl::0f2ae594-cbab-4a40-82d1-5cc786d14c82" providerId="AD" clId="Web-{C9E19C4C-FC3B-46BA-8776-ACF5CB442C68}" dt="2022-09-12T06:45:18.944" v="150" actId="1076"/>
          <ac:spMkLst>
            <pc:docMk/>
            <pc:sldMk cId="598194265" sldId="264"/>
            <ac:spMk id="2" creationId="{81D5D291-16B5-4216-86CC-A53DE4AFB978}"/>
          </ac:spMkLst>
        </pc:spChg>
        <pc:spChg chg="mod">
          <ac:chgData name="Morad el Haddaoui" userId="S::hmd@regiocollege.nl::0f2ae594-cbab-4a40-82d1-5cc786d14c82" providerId="AD" clId="Web-{C9E19C4C-FC3B-46BA-8776-ACF5CB442C68}" dt="2022-09-12T06:45:25.038" v="152" actId="14100"/>
          <ac:spMkLst>
            <pc:docMk/>
            <pc:sldMk cId="598194265" sldId="264"/>
            <ac:spMk id="3" creationId="{426321E2-6849-4895-B66D-EC5ABED9BC0F}"/>
          </ac:spMkLst>
        </pc:spChg>
        <pc:picChg chg="mod">
          <ac:chgData name="Morad el Haddaoui" userId="S::hmd@regiocollege.nl::0f2ae594-cbab-4a40-82d1-5cc786d14c82" providerId="AD" clId="Web-{C9E19C4C-FC3B-46BA-8776-ACF5CB442C68}" dt="2022-09-12T06:45:46.180" v="155" actId="1076"/>
          <ac:picMkLst>
            <pc:docMk/>
            <pc:sldMk cId="598194265" sldId="264"/>
            <ac:picMk id="8" creationId="{1BA50817-7149-4EE1-8850-494DF425E08A}"/>
          </ac:picMkLst>
        </pc:picChg>
      </pc:sldChg>
      <pc:sldChg chg="addSp delSp modSp delAnim">
        <pc:chgData name="Morad el Haddaoui" userId="S::hmd@regiocollege.nl::0f2ae594-cbab-4a40-82d1-5cc786d14c82" providerId="AD" clId="Web-{C9E19C4C-FC3B-46BA-8776-ACF5CB442C68}" dt="2022-09-12T06:37:41.566" v="26" actId="20577"/>
        <pc:sldMkLst>
          <pc:docMk/>
          <pc:sldMk cId="1071442550" sldId="265"/>
        </pc:sldMkLst>
        <pc:spChg chg="del">
          <ac:chgData name="Morad el Haddaoui" userId="S::hmd@regiocollege.nl::0f2ae594-cbab-4a40-82d1-5cc786d14c82" providerId="AD" clId="Web-{C9E19C4C-FC3B-46BA-8776-ACF5CB442C68}" dt="2022-09-12T06:36:01.512" v="2"/>
          <ac:spMkLst>
            <pc:docMk/>
            <pc:sldMk cId="1071442550" sldId="265"/>
            <ac:spMk id="4" creationId="{60511D13-970F-4F85-BEED-0EF0D3239212}"/>
          </ac:spMkLst>
        </pc:spChg>
        <pc:spChg chg="add del mod">
          <ac:chgData name="Morad el Haddaoui" userId="S::hmd@regiocollege.nl::0f2ae594-cbab-4a40-82d1-5cc786d14c82" providerId="AD" clId="Web-{C9E19C4C-FC3B-46BA-8776-ACF5CB442C68}" dt="2022-09-12T06:36:03.872" v="3"/>
          <ac:spMkLst>
            <pc:docMk/>
            <pc:sldMk cId="1071442550" sldId="265"/>
            <ac:spMk id="6" creationId="{751F7E6E-B72C-9090-7708-6D7CF5E3E870}"/>
          </ac:spMkLst>
        </pc:spChg>
        <pc:spChg chg="add mod">
          <ac:chgData name="Morad el Haddaoui" userId="S::hmd@regiocollege.nl::0f2ae594-cbab-4a40-82d1-5cc786d14c82" providerId="AD" clId="Web-{C9E19C4C-FC3B-46BA-8776-ACF5CB442C68}" dt="2022-09-12T06:37:41.566" v="26" actId="20577"/>
          <ac:spMkLst>
            <pc:docMk/>
            <pc:sldMk cId="1071442550" sldId="265"/>
            <ac:spMk id="7" creationId="{5CC90837-894B-AEF5-B655-010C6BDA4674}"/>
          </ac:spMkLst>
        </pc:spChg>
        <pc:picChg chg="add del mod">
          <ac:chgData name="Morad el Haddaoui" userId="S::hmd@regiocollege.nl::0f2ae594-cbab-4a40-82d1-5cc786d14c82" providerId="AD" clId="Web-{C9E19C4C-FC3B-46BA-8776-ACF5CB442C68}" dt="2022-09-12T06:36:25.889" v="9"/>
          <ac:picMkLst>
            <pc:docMk/>
            <pc:sldMk cId="1071442550" sldId="265"/>
            <ac:picMk id="3" creationId="{61C35B8F-8F91-464C-6177-9888D713E35E}"/>
          </ac:picMkLst>
        </pc:picChg>
      </pc:sldChg>
      <pc:sldChg chg="modSp">
        <pc:chgData name="Morad el Haddaoui" userId="S::hmd@regiocollege.nl::0f2ae594-cbab-4a40-82d1-5cc786d14c82" providerId="AD" clId="Web-{C9E19C4C-FC3B-46BA-8776-ACF5CB442C68}" dt="2022-09-12T06:45:09.115" v="149" actId="14100"/>
        <pc:sldMkLst>
          <pc:docMk/>
          <pc:sldMk cId="3551789530" sldId="275"/>
        </pc:sldMkLst>
        <pc:spChg chg="mod">
          <ac:chgData name="Morad el Haddaoui" userId="S::hmd@regiocollege.nl::0f2ae594-cbab-4a40-82d1-5cc786d14c82" providerId="AD" clId="Web-{C9E19C4C-FC3B-46BA-8776-ACF5CB442C68}" dt="2022-09-12T06:44:59.474" v="147" actId="14100"/>
          <ac:spMkLst>
            <pc:docMk/>
            <pc:sldMk cId="3551789530" sldId="275"/>
            <ac:spMk id="2" creationId="{BBB5F7CC-9031-4A7F-8C8F-E66851787161}"/>
          </ac:spMkLst>
        </pc:spChg>
        <pc:picChg chg="mod">
          <ac:chgData name="Morad el Haddaoui" userId="S::hmd@regiocollege.nl::0f2ae594-cbab-4a40-82d1-5cc786d14c82" providerId="AD" clId="Web-{C9E19C4C-FC3B-46BA-8776-ACF5CB442C68}" dt="2022-09-12T06:45:09.115" v="149" actId="14100"/>
          <ac:picMkLst>
            <pc:docMk/>
            <pc:sldMk cId="3551789530" sldId="275"/>
            <ac:picMk id="4" creationId="{9D5531AA-E808-2F03-3F04-A37AF9D5963C}"/>
          </ac:picMkLst>
        </pc:picChg>
      </pc:sldChg>
      <pc:sldChg chg="ord">
        <pc:chgData name="Morad el Haddaoui" userId="S::hmd@regiocollege.nl::0f2ae594-cbab-4a40-82d1-5cc786d14c82" providerId="AD" clId="Web-{C9E19C4C-FC3B-46BA-8776-ACF5CB442C68}" dt="2022-09-12T06:38:05.724" v="28"/>
        <pc:sldMkLst>
          <pc:docMk/>
          <pc:sldMk cId="174568117" sldId="276"/>
        </pc:sldMkLst>
      </pc:sldChg>
      <pc:sldChg chg="modSp">
        <pc:chgData name="Morad el Haddaoui" userId="S::hmd@regiocollege.nl::0f2ae594-cbab-4a40-82d1-5cc786d14c82" providerId="AD" clId="Web-{C9E19C4C-FC3B-46BA-8776-ACF5CB442C68}" dt="2022-09-12T06:46:17.979" v="158" actId="14100"/>
        <pc:sldMkLst>
          <pc:docMk/>
          <pc:sldMk cId="1475642974" sldId="277"/>
        </pc:sldMkLst>
        <pc:spChg chg="mod">
          <ac:chgData name="Morad el Haddaoui" userId="S::hmd@regiocollege.nl::0f2ae594-cbab-4a40-82d1-5cc786d14c82" providerId="AD" clId="Web-{C9E19C4C-FC3B-46BA-8776-ACF5CB442C68}" dt="2022-09-12T06:46:17.979" v="158" actId="14100"/>
          <ac:spMkLst>
            <pc:docMk/>
            <pc:sldMk cId="1475642974" sldId="277"/>
            <ac:spMk id="2" creationId="{BBB5F7CC-9031-4A7F-8C8F-E66851787161}"/>
          </ac:spMkLst>
        </pc:spChg>
        <pc:picChg chg="mod">
          <ac:chgData name="Morad el Haddaoui" userId="S::hmd@regiocollege.nl::0f2ae594-cbab-4a40-82d1-5cc786d14c82" providerId="AD" clId="Web-{C9E19C4C-FC3B-46BA-8776-ACF5CB442C68}" dt="2022-09-12T06:46:06.041" v="157" actId="1076"/>
          <ac:picMkLst>
            <pc:docMk/>
            <pc:sldMk cId="1475642974" sldId="277"/>
            <ac:picMk id="4" creationId="{475F0B97-9148-3F60-6711-24ADDE5A1BFA}"/>
          </ac:picMkLst>
        </pc:picChg>
      </pc:sldChg>
      <pc:sldChg chg="new del">
        <pc:chgData name="Morad el Haddaoui" userId="S::hmd@regiocollege.nl::0f2ae594-cbab-4a40-82d1-5cc786d14c82" providerId="AD" clId="Web-{C9E19C4C-FC3B-46BA-8776-ACF5CB442C68}" dt="2022-09-12T06:38:23.163" v="30"/>
        <pc:sldMkLst>
          <pc:docMk/>
          <pc:sldMk cId="47666374" sldId="278"/>
        </pc:sldMkLst>
      </pc:sldChg>
      <pc:sldChg chg="add del">
        <pc:chgData name="Morad el Haddaoui" userId="S::hmd@regiocollege.nl::0f2ae594-cbab-4a40-82d1-5cc786d14c82" providerId="AD" clId="Web-{C9E19C4C-FC3B-46BA-8776-ACF5CB442C68}" dt="2022-09-12T06:40:00.936" v="146"/>
        <pc:sldMkLst>
          <pc:docMk/>
          <pc:sldMk cId="3832114910" sldId="279"/>
        </pc:sldMkLst>
      </pc:sldChg>
      <pc:sldChg chg="addSp delSp modSp add mod setBg">
        <pc:chgData name="Morad el Haddaoui" userId="S::hmd@regiocollege.nl::0f2ae594-cbab-4a40-82d1-5cc786d14c82" providerId="AD" clId="Web-{C9E19C4C-FC3B-46BA-8776-ACF5CB442C68}" dt="2022-09-12T06:39:53.342" v="145"/>
        <pc:sldMkLst>
          <pc:docMk/>
          <pc:sldMk cId="585364313" sldId="280"/>
        </pc:sldMkLst>
        <pc:spChg chg="mod">
          <ac:chgData name="Morad el Haddaoui" userId="S::hmd@regiocollege.nl::0f2ae594-cbab-4a40-82d1-5cc786d14c82" providerId="AD" clId="Web-{C9E19C4C-FC3B-46BA-8776-ACF5CB442C68}" dt="2022-09-12T06:39:17.058" v="41" actId="1076"/>
          <ac:spMkLst>
            <pc:docMk/>
            <pc:sldMk cId="585364313" sldId="280"/>
            <ac:spMk id="2" creationId="{BBB5F7CC-9031-4A7F-8C8F-E66851787161}"/>
          </ac:spMkLst>
        </pc:spChg>
        <pc:spChg chg="del">
          <ac:chgData name="Morad el Haddaoui" userId="S::hmd@regiocollege.nl::0f2ae594-cbab-4a40-82d1-5cc786d14c82" providerId="AD" clId="Web-{C9E19C4C-FC3B-46BA-8776-ACF5CB442C68}" dt="2022-09-12T06:38:38.617" v="32"/>
          <ac:spMkLst>
            <pc:docMk/>
            <pc:sldMk cId="585364313" sldId="280"/>
            <ac:spMk id="7" creationId="{5CC90837-894B-AEF5-B655-010C6BDA4674}"/>
          </ac:spMkLst>
        </pc:spChg>
        <pc:spChg chg="add">
          <ac:chgData name="Morad el Haddaoui" userId="S::hmd@regiocollege.nl::0f2ae594-cbab-4a40-82d1-5cc786d14c82" providerId="AD" clId="Web-{C9E19C4C-FC3B-46BA-8776-ACF5CB442C68}" dt="2022-09-12T06:38:55.916" v="34"/>
          <ac:spMkLst>
            <pc:docMk/>
            <pc:sldMk cId="585364313" sldId="280"/>
            <ac:spMk id="37" creationId="{B8FE8EF1-7AF2-4864-A8DE-7EE3481DA1D4}"/>
          </ac:spMkLst>
        </pc:spChg>
        <pc:spChg chg="add">
          <ac:chgData name="Morad el Haddaoui" userId="S::hmd@regiocollege.nl::0f2ae594-cbab-4a40-82d1-5cc786d14c82" providerId="AD" clId="Web-{C9E19C4C-FC3B-46BA-8776-ACF5CB442C68}" dt="2022-09-12T06:38:55.916" v="34"/>
          <ac:spMkLst>
            <pc:docMk/>
            <pc:sldMk cId="585364313" sldId="280"/>
            <ac:spMk id="39" creationId="{76CB6AE4-A444-41E5-A744-47F048A15E7D}"/>
          </ac:spMkLst>
        </pc:spChg>
        <pc:spChg chg="add">
          <ac:chgData name="Morad el Haddaoui" userId="S::hmd@regiocollege.nl::0f2ae594-cbab-4a40-82d1-5cc786d14c82" providerId="AD" clId="Web-{C9E19C4C-FC3B-46BA-8776-ACF5CB442C68}" dt="2022-09-12T06:38:55.916" v="34"/>
          <ac:spMkLst>
            <pc:docMk/>
            <pc:sldMk cId="585364313" sldId="280"/>
            <ac:spMk id="41" creationId="{25F129D9-8F3D-4302-AB5D-DE987A6B127A}"/>
          </ac:spMkLst>
        </pc:spChg>
        <pc:spChg chg="add">
          <ac:chgData name="Morad el Haddaoui" userId="S::hmd@regiocollege.nl::0f2ae594-cbab-4a40-82d1-5cc786d14c82" providerId="AD" clId="Web-{C9E19C4C-FC3B-46BA-8776-ACF5CB442C68}" dt="2022-09-12T06:38:55.916" v="34"/>
          <ac:spMkLst>
            <pc:docMk/>
            <pc:sldMk cId="585364313" sldId="280"/>
            <ac:spMk id="43" creationId="{1F4A57F6-BEF1-4CA6-A0F1-3A01F6AB48EE}"/>
          </ac:spMkLst>
        </pc:spChg>
        <pc:spChg chg="add">
          <ac:chgData name="Morad el Haddaoui" userId="S::hmd@regiocollege.nl::0f2ae594-cbab-4a40-82d1-5cc786d14c82" providerId="AD" clId="Web-{C9E19C4C-FC3B-46BA-8776-ACF5CB442C68}" dt="2022-09-12T06:38:55.916" v="34"/>
          <ac:spMkLst>
            <pc:docMk/>
            <pc:sldMk cId="585364313" sldId="280"/>
            <ac:spMk id="45" creationId="{E3336A73-1C9B-4BAA-A893-AD3C79E66607}"/>
          </ac:spMkLst>
        </pc:spChg>
        <pc:grpChg chg="add">
          <ac:chgData name="Morad el Haddaoui" userId="S::hmd@regiocollege.nl::0f2ae594-cbab-4a40-82d1-5cc786d14c82" providerId="AD" clId="Web-{C9E19C4C-FC3B-46BA-8776-ACF5CB442C68}" dt="2022-09-12T06:38:55.916" v="34"/>
          <ac:grpSpMkLst>
            <pc:docMk/>
            <pc:sldMk cId="585364313" sldId="280"/>
            <ac:grpSpMk id="9" creationId="{7B7EFD05-5F12-420E-8AEF-74D5EF9D58BC}"/>
          </ac:grpSpMkLst>
        </pc:grpChg>
        <pc:grpChg chg="add">
          <ac:chgData name="Morad el Haddaoui" userId="S::hmd@regiocollege.nl::0f2ae594-cbab-4a40-82d1-5cc786d14c82" providerId="AD" clId="Web-{C9E19C4C-FC3B-46BA-8776-ACF5CB442C68}" dt="2022-09-12T06:38:55.916" v="34"/>
          <ac:grpSpMkLst>
            <pc:docMk/>
            <pc:sldMk cId="585364313" sldId="280"/>
            <ac:grpSpMk id="23" creationId="{B64F33C7-E158-4057-87E7-6F42AA6D034A}"/>
          </ac:grpSpMkLst>
        </pc:grpChg>
        <pc:graphicFrameChg chg="add mod modGraphic">
          <ac:chgData name="Morad el Haddaoui" userId="S::hmd@regiocollege.nl::0f2ae594-cbab-4a40-82d1-5cc786d14c82" providerId="AD" clId="Web-{C9E19C4C-FC3B-46BA-8776-ACF5CB442C68}" dt="2022-09-12T06:39:53.342" v="145"/>
          <ac:graphicFrameMkLst>
            <pc:docMk/>
            <pc:sldMk cId="585364313" sldId="280"/>
            <ac:graphicFrameMk id="4" creationId="{92CC85B2-EF0B-F45B-C5C9-6D7520B4EF20}"/>
          </ac:graphicFrameMkLst>
        </pc:graphicFrameChg>
      </pc:sldChg>
    </pc:docChg>
  </pc:docChgLst>
  <pc:docChgLst>
    <pc:chgData name="Willem de Boer" userId="S::brw1@regiocollege.nl::5b16a65f-7fd6-486d-9381-0adaf62e63d8" providerId="AD" clId="Web-{DAB15AA9-EA2A-464B-A3A2-FEC37B3782D1}"/>
    <pc:docChg chg="modSld">
      <pc:chgData name="Willem de Boer" userId="S::brw1@regiocollege.nl::5b16a65f-7fd6-486d-9381-0adaf62e63d8" providerId="AD" clId="Web-{DAB15AA9-EA2A-464B-A3A2-FEC37B3782D1}" dt="2022-01-28T10:12:50.880" v="1" actId="20577"/>
      <pc:docMkLst>
        <pc:docMk/>
      </pc:docMkLst>
      <pc:sldChg chg="modSp">
        <pc:chgData name="Willem de Boer" userId="S::brw1@regiocollege.nl::5b16a65f-7fd6-486d-9381-0adaf62e63d8" providerId="AD" clId="Web-{DAB15AA9-EA2A-464B-A3A2-FEC37B3782D1}" dt="2022-01-28T10:12:50.880" v="1" actId="20577"/>
        <pc:sldMkLst>
          <pc:docMk/>
          <pc:sldMk cId="4143970464" sldId="267"/>
        </pc:sldMkLst>
        <pc:spChg chg="mod">
          <ac:chgData name="Willem de Boer" userId="S::brw1@regiocollege.nl::5b16a65f-7fd6-486d-9381-0adaf62e63d8" providerId="AD" clId="Web-{DAB15AA9-EA2A-464B-A3A2-FEC37B3782D1}" dt="2022-01-28T10:12:50.880" v="1" actId="20577"/>
          <ac:spMkLst>
            <pc:docMk/>
            <pc:sldMk cId="4143970464" sldId="267"/>
            <ac:spMk id="3" creationId="{5F3CD166-361F-44B3-B523-A6DD0B3A336B}"/>
          </ac:spMkLst>
        </pc:spChg>
      </pc:sldChg>
    </pc:docChg>
  </pc:docChgLst>
  <pc:docChgLst>
    <pc:chgData name="Morad el Haddaoui" userId="0f2ae594-cbab-4a40-82d1-5cc786d14c82" providerId="ADAL" clId="{B96FA8C9-11B3-47F0-9D30-57A48B16DE95}"/>
    <pc:docChg chg="custSel modSld">
      <pc:chgData name="Morad el Haddaoui" userId="0f2ae594-cbab-4a40-82d1-5cc786d14c82" providerId="ADAL" clId="{B96FA8C9-11B3-47F0-9D30-57A48B16DE95}" dt="2023-02-20T10:07:11.226" v="9" actId="14100"/>
      <pc:docMkLst>
        <pc:docMk/>
      </pc:docMkLst>
      <pc:sldChg chg="addSp delSp modSp mod">
        <pc:chgData name="Morad el Haddaoui" userId="0f2ae594-cbab-4a40-82d1-5cc786d14c82" providerId="ADAL" clId="{B96FA8C9-11B3-47F0-9D30-57A48B16DE95}" dt="2023-02-20T10:07:11.226" v="9" actId="14100"/>
        <pc:sldMkLst>
          <pc:docMk/>
          <pc:sldMk cId="3323705256" sldId="272"/>
        </pc:sldMkLst>
        <pc:spChg chg="add del mod">
          <ac:chgData name="Morad el Haddaoui" userId="0f2ae594-cbab-4a40-82d1-5cc786d14c82" providerId="ADAL" clId="{B96FA8C9-11B3-47F0-9D30-57A48B16DE95}" dt="2023-02-20T10:07:02.708" v="6" actId="478"/>
          <ac:spMkLst>
            <pc:docMk/>
            <pc:sldMk cId="3323705256" sldId="272"/>
            <ac:spMk id="4" creationId="{B2BC560E-8349-BB53-97F1-F7DC006AD89D}"/>
          </ac:spMkLst>
        </pc:spChg>
        <pc:picChg chg="add mod">
          <ac:chgData name="Morad el Haddaoui" userId="0f2ae594-cbab-4a40-82d1-5cc786d14c82" providerId="ADAL" clId="{B96FA8C9-11B3-47F0-9D30-57A48B16DE95}" dt="2023-02-20T10:07:11.226" v="9" actId="14100"/>
          <ac:picMkLst>
            <pc:docMk/>
            <pc:sldMk cId="3323705256" sldId="272"/>
            <ac:picMk id="5" creationId="{19FF9653-D756-76F9-A8FE-866A30227EEC}"/>
          </ac:picMkLst>
        </pc:picChg>
        <pc:picChg chg="del">
          <ac:chgData name="Morad el Haddaoui" userId="0f2ae594-cbab-4a40-82d1-5cc786d14c82" providerId="ADAL" clId="{B96FA8C9-11B3-47F0-9D30-57A48B16DE95}" dt="2023-02-20T10:06:47.136" v="0" actId="478"/>
          <ac:picMkLst>
            <pc:docMk/>
            <pc:sldMk cId="3323705256" sldId="272"/>
            <ac:picMk id="7" creationId="{FBF24AE0-9C11-35B8-9C4A-634BA6A6B3AF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5">
        <a:alpha val="0"/>
      </a:schemeClr>
    </dgm:fillClrLst>
    <dgm:linClrLst meth="repeat">
      <a:schemeClr val="accent5">
        <a:alpha val="0"/>
      </a:schemeClr>
    </dgm:linClrLst>
    <dgm:effectClrLst/>
    <dgm:txLinClrLst/>
    <dgm:txFillClrLst>
      <a:schemeClr val="accent5"/>
      <a:schemeClr val="accent6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5">
        <a:alpha val="0"/>
      </a:schemeClr>
    </dgm:fillClrLst>
    <dgm:linClrLst meth="repeat">
      <a:schemeClr val="accent5">
        <a:alpha val="0"/>
      </a:schemeClr>
    </dgm:linClrLst>
    <dgm:effectClrLst/>
    <dgm:txLinClrLst/>
    <dgm:txFillClrLst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5F79E8-AACD-4370-90DB-9BD77AEA286A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FD91D92-F10F-4DAA-82D9-28FA808ACBF5}">
      <dgm:prSet/>
      <dgm:spPr/>
      <dgm:t>
        <a:bodyPr/>
        <a:lstStyle/>
        <a:p>
          <a:pPr rtl="0"/>
          <a:r>
            <a:rPr lang="nl-NL"/>
            <a:t>In deze</a:t>
          </a:r>
          <a:r>
            <a:rPr lang="nl-NL">
              <a:latin typeface="Century Gothic" panose="020B0502020202020204"/>
            </a:rPr>
            <a:t> </a:t>
          </a:r>
          <a:r>
            <a:rPr lang="nl-NL"/>
            <a:t>lesbrief maak je</a:t>
          </a:r>
          <a:r>
            <a:rPr lang="nl-NL">
              <a:latin typeface="Century Gothic" panose="020B0502020202020204"/>
            </a:rPr>
            <a:t> </a:t>
          </a:r>
          <a:r>
            <a:rPr lang="nl-NL"/>
            <a:t>kennis met</a:t>
          </a:r>
          <a:r>
            <a:rPr lang="nl-NL">
              <a:latin typeface="Century Gothic" panose="020B0502020202020204"/>
            </a:rPr>
            <a:t> de programmeertaal</a:t>
          </a:r>
          <a:r>
            <a:rPr lang="nl-NL"/>
            <a:t> </a:t>
          </a:r>
          <a:r>
            <a:rPr lang="nl-NL">
              <a:latin typeface="Century Gothic" panose="020B0502020202020204"/>
            </a:rPr>
            <a:t>python</a:t>
          </a:r>
          <a:endParaRPr lang="en-US">
            <a:latin typeface="Century Gothic" panose="020B0502020202020204"/>
          </a:endParaRPr>
        </a:p>
      </dgm:t>
    </dgm:pt>
    <dgm:pt modelId="{1C92176E-A0C3-46B9-A932-BD55AB9CFFC2}" type="parTrans" cxnId="{2E51B229-7442-4548-ADC9-4C1C422EC6C8}">
      <dgm:prSet/>
      <dgm:spPr/>
      <dgm:t>
        <a:bodyPr/>
        <a:lstStyle/>
        <a:p>
          <a:endParaRPr lang="en-US"/>
        </a:p>
      </dgm:t>
    </dgm:pt>
    <dgm:pt modelId="{04A11BCC-3D98-41BA-86C8-BAF22746333E}" type="sibTrans" cxnId="{2E51B229-7442-4548-ADC9-4C1C422EC6C8}">
      <dgm:prSet/>
      <dgm:spPr/>
      <dgm:t>
        <a:bodyPr/>
        <a:lstStyle/>
        <a:p>
          <a:endParaRPr lang="en-US"/>
        </a:p>
      </dgm:t>
    </dgm:pt>
    <dgm:pt modelId="{EEE4894B-755E-412A-A94D-C536BCC5B921}">
      <dgm:prSet phldr="0"/>
      <dgm:spPr/>
      <dgm:t>
        <a:bodyPr/>
        <a:lstStyle/>
        <a:p>
          <a:pPr rtl="0"/>
          <a:r>
            <a:rPr lang="nl-NL">
              <a:latin typeface="Century Gothic" panose="020B0502020202020204"/>
            </a:rPr>
            <a:t>Je leert</a:t>
          </a:r>
          <a:r>
            <a:rPr lang="nl-NL"/>
            <a:t> de volgende commando’s: Print, Variabelen, string, input, integer, </a:t>
          </a:r>
          <a:r>
            <a:rPr lang="nl-NL" err="1"/>
            <a:t>if</a:t>
          </a:r>
          <a:r>
            <a:rPr lang="nl-NL"/>
            <a:t>, </a:t>
          </a:r>
          <a:r>
            <a:rPr lang="nl-NL" err="1"/>
            <a:t>else</a:t>
          </a:r>
          <a:r>
            <a:rPr lang="nl-NL"/>
            <a:t> en </a:t>
          </a:r>
          <a:r>
            <a:rPr lang="nl-NL" err="1"/>
            <a:t>while</a:t>
          </a:r>
          <a:r>
            <a:rPr lang="nl-NL"/>
            <a:t> statement.</a:t>
          </a:r>
          <a:r>
            <a:rPr lang="nl-NL">
              <a:latin typeface="Century Gothic" panose="020B0502020202020204"/>
            </a:rPr>
            <a:t> </a:t>
          </a:r>
          <a:endParaRPr lang="nl-NL"/>
        </a:p>
      </dgm:t>
    </dgm:pt>
    <dgm:pt modelId="{E4CFD80B-9B6E-48EC-8F85-4C08486ABE70}" type="parTrans" cxnId="{56AF12AB-53B2-4126-982D-1A6ACAEAD0A3}">
      <dgm:prSet/>
      <dgm:spPr/>
      <dgm:t>
        <a:bodyPr/>
        <a:lstStyle/>
        <a:p>
          <a:endParaRPr lang="nl-NL"/>
        </a:p>
      </dgm:t>
    </dgm:pt>
    <dgm:pt modelId="{5B0F5AB3-7D3B-4BEE-AC51-EF67019419F2}" type="sibTrans" cxnId="{56AF12AB-53B2-4126-982D-1A6ACAEAD0A3}">
      <dgm:prSet/>
      <dgm:spPr/>
      <dgm:t>
        <a:bodyPr/>
        <a:lstStyle/>
        <a:p>
          <a:endParaRPr lang="nl-NL"/>
        </a:p>
      </dgm:t>
    </dgm:pt>
    <dgm:pt modelId="{48E70FC5-F1CC-4EA2-8CE4-42FABC196B1C}">
      <dgm:prSet phldr="0"/>
      <dgm:spPr/>
      <dgm:t>
        <a:bodyPr/>
        <a:lstStyle/>
        <a:p>
          <a:pPr rtl="0"/>
          <a:r>
            <a:rPr lang="nl-NL"/>
            <a:t>Je gaat ook kennis maken met de applicatie Thonny</a:t>
          </a:r>
          <a:r>
            <a:rPr lang="nl-NL">
              <a:latin typeface="Century Gothic" panose="020B0502020202020204"/>
            </a:rPr>
            <a:t>  waar je de python commando's </a:t>
          </a:r>
          <a:r>
            <a:rPr lang="nl-NL" err="1">
              <a:latin typeface="Century Gothic" panose="020B0502020202020204"/>
            </a:rPr>
            <a:t>in`zet</a:t>
          </a:r>
          <a:r>
            <a:rPr lang="nl-NL">
              <a:latin typeface="Century Gothic" panose="020B0502020202020204"/>
            </a:rPr>
            <a:t> </a:t>
          </a:r>
          <a:endParaRPr lang="nl-NL"/>
        </a:p>
      </dgm:t>
    </dgm:pt>
    <dgm:pt modelId="{409CBD24-24E3-4975-8AB2-4B08DD6EC453}" type="parTrans" cxnId="{CC335784-BDD5-41C7-92BE-ECC8E3A1814A}">
      <dgm:prSet/>
      <dgm:spPr/>
      <dgm:t>
        <a:bodyPr/>
        <a:lstStyle/>
        <a:p>
          <a:endParaRPr lang="nl-NL"/>
        </a:p>
      </dgm:t>
    </dgm:pt>
    <dgm:pt modelId="{C986FD7A-079E-4D8A-B921-F83BB146823D}" type="sibTrans" cxnId="{CC335784-BDD5-41C7-92BE-ECC8E3A1814A}">
      <dgm:prSet/>
      <dgm:spPr/>
      <dgm:t>
        <a:bodyPr/>
        <a:lstStyle/>
        <a:p>
          <a:endParaRPr lang="nl-NL"/>
        </a:p>
      </dgm:t>
    </dgm:pt>
    <dgm:pt modelId="{A4AE0257-D1E9-4EBB-9271-AF5406955572}">
      <dgm:prSet phldr="0"/>
      <dgm:spPr/>
      <dgm:t>
        <a:bodyPr/>
        <a:lstStyle/>
        <a:p>
          <a:endParaRPr lang="nl-NL">
            <a:latin typeface="Century Gothic" panose="020B0502020202020204"/>
          </a:endParaRPr>
        </a:p>
      </dgm:t>
    </dgm:pt>
    <dgm:pt modelId="{DA00886A-827B-4077-93EE-672D46FAD900}" type="parTrans" cxnId="{32E585DD-6088-4B2C-A82E-29779C301484}">
      <dgm:prSet/>
      <dgm:spPr/>
      <dgm:t>
        <a:bodyPr/>
        <a:lstStyle/>
        <a:p>
          <a:endParaRPr lang="nl-NL"/>
        </a:p>
      </dgm:t>
    </dgm:pt>
    <dgm:pt modelId="{F23E7049-8AB3-48F7-B0AA-59281ACB1DE9}" type="sibTrans" cxnId="{32E585DD-6088-4B2C-A82E-29779C301484}">
      <dgm:prSet/>
      <dgm:spPr/>
      <dgm:t>
        <a:bodyPr/>
        <a:lstStyle/>
        <a:p>
          <a:endParaRPr lang="nl-NL"/>
        </a:p>
      </dgm:t>
    </dgm:pt>
    <dgm:pt modelId="{06EBA15F-76DE-4A9C-BED1-2CCF5FC355D9}" type="pres">
      <dgm:prSet presAssocID="{5A5F79E8-AACD-4370-90DB-9BD77AEA286A}" presName="vert0" presStyleCnt="0">
        <dgm:presLayoutVars>
          <dgm:dir/>
          <dgm:animOne val="branch"/>
          <dgm:animLvl val="lvl"/>
        </dgm:presLayoutVars>
      </dgm:prSet>
      <dgm:spPr/>
    </dgm:pt>
    <dgm:pt modelId="{C399B56B-48DE-41D6-93DF-A401A7FAAE40}" type="pres">
      <dgm:prSet presAssocID="{BFD91D92-F10F-4DAA-82D9-28FA808ACBF5}" presName="thickLine" presStyleLbl="alignNode1" presStyleIdx="0" presStyleCnt="4"/>
      <dgm:spPr/>
    </dgm:pt>
    <dgm:pt modelId="{98427055-B4EC-4AC1-B616-1E4E2FCC0CF3}" type="pres">
      <dgm:prSet presAssocID="{BFD91D92-F10F-4DAA-82D9-28FA808ACBF5}" presName="horz1" presStyleCnt="0"/>
      <dgm:spPr/>
    </dgm:pt>
    <dgm:pt modelId="{F184DF6A-15C7-4ACD-95BD-C6AA5BBB8F06}" type="pres">
      <dgm:prSet presAssocID="{BFD91D92-F10F-4DAA-82D9-28FA808ACBF5}" presName="tx1" presStyleLbl="revTx" presStyleIdx="0" presStyleCnt="4"/>
      <dgm:spPr/>
    </dgm:pt>
    <dgm:pt modelId="{85EDC407-1CBF-493E-8FAC-895A27D72218}" type="pres">
      <dgm:prSet presAssocID="{BFD91D92-F10F-4DAA-82D9-28FA808ACBF5}" presName="vert1" presStyleCnt="0"/>
      <dgm:spPr/>
    </dgm:pt>
    <dgm:pt modelId="{A0497993-6A86-44C9-A3B2-B8DF7A5E3F35}" type="pres">
      <dgm:prSet presAssocID="{EEE4894B-755E-412A-A94D-C536BCC5B921}" presName="thickLine" presStyleLbl="alignNode1" presStyleIdx="1" presStyleCnt="4"/>
      <dgm:spPr/>
    </dgm:pt>
    <dgm:pt modelId="{917A4ECD-CB67-4915-BC36-F605009D1B35}" type="pres">
      <dgm:prSet presAssocID="{EEE4894B-755E-412A-A94D-C536BCC5B921}" presName="horz1" presStyleCnt="0"/>
      <dgm:spPr/>
    </dgm:pt>
    <dgm:pt modelId="{F62FBBC3-7924-43EF-B7DE-604FF8F698E2}" type="pres">
      <dgm:prSet presAssocID="{EEE4894B-755E-412A-A94D-C536BCC5B921}" presName="tx1" presStyleLbl="revTx" presStyleIdx="1" presStyleCnt="4"/>
      <dgm:spPr/>
    </dgm:pt>
    <dgm:pt modelId="{4769EAAB-CDA2-4CBC-93D3-432938EEFF67}" type="pres">
      <dgm:prSet presAssocID="{EEE4894B-755E-412A-A94D-C536BCC5B921}" presName="vert1" presStyleCnt="0"/>
      <dgm:spPr/>
    </dgm:pt>
    <dgm:pt modelId="{2C7017F4-77C6-4656-8710-3B3AA9C7D387}" type="pres">
      <dgm:prSet presAssocID="{48E70FC5-F1CC-4EA2-8CE4-42FABC196B1C}" presName="thickLine" presStyleLbl="alignNode1" presStyleIdx="2" presStyleCnt="4"/>
      <dgm:spPr/>
    </dgm:pt>
    <dgm:pt modelId="{2D12F953-3237-4726-83FB-4F594F2CE1CD}" type="pres">
      <dgm:prSet presAssocID="{48E70FC5-F1CC-4EA2-8CE4-42FABC196B1C}" presName="horz1" presStyleCnt="0"/>
      <dgm:spPr/>
    </dgm:pt>
    <dgm:pt modelId="{4988ECDA-3C30-44F8-BF35-9714638DCF4A}" type="pres">
      <dgm:prSet presAssocID="{48E70FC5-F1CC-4EA2-8CE4-42FABC196B1C}" presName="tx1" presStyleLbl="revTx" presStyleIdx="2" presStyleCnt="4"/>
      <dgm:spPr/>
    </dgm:pt>
    <dgm:pt modelId="{69C73C8E-695B-4D16-8DF2-6DBE920F8113}" type="pres">
      <dgm:prSet presAssocID="{48E70FC5-F1CC-4EA2-8CE4-42FABC196B1C}" presName="vert1" presStyleCnt="0"/>
      <dgm:spPr/>
    </dgm:pt>
    <dgm:pt modelId="{C2752E99-8776-4B0A-98CF-0092B6C89B14}" type="pres">
      <dgm:prSet presAssocID="{A4AE0257-D1E9-4EBB-9271-AF5406955572}" presName="thickLine" presStyleLbl="alignNode1" presStyleIdx="3" presStyleCnt="4"/>
      <dgm:spPr/>
    </dgm:pt>
    <dgm:pt modelId="{251E7858-1C59-4EA6-B464-62AEF4FA6C06}" type="pres">
      <dgm:prSet presAssocID="{A4AE0257-D1E9-4EBB-9271-AF5406955572}" presName="horz1" presStyleCnt="0"/>
      <dgm:spPr/>
    </dgm:pt>
    <dgm:pt modelId="{3C7B619F-2B30-403E-8368-32B163292198}" type="pres">
      <dgm:prSet presAssocID="{A4AE0257-D1E9-4EBB-9271-AF5406955572}" presName="tx1" presStyleLbl="revTx" presStyleIdx="3" presStyleCnt="4"/>
      <dgm:spPr/>
    </dgm:pt>
    <dgm:pt modelId="{89916F6B-9866-4399-80E3-A9747D3AD6F7}" type="pres">
      <dgm:prSet presAssocID="{A4AE0257-D1E9-4EBB-9271-AF5406955572}" presName="vert1" presStyleCnt="0"/>
      <dgm:spPr/>
    </dgm:pt>
  </dgm:ptLst>
  <dgm:cxnLst>
    <dgm:cxn modelId="{AFF18411-39F9-407D-82A2-31208E928F71}" type="presOf" srcId="{48E70FC5-F1CC-4EA2-8CE4-42FABC196B1C}" destId="{4988ECDA-3C30-44F8-BF35-9714638DCF4A}" srcOrd="0" destOrd="0" presId="urn:microsoft.com/office/officeart/2008/layout/LinedList"/>
    <dgm:cxn modelId="{2E85B41F-119B-40B8-ADCC-9F2A65C2C3D8}" type="presOf" srcId="{EEE4894B-755E-412A-A94D-C536BCC5B921}" destId="{F62FBBC3-7924-43EF-B7DE-604FF8F698E2}" srcOrd="0" destOrd="0" presId="urn:microsoft.com/office/officeart/2008/layout/LinedList"/>
    <dgm:cxn modelId="{2E51B229-7442-4548-ADC9-4C1C422EC6C8}" srcId="{5A5F79E8-AACD-4370-90DB-9BD77AEA286A}" destId="{BFD91D92-F10F-4DAA-82D9-28FA808ACBF5}" srcOrd="0" destOrd="0" parTransId="{1C92176E-A0C3-46B9-A932-BD55AB9CFFC2}" sibTransId="{04A11BCC-3D98-41BA-86C8-BAF22746333E}"/>
    <dgm:cxn modelId="{E261B256-9BF4-41ED-AF7D-2084FFA1F000}" type="presOf" srcId="{BFD91D92-F10F-4DAA-82D9-28FA808ACBF5}" destId="{F184DF6A-15C7-4ACD-95BD-C6AA5BBB8F06}" srcOrd="0" destOrd="0" presId="urn:microsoft.com/office/officeart/2008/layout/LinedList"/>
    <dgm:cxn modelId="{CC335784-BDD5-41C7-92BE-ECC8E3A1814A}" srcId="{5A5F79E8-AACD-4370-90DB-9BD77AEA286A}" destId="{48E70FC5-F1CC-4EA2-8CE4-42FABC196B1C}" srcOrd="2" destOrd="0" parTransId="{409CBD24-24E3-4975-8AB2-4B08DD6EC453}" sibTransId="{C986FD7A-079E-4D8A-B921-F83BB146823D}"/>
    <dgm:cxn modelId="{E3FBE193-0A00-4632-92BB-6E4C1A9BACA6}" type="presOf" srcId="{5A5F79E8-AACD-4370-90DB-9BD77AEA286A}" destId="{06EBA15F-76DE-4A9C-BED1-2CCF5FC355D9}" srcOrd="0" destOrd="0" presId="urn:microsoft.com/office/officeart/2008/layout/LinedList"/>
    <dgm:cxn modelId="{56AF12AB-53B2-4126-982D-1A6ACAEAD0A3}" srcId="{5A5F79E8-AACD-4370-90DB-9BD77AEA286A}" destId="{EEE4894B-755E-412A-A94D-C536BCC5B921}" srcOrd="1" destOrd="0" parTransId="{E4CFD80B-9B6E-48EC-8F85-4C08486ABE70}" sibTransId="{5B0F5AB3-7D3B-4BEE-AC51-EF67019419F2}"/>
    <dgm:cxn modelId="{32E585DD-6088-4B2C-A82E-29779C301484}" srcId="{5A5F79E8-AACD-4370-90DB-9BD77AEA286A}" destId="{A4AE0257-D1E9-4EBB-9271-AF5406955572}" srcOrd="3" destOrd="0" parTransId="{DA00886A-827B-4077-93EE-672D46FAD900}" sibTransId="{F23E7049-8AB3-48F7-B0AA-59281ACB1DE9}"/>
    <dgm:cxn modelId="{C4B129F3-7500-48F3-8236-35DEBB773725}" type="presOf" srcId="{A4AE0257-D1E9-4EBB-9271-AF5406955572}" destId="{3C7B619F-2B30-403E-8368-32B163292198}" srcOrd="0" destOrd="0" presId="urn:microsoft.com/office/officeart/2008/layout/LinedList"/>
    <dgm:cxn modelId="{527FD220-C8C7-4683-BFF3-E4603C423B75}" type="presParOf" srcId="{06EBA15F-76DE-4A9C-BED1-2CCF5FC355D9}" destId="{C399B56B-48DE-41D6-93DF-A401A7FAAE40}" srcOrd="0" destOrd="0" presId="urn:microsoft.com/office/officeart/2008/layout/LinedList"/>
    <dgm:cxn modelId="{9CAA19E2-861A-4795-9794-8A2EB00CF290}" type="presParOf" srcId="{06EBA15F-76DE-4A9C-BED1-2CCF5FC355D9}" destId="{98427055-B4EC-4AC1-B616-1E4E2FCC0CF3}" srcOrd="1" destOrd="0" presId="urn:microsoft.com/office/officeart/2008/layout/LinedList"/>
    <dgm:cxn modelId="{058C37C9-227E-41B6-9D69-9526F7AA91B1}" type="presParOf" srcId="{98427055-B4EC-4AC1-B616-1E4E2FCC0CF3}" destId="{F184DF6A-15C7-4ACD-95BD-C6AA5BBB8F06}" srcOrd="0" destOrd="0" presId="urn:microsoft.com/office/officeart/2008/layout/LinedList"/>
    <dgm:cxn modelId="{BE048F5E-0ED2-4538-BC5E-044D03F334BC}" type="presParOf" srcId="{98427055-B4EC-4AC1-B616-1E4E2FCC0CF3}" destId="{85EDC407-1CBF-493E-8FAC-895A27D72218}" srcOrd="1" destOrd="0" presId="urn:microsoft.com/office/officeart/2008/layout/LinedList"/>
    <dgm:cxn modelId="{4AB97E07-28D3-4F0D-B97A-CD06EFD3800B}" type="presParOf" srcId="{06EBA15F-76DE-4A9C-BED1-2CCF5FC355D9}" destId="{A0497993-6A86-44C9-A3B2-B8DF7A5E3F35}" srcOrd="2" destOrd="0" presId="urn:microsoft.com/office/officeart/2008/layout/LinedList"/>
    <dgm:cxn modelId="{5B763A2D-1016-4880-87D0-1C4E955E34F9}" type="presParOf" srcId="{06EBA15F-76DE-4A9C-BED1-2CCF5FC355D9}" destId="{917A4ECD-CB67-4915-BC36-F605009D1B35}" srcOrd="3" destOrd="0" presId="urn:microsoft.com/office/officeart/2008/layout/LinedList"/>
    <dgm:cxn modelId="{5BAC62BC-3017-4FB4-9CAD-0AB3B76F541E}" type="presParOf" srcId="{917A4ECD-CB67-4915-BC36-F605009D1B35}" destId="{F62FBBC3-7924-43EF-B7DE-604FF8F698E2}" srcOrd="0" destOrd="0" presId="urn:microsoft.com/office/officeart/2008/layout/LinedList"/>
    <dgm:cxn modelId="{833A97C4-6979-4643-9D32-FF12B3CE543C}" type="presParOf" srcId="{917A4ECD-CB67-4915-BC36-F605009D1B35}" destId="{4769EAAB-CDA2-4CBC-93D3-432938EEFF67}" srcOrd="1" destOrd="0" presId="urn:microsoft.com/office/officeart/2008/layout/LinedList"/>
    <dgm:cxn modelId="{F5A5070F-08E7-4DC4-BDF3-662E5E3FD07E}" type="presParOf" srcId="{06EBA15F-76DE-4A9C-BED1-2CCF5FC355D9}" destId="{2C7017F4-77C6-4656-8710-3B3AA9C7D387}" srcOrd="4" destOrd="0" presId="urn:microsoft.com/office/officeart/2008/layout/LinedList"/>
    <dgm:cxn modelId="{55173578-D67C-4183-B654-3446E29A6664}" type="presParOf" srcId="{06EBA15F-76DE-4A9C-BED1-2CCF5FC355D9}" destId="{2D12F953-3237-4726-83FB-4F594F2CE1CD}" srcOrd="5" destOrd="0" presId="urn:microsoft.com/office/officeart/2008/layout/LinedList"/>
    <dgm:cxn modelId="{43F9F928-C77A-4593-8B91-2E70E3E5D6ED}" type="presParOf" srcId="{2D12F953-3237-4726-83FB-4F594F2CE1CD}" destId="{4988ECDA-3C30-44F8-BF35-9714638DCF4A}" srcOrd="0" destOrd="0" presId="urn:microsoft.com/office/officeart/2008/layout/LinedList"/>
    <dgm:cxn modelId="{C249563C-34CE-4830-8DF4-81453EBE21DD}" type="presParOf" srcId="{2D12F953-3237-4726-83FB-4F594F2CE1CD}" destId="{69C73C8E-695B-4D16-8DF2-6DBE920F8113}" srcOrd="1" destOrd="0" presId="urn:microsoft.com/office/officeart/2008/layout/LinedList"/>
    <dgm:cxn modelId="{F3DE1592-24D5-4329-BA82-2EFF5FCC7568}" type="presParOf" srcId="{06EBA15F-76DE-4A9C-BED1-2CCF5FC355D9}" destId="{C2752E99-8776-4B0A-98CF-0092B6C89B14}" srcOrd="6" destOrd="0" presId="urn:microsoft.com/office/officeart/2008/layout/LinedList"/>
    <dgm:cxn modelId="{047008B6-11FC-473D-8EBD-D81D5EA80348}" type="presParOf" srcId="{06EBA15F-76DE-4A9C-BED1-2CCF5FC355D9}" destId="{251E7858-1C59-4EA6-B464-62AEF4FA6C06}" srcOrd="7" destOrd="0" presId="urn:microsoft.com/office/officeart/2008/layout/LinedList"/>
    <dgm:cxn modelId="{874E9D2E-B633-4A04-902E-1B6B1252481F}" type="presParOf" srcId="{251E7858-1C59-4EA6-B464-62AEF4FA6C06}" destId="{3C7B619F-2B30-403E-8368-32B163292198}" srcOrd="0" destOrd="0" presId="urn:microsoft.com/office/officeart/2008/layout/LinedList"/>
    <dgm:cxn modelId="{C3DF4E86-E525-4CA9-9A2E-BEC44D0B6C00}" type="presParOf" srcId="{251E7858-1C59-4EA6-B464-62AEF4FA6C06}" destId="{89916F6B-9866-4399-80E3-A9747D3AD6F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5F79E8-AACD-4370-90DB-9BD77AEA286A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FD91D92-F10F-4DAA-82D9-28FA808ACBF5}">
      <dgm:prSet/>
      <dgm:spPr/>
      <dgm:t>
        <a:bodyPr/>
        <a:lstStyle/>
        <a:p>
          <a:r>
            <a:rPr lang="nl-NL"/>
            <a:t>Ik kan verschillende </a:t>
          </a:r>
          <a:r>
            <a:rPr lang="nl-NL" b="1"/>
            <a:t>Python</a:t>
          </a:r>
          <a:r>
            <a:rPr lang="nl-NL"/>
            <a:t>-programmacode ’s programmeren met Python</a:t>
          </a:r>
          <a:endParaRPr lang="en-US"/>
        </a:p>
      </dgm:t>
    </dgm:pt>
    <dgm:pt modelId="{1C92176E-A0C3-46B9-A932-BD55AB9CFFC2}" type="parTrans" cxnId="{2E51B229-7442-4548-ADC9-4C1C422EC6C8}">
      <dgm:prSet/>
      <dgm:spPr/>
      <dgm:t>
        <a:bodyPr/>
        <a:lstStyle/>
        <a:p>
          <a:endParaRPr lang="en-US"/>
        </a:p>
      </dgm:t>
    </dgm:pt>
    <dgm:pt modelId="{04A11BCC-3D98-41BA-86C8-BAF22746333E}" type="sibTrans" cxnId="{2E51B229-7442-4548-ADC9-4C1C422EC6C8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FEC43C9D-747B-4F70-B4F4-A60627138038}">
      <dgm:prSet/>
      <dgm:spPr/>
      <dgm:t>
        <a:bodyPr/>
        <a:lstStyle/>
        <a:p>
          <a:r>
            <a:rPr lang="nl-NL"/>
            <a:t>Ik kan verschillende </a:t>
          </a:r>
          <a:r>
            <a:rPr lang="nl-NL" b="1"/>
            <a:t>Python</a:t>
          </a:r>
          <a:r>
            <a:rPr lang="nl-NL"/>
            <a:t>-programmacode ’s aanpassen</a:t>
          </a:r>
          <a:endParaRPr lang="en-US"/>
        </a:p>
      </dgm:t>
    </dgm:pt>
    <dgm:pt modelId="{28CEB479-A76D-4008-93E1-B55D2DA01D4E}" type="parTrans" cxnId="{B3C33C2E-65C2-4977-B021-1EEC337F0317}">
      <dgm:prSet/>
      <dgm:spPr/>
      <dgm:t>
        <a:bodyPr/>
        <a:lstStyle/>
        <a:p>
          <a:endParaRPr lang="en-US"/>
        </a:p>
      </dgm:t>
    </dgm:pt>
    <dgm:pt modelId="{8AA8E8D8-80E0-47A3-8BE0-22378B74FCEB}" type="sibTrans" cxnId="{B3C33C2E-65C2-4977-B021-1EEC337F0317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313B45B6-A394-4D7F-B5FB-D5EECF528778}">
      <dgm:prSet/>
      <dgm:spPr/>
      <dgm:t>
        <a:bodyPr/>
        <a:lstStyle/>
        <a:p>
          <a:r>
            <a:rPr lang="nl-NL"/>
            <a:t>Ik kan in een tabel (Word) laten zien dat ik de </a:t>
          </a:r>
          <a:r>
            <a:rPr lang="nl-NL" b="1"/>
            <a:t>Python</a:t>
          </a:r>
          <a:r>
            <a:rPr lang="nl-NL"/>
            <a:t>-programmacode ’s kan uitleggen</a:t>
          </a:r>
          <a:endParaRPr lang="en-US"/>
        </a:p>
      </dgm:t>
    </dgm:pt>
    <dgm:pt modelId="{B94E24B7-1D78-4E21-826F-CE6ADFE9DB72}" type="parTrans" cxnId="{7AD55A20-7E57-4325-8911-8B090F5FA1B8}">
      <dgm:prSet/>
      <dgm:spPr/>
      <dgm:t>
        <a:bodyPr/>
        <a:lstStyle/>
        <a:p>
          <a:endParaRPr lang="en-US"/>
        </a:p>
      </dgm:t>
    </dgm:pt>
    <dgm:pt modelId="{5899ACC5-7EB6-480A-B31B-347DC27F0F65}" type="sibTrans" cxnId="{7AD55A20-7E57-4325-8911-8B090F5FA1B8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6FDC159F-41B0-4DA4-9332-FD5E791A5328}" type="pres">
      <dgm:prSet presAssocID="{5A5F79E8-AACD-4370-90DB-9BD77AEA286A}" presName="Name0" presStyleCnt="0">
        <dgm:presLayoutVars>
          <dgm:animLvl val="lvl"/>
          <dgm:resizeHandles val="exact"/>
        </dgm:presLayoutVars>
      </dgm:prSet>
      <dgm:spPr/>
    </dgm:pt>
    <dgm:pt modelId="{EAAC6076-E480-434A-A58E-E77A16E5D883}" type="pres">
      <dgm:prSet presAssocID="{BFD91D92-F10F-4DAA-82D9-28FA808ACBF5}" presName="compositeNode" presStyleCnt="0">
        <dgm:presLayoutVars>
          <dgm:bulletEnabled val="1"/>
        </dgm:presLayoutVars>
      </dgm:prSet>
      <dgm:spPr/>
    </dgm:pt>
    <dgm:pt modelId="{BFCF1D30-ADBA-4845-9BB3-4B50EC2D0A3F}" type="pres">
      <dgm:prSet presAssocID="{BFD91D92-F10F-4DAA-82D9-28FA808ACBF5}" presName="bgRect" presStyleLbl="alignNode1" presStyleIdx="0" presStyleCnt="3" custScaleX="113836"/>
      <dgm:spPr/>
    </dgm:pt>
    <dgm:pt modelId="{EFE04615-8CFC-41AC-BF6D-03794655EA46}" type="pres">
      <dgm:prSet presAssocID="{04A11BCC-3D98-41BA-86C8-BAF22746333E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788AE5C2-CE15-48BB-9EBE-5644477BB0F4}" type="pres">
      <dgm:prSet presAssocID="{BFD91D92-F10F-4DAA-82D9-28FA808ACBF5}" presName="nodeRect" presStyleLbl="alignNode1" presStyleIdx="0" presStyleCnt="3">
        <dgm:presLayoutVars>
          <dgm:bulletEnabled val="1"/>
        </dgm:presLayoutVars>
      </dgm:prSet>
      <dgm:spPr/>
    </dgm:pt>
    <dgm:pt modelId="{CBF18855-D447-404C-A70B-DC121233CD95}" type="pres">
      <dgm:prSet presAssocID="{04A11BCC-3D98-41BA-86C8-BAF22746333E}" presName="sibTrans" presStyleCnt="0"/>
      <dgm:spPr/>
    </dgm:pt>
    <dgm:pt modelId="{60273F57-E25D-432A-BDA5-CC309F6FA820}" type="pres">
      <dgm:prSet presAssocID="{FEC43C9D-747B-4F70-B4F4-A60627138038}" presName="compositeNode" presStyleCnt="0">
        <dgm:presLayoutVars>
          <dgm:bulletEnabled val="1"/>
        </dgm:presLayoutVars>
      </dgm:prSet>
      <dgm:spPr/>
    </dgm:pt>
    <dgm:pt modelId="{DF35729D-B7B0-426E-94D4-18B5C6368756}" type="pres">
      <dgm:prSet presAssocID="{FEC43C9D-747B-4F70-B4F4-A60627138038}" presName="bgRect" presStyleLbl="alignNode1" presStyleIdx="1" presStyleCnt="3" custScaleX="115358"/>
      <dgm:spPr/>
    </dgm:pt>
    <dgm:pt modelId="{D166B29F-1742-478C-AF36-5A63D202C03E}" type="pres">
      <dgm:prSet presAssocID="{8AA8E8D8-80E0-47A3-8BE0-22378B74FCEB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3BB6B693-BA26-44A0-A397-105699BAFE23}" type="pres">
      <dgm:prSet presAssocID="{FEC43C9D-747B-4F70-B4F4-A60627138038}" presName="nodeRect" presStyleLbl="alignNode1" presStyleIdx="1" presStyleCnt="3">
        <dgm:presLayoutVars>
          <dgm:bulletEnabled val="1"/>
        </dgm:presLayoutVars>
      </dgm:prSet>
      <dgm:spPr/>
    </dgm:pt>
    <dgm:pt modelId="{AFE94148-4EB4-4521-82A3-CD7A7389AE9D}" type="pres">
      <dgm:prSet presAssocID="{8AA8E8D8-80E0-47A3-8BE0-22378B74FCEB}" presName="sibTrans" presStyleCnt="0"/>
      <dgm:spPr/>
    </dgm:pt>
    <dgm:pt modelId="{9D88ADBD-F88D-4A84-B027-CA5FFAAA2AC1}" type="pres">
      <dgm:prSet presAssocID="{313B45B6-A394-4D7F-B5FB-D5EECF528778}" presName="compositeNode" presStyleCnt="0">
        <dgm:presLayoutVars>
          <dgm:bulletEnabled val="1"/>
        </dgm:presLayoutVars>
      </dgm:prSet>
      <dgm:spPr/>
    </dgm:pt>
    <dgm:pt modelId="{2F26F805-50B8-4B8F-A3F7-A2B9CCF3BAE2}" type="pres">
      <dgm:prSet presAssocID="{313B45B6-A394-4D7F-B5FB-D5EECF528778}" presName="bgRect" presStyleLbl="alignNode1" presStyleIdx="2" presStyleCnt="3" custScaleX="119122"/>
      <dgm:spPr/>
    </dgm:pt>
    <dgm:pt modelId="{984C8752-45FC-4630-8F52-FCA32BB0F5EF}" type="pres">
      <dgm:prSet presAssocID="{5899ACC5-7EB6-480A-B31B-347DC27F0F65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5F541103-A72F-405B-948A-073B7A2DB8AD}" type="pres">
      <dgm:prSet presAssocID="{313B45B6-A394-4D7F-B5FB-D5EECF528778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8A1B2F02-D2C9-4463-898D-795A0644FF39}" type="presOf" srcId="{5899ACC5-7EB6-480A-B31B-347DC27F0F65}" destId="{984C8752-45FC-4630-8F52-FCA32BB0F5EF}" srcOrd="0" destOrd="0" presId="urn:microsoft.com/office/officeart/2016/7/layout/LinearBlockProcessNumbered"/>
    <dgm:cxn modelId="{B5008412-737C-4FDF-8154-BD628BC6531F}" type="presOf" srcId="{5A5F79E8-AACD-4370-90DB-9BD77AEA286A}" destId="{6FDC159F-41B0-4DA4-9332-FD5E791A5328}" srcOrd="0" destOrd="0" presId="urn:microsoft.com/office/officeart/2016/7/layout/LinearBlockProcessNumbered"/>
    <dgm:cxn modelId="{7AD55A20-7E57-4325-8911-8B090F5FA1B8}" srcId="{5A5F79E8-AACD-4370-90DB-9BD77AEA286A}" destId="{313B45B6-A394-4D7F-B5FB-D5EECF528778}" srcOrd="2" destOrd="0" parTransId="{B94E24B7-1D78-4E21-826F-CE6ADFE9DB72}" sibTransId="{5899ACC5-7EB6-480A-B31B-347DC27F0F65}"/>
    <dgm:cxn modelId="{38F14C29-D41F-4B77-B294-26300DD172E5}" type="presOf" srcId="{313B45B6-A394-4D7F-B5FB-D5EECF528778}" destId="{5F541103-A72F-405B-948A-073B7A2DB8AD}" srcOrd="1" destOrd="0" presId="urn:microsoft.com/office/officeart/2016/7/layout/LinearBlockProcessNumbered"/>
    <dgm:cxn modelId="{2E51B229-7442-4548-ADC9-4C1C422EC6C8}" srcId="{5A5F79E8-AACD-4370-90DB-9BD77AEA286A}" destId="{BFD91D92-F10F-4DAA-82D9-28FA808ACBF5}" srcOrd="0" destOrd="0" parTransId="{1C92176E-A0C3-46B9-A932-BD55AB9CFFC2}" sibTransId="{04A11BCC-3D98-41BA-86C8-BAF22746333E}"/>
    <dgm:cxn modelId="{B3C33C2E-65C2-4977-B021-1EEC337F0317}" srcId="{5A5F79E8-AACD-4370-90DB-9BD77AEA286A}" destId="{FEC43C9D-747B-4F70-B4F4-A60627138038}" srcOrd="1" destOrd="0" parTransId="{28CEB479-A76D-4008-93E1-B55D2DA01D4E}" sibTransId="{8AA8E8D8-80E0-47A3-8BE0-22378B74FCEB}"/>
    <dgm:cxn modelId="{3CAC306A-7F53-4D32-A002-78768248D4AB}" type="presOf" srcId="{BFD91D92-F10F-4DAA-82D9-28FA808ACBF5}" destId="{BFCF1D30-ADBA-4845-9BB3-4B50EC2D0A3F}" srcOrd="0" destOrd="0" presId="urn:microsoft.com/office/officeart/2016/7/layout/LinearBlockProcessNumbered"/>
    <dgm:cxn modelId="{28E1044D-4225-45FD-8C48-C1D253F3FA2D}" type="presOf" srcId="{FEC43C9D-747B-4F70-B4F4-A60627138038}" destId="{DF35729D-B7B0-426E-94D4-18B5C6368756}" srcOrd="0" destOrd="0" presId="urn:microsoft.com/office/officeart/2016/7/layout/LinearBlockProcessNumbered"/>
    <dgm:cxn modelId="{C916754E-93A5-4775-9BC2-880D55CF1F59}" type="presOf" srcId="{BFD91D92-F10F-4DAA-82D9-28FA808ACBF5}" destId="{788AE5C2-CE15-48BB-9EBE-5644477BB0F4}" srcOrd="1" destOrd="0" presId="urn:microsoft.com/office/officeart/2016/7/layout/LinearBlockProcessNumbered"/>
    <dgm:cxn modelId="{79DB7257-0B2E-46B3-8546-39A68621C28E}" type="presOf" srcId="{FEC43C9D-747B-4F70-B4F4-A60627138038}" destId="{3BB6B693-BA26-44A0-A397-105699BAFE23}" srcOrd="1" destOrd="0" presId="urn:microsoft.com/office/officeart/2016/7/layout/LinearBlockProcessNumbered"/>
    <dgm:cxn modelId="{1F2E509C-0B93-4C39-8657-8E3B0DBA3722}" type="presOf" srcId="{8AA8E8D8-80E0-47A3-8BE0-22378B74FCEB}" destId="{D166B29F-1742-478C-AF36-5A63D202C03E}" srcOrd="0" destOrd="0" presId="urn:microsoft.com/office/officeart/2016/7/layout/LinearBlockProcessNumbered"/>
    <dgm:cxn modelId="{661641A3-8B6C-4251-92A5-FC496D13B3E7}" type="presOf" srcId="{04A11BCC-3D98-41BA-86C8-BAF22746333E}" destId="{EFE04615-8CFC-41AC-BF6D-03794655EA46}" srcOrd="0" destOrd="0" presId="urn:microsoft.com/office/officeart/2016/7/layout/LinearBlockProcessNumbered"/>
    <dgm:cxn modelId="{B685E9F7-4E5D-451A-822E-0EDF518CDA47}" type="presOf" srcId="{313B45B6-A394-4D7F-B5FB-D5EECF528778}" destId="{2F26F805-50B8-4B8F-A3F7-A2B9CCF3BAE2}" srcOrd="0" destOrd="0" presId="urn:microsoft.com/office/officeart/2016/7/layout/LinearBlockProcessNumbered"/>
    <dgm:cxn modelId="{CCDE240F-66C7-46F7-9D1D-387D265AE88D}" type="presParOf" srcId="{6FDC159F-41B0-4DA4-9332-FD5E791A5328}" destId="{EAAC6076-E480-434A-A58E-E77A16E5D883}" srcOrd="0" destOrd="0" presId="urn:microsoft.com/office/officeart/2016/7/layout/LinearBlockProcessNumbered"/>
    <dgm:cxn modelId="{7B1C249F-1B99-425B-A85C-F885AB7A8DA9}" type="presParOf" srcId="{EAAC6076-E480-434A-A58E-E77A16E5D883}" destId="{BFCF1D30-ADBA-4845-9BB3-4B50EC2D0A3F}" srcOrd="0" destOrd="0" presId="urn:microsoft.com/office/officeart/2016/7/layout/LinearBlockProcessNumbered"/>
    <dgm:cxn modelId="{76B7C3B3-E074-469C-8E6E-4BFB9DCB56D5}" type="presParOf" srcId="{EAAC6076-E480-434A-A58E-E77A16E5D883}" destId="{EFE04615-8CFC-41AC-BF6D-03794655EA46}" srcOrd="1" destOrd="0" presId="urn:microsoft.com/office/officeart/2016/7/layout/LinearBlockProcessNumbered"/>
    <dgm:cxn modelId="{B60097BF-00E3-43E7-A68D-288268F4C282}" type="presParOf" srcId="{EAAC6076-E480-434A-A58E-E77A16E5D883}" destId="{788AE5C2-CE15-48BB-9EBE-5644477BB0F4}" srcOrd="2" destOrd="0" presId="urn:microsoft.com/office/officeart/2016/7/layout/LinearBlockProcessNumbered"/>
    <dgm:cxn modelId="{5B534DFA-B02B-45D1-9C75-87A075125110}" type="presParOf" srcId="{6FDC159F-41B0-4DA4-9332-FD5E791A5328}" destId="{CBF18855-D447-404C-A70B-DC121233CD95}" srcOrd="1" destOrd="0" presId="urn:microsoft.com/office/officeart/2016/7/layout/LinearBlockProcessNumbered"/>
    <dgm:cxn modelId="{E23073F9-69EA-4D47-A4B1-75D76018808F}" type="presParOf" srcId="{6FDC159F-41B0-4DA4-9332-FD5E791A5328}" destId="{60273F57-E25D-432A-BDA5-CC309F6FA820}" srcOrd="2" destOrd="0" presId="urn:microsoft.com/office/officeart/2016/7/layout/LinearBlockProcessNumbered"/>
    <dgm:cxn modelId="{6605544E-E923-4999-A3ED-E65FFBC14E92}" type="presParOf" srcId="{60273F57-E25D-432A-BDA5-CC309F6FA820}" destId="{DF35729D-B7B0-426E-94D4-18B5C6368756}" srcOrd="0" destOrd="0" presId="urn:microsoft.com/office/officeart/2016/7/layout/LinearBlockProcessNumbered"/>
    <dgm:cxn modelId="{88FD3BD9-A87F-405E-86EB-0146B752A720}" type="presParOf" srcId="{60273F57-E25D-432A-BDA5-CC309F6FA820}" destId="{D166B29F-1742-478C-AF36-5A63D202C03E}" srcOrd="1" destOrd="0" presId="urn:microsoft.com/office/officeart/2016/7/layout/LinearBlockProcessNumbered"/>
    <dgm:cxn modelId="{9F48CD2A-2DA7-4791-9F5A-A2A8213FAAA3}" type="presParOf" srcId="{60273F57-E25D-432A-BDA5-CC309F6FA820}" destId="{3BB6B693-BA26-44A0-A397-105699BAFE23}" srcOrd="2" destOrd="0" presId="urn:microsoft.com/office/officeart/2016/7/layout/LinearBlockProcessNumbered"/>
    <dgm:cxn modelId="{A29FBF56-BC97-43FE-B1C7-EF6A3EFB27D8}" type="presParOf" srcId="{6FDC159F-41B0-4DA4-9332-FD5E791A5328}" destId="{AFE94148-4EB4-4521-82A3-CD7A7389AE9D}" srcOrd="3" destOrd="0" presId="urn:microsoft.com/office/officeart/2016/7/layout/LinearBlockProcessNumbered"/>
    <dgm:cxn modelId="{582070CD-C39C-417D-A9EF-AFD276183A8E}" type="presParOf" srcId="{6FDC159F-41B0-4DA4-9332-FD5E791A5328}" destId="{9D88ADBD-F88D-4A84-B027-CA5FFAAA2AC1}" srcOrd="4" destOrd="0" presId="urn:microsoft.com/office/officeart/2016/7/layout/LinearBlockProcessNumbered"/>
    <dgm:cxn modelId="{9FB26268-B6DF-4967-A9FD-D3AFE83635B2}" type="presParOf" srcId="{9D88ADBD-F88D-4A84-B027-CA5FFAAA2AC1}" destId="{2F26F805-50B8-4B8F-A3F7-A2B9CCF3BAE2}" srcOrd="0" destOrd="0" presId="urn:microsoft.com/office/officeart/2016/7/layout/LinearBlockProcessNumbered"/>
    <dgm:cxn modelId="{BB7A4DCA-83DC-49D4-A9F5-F49AF90349D6}" type="presParOf" srcId="{9D88ADBD-F88D-4A84-B027-CA5FFAAA2AC1}" destId="{984C8752-45FC-4630-8F52-FCA32BB0F5EF}" srcOrd="1" destOrd="0" presId="urn:microsoft.com/office/officeart/2016/7/layout/LinearBlockProcessNumbered"/>
    <dgm:cxn modelId="{0CF2CA1E-2F30-44BE-87D5-09CA214A997B}" type="presParOf" srcId="{9D88ADBD-F88D-4A84-B027-CA5FFAAA2AC1}" destId="{5F541103-A72F-405B-948A-073B7A2DB8A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5F79E8-AACD-4370-90DB-9BD77AEA286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5" csCatId="colorful" phldr="1"/>
      <dgm:spPr/>
      <dgm:t>
        <a:bodyPr/>
        <a:lstStyle/>
        <a:p>
          <a:endParaRPr lang="en-US"/>
        </a:p>
      </dgm:t>
    </dgm:pt>
    <dgm:pt modelId="{F13A216E-75F3-4651-A810-75EBD505C707}" type="pres">
      <dgm:prSet presAssocID="{5A5F79E8-AACD-4370-90DB-9BD77AEA286A}" presName="root" presStyleCnt="0">
        <dgm:presLayoutVars>
          <dgm:dir/>
          <dgm:resizeHandles val="exact"/>
        </dgm:presLayoutVars>
      </dgm:prSet>
      <dgm:spPr/>
    </dgm:pt>
  </dgm:ptLst>
  <dgm:cxnLst>
    <dgm:cxn modelId="{D975C0C1-4442-46B8-A7F7-2C926C2508C5}" type="presOf" srcId="{5A5F79E8-AACD-4370-90DB-9BD77AEA286A}" destId="{F13A216E-75F3-4651-A810-75EBD505C707}" srcOrd="0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A5F79E8-AACD-4370-90DB-9BD77AEA286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5" csCatId="colorful" phldr="1"/>
      <dgm:spPr/>
      <dgm:t>
        <a:bodyPr/>
        <a:lstStyle/>
        <a:p>
          <a:endParaRPr lang="en-US"/>
        </a:p>
      </dgm:t>
    </dgm:pt>
    <dgm:pt modelId="{F13A216E-75F3-4651-A810-75EBD505C707}" type="pres">
      <dgm:prSet presAssocID="{5A5F79E8-AACD-4370-90DB-9BD77AEA286A}" presName="root" presStyleCnt="0">
        <dgm:presLayoutVars>
          <dgm:dir/>
          <dgm:resizeHandles val="exact"/>
        </dgm:presLayoutVars>
      </dgm:prSet>
      <dgm:spPr/>
    </dgm:pt>
  </dgm:ptLst>
  <dgm:cxnLst>
    <dgm:cxn modelId="{D975C0C1-4442-46B8-A7F7-2C926C2508C5}" type="presOf" srcId="{5A5F79E8-AACD-4370-90DB-9BD77AEA286A}" destId="{F13A216E-75F3-4651-A810-75EBD505C707}" srcOrd="0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99B56B-48DE-41D6-93DF-A401A7FAAE40}">
      <dsp:nvSpPr>
        <dsp:cNvPr id="0" name=""/>
        <dsp:cNvSpPr/>
      </dsp:nvSpPr>
      <dsp:spPr>
        <a:xfrm>
          <a:off x="0" y="0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84DF6A-15C7-4ACD-95BD-C6AA5BBB8F06}">
      <dsp:nvSpPr>
        <dsp:cNvPr id="0" name=""/>
        <dsp:cNvSpPr/>
      </dsp:nvSpPr>
      <dsp:spPr>
        <a:xfrm>
          <a:off x="0" y="0"/>
          <a:ext cx="6832212" cy="1316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700" kern="1200"/>
            <a:t>In deze</a:t>
          </a:r>
          <a:r>
            <a:rPr lang="nl-NL" sz="2700" kern="1200">
              <a:latin typeface="Century Gothic" panose="020B0502020202020204"/>
            </a:rPr>
            <a:t> </a:t>
          </a:r>
          <a:r>
            <a:rPr lang="nl-NL" sz="2700" kern="1200"/>
            <a:t>lesbrief maak je</a:t>
          </a:r>
          <a:r>
            <a:rPr lang="nl-NL" sz="2700" kern="1200">
              <a:latin typeface="Century Gothic" panose="020B0502020202020204"/>
            </a:rPr>
            <a:t> </a:t>
          </a:r>
          <a:r>
            <a:rPr lang="nl-NL" sz="2700" kern="1200"/>
            <a:t>kennis met</a:t>
          </a:r>
          <a:r>
            <a:rPr lang="nl-NL" sz="2700" kern="1200">
              <a:latin typeface="Century Gothic" panose="020B0502020202020204"/>
            </a:rPr>
            <a:t> de programmeertaal</a:t>
          </a:r>
          <a:r>
            <a:rPr lang="nl-NL" sz="2700" kern="1200"/>
            <a:t> </a:t>
          </a:r>
          <a:r>
            <a:rPr lang="nl-NL" sz="2700" kern="1200">
              <a:latin typeface="Century Gothic" panose="020B0502020202020204"/>
            </a:rPr>
            <a:t>python</a:t>
          </a:r>
          <a:endParaRPr lang="en-US" sz="2700" kern="1200">
            <a:latin typeface="Century Gothic" panose="020B0502020202020204"/>
          </a:endParaRPr>
        </a:p>
      </dsp:txBody>
      <dsp:txXfrm>
        <a:off x="0" y="0"/>
        <a:ext cx="6832212" cy="1316194"/>
      </dsp:txXfrm>
    </dsp:sp>
    <dsp:sp modelId="{A0497993-6A86-44C9-A3B2-B8DF7A5E3F35}">
      <dsp:nvSpPr>
        <dsp:cNvPr id="0" name=""/>
        <dsp:cNvSpPr/>
      </dsp:nvSpPr>
      <dsp:spPr>
        <a:xfrm>
          <a:off x="0" y="1316194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296529"/>
                <a:satOff val="-6628"/>
                <a:lumOff val="-6274"/>
                <a:alphaOff val="0"/>
                <a:tint val="96000"/>
                <a:lumMod val="104000"/>
              </a:schemeClr>
            </a:gs>
            <a:gs pos="100000">
              <a:schemeClr val="accent2">
                <a:hueOff val="296529"/>
                <a:satOff val="-6628"/>
                <a:lumOff val="-6274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296529"/>
              <a:satOff val="-6628"/>
              <a:lumOff val="-627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2FBBC3-7924-43EF-B7DE-604FF8F698E2}">
      <dsp:nvSpPr>
        <dsp:cNvPr id="0" name=""/>
        <dsp:cNvSpPr/>
      </dsp:nvSpPr>
      <dsp:spPr>
        <a:xfrm>
          <a:off x="0" y="1316194"/>
          <a:ext cx="6832212" cy="1316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700" kern="1200">
              <a:latin typeface="Century Gothic" panose="020B0502020202020204"/>
            </a:rPr>
            <a:t>Je leert</a:t>
          </a:r>
          <a:r>
            <a:rPr lang="nl-NL" sz="2700" kern="1200"/>
            <a:t> de volgende commando’s: Print, Variabelen, string, input, integer, </a:t>
          </a:r>
          <a:r>
            <a:rPr lang="nl-NL" sz="2700" kern="1200" err="1"/>
            <a:t>if</a:t>
          </a:r>
          <a:r>
            <a:rPr lang="nl-NL" sz="2700" kern="1200"/>
            <a:t>, </a:t>
          </a:r>
          <a:r>
            <a:rPr lang="nl-NL" sz="2700" kern="1200" err="1"/>
            <a:t>else</a:t>
          </a:r>
          <a:r>
            <a:rPr lang="nl-NL" sz="2700" kern="1200"/>
            <a:t> en </a:t>
          </a:r>
          <a:r>
            <a:rPr lang="nl-NL" sz="2700" kern="1200" err="1"/>
            <a:t>while</a:t>
          </a:r>
          <a:r>
            <a:rPr lang="nl-NL" sz="2700" kern="1200"/>
            <a:t> statement.</a:t>
          </a:r>
          <a:r>
            <a:rPr lang="nl-NL" sz="2700" kern="1200">
              <a:latin typeface="Century Gothic" panose="020B0502020202020204"/>
            </a:rPr>
            <a:t> </a:t>
          </a:r>
          <a:endParaRPr lang="nl-NL" sz="2700" kern="1200"/>
        </a:p>
      </dsp:txBody>
      <dsp:txXfrm>
        <a:off x="0" y="1316194"/>
        <a:ext cx="6832212" cy="1316194"/>
      </dsp:txXfrm>
    </dsp:sp>
    <dsp:sp modelId="{2C7017F4-77C6-4656-8710-3B3AA9C7D387}">
      <dsp:nvSpPr>
        <dsp:cNvPr id="0" name=""/>
        <dsp:cNvSpPr/>
      </dsp:nvSpPr>
      <dsp:spPr>
        <a:xfrm>
          <a:off x="0" y="2632389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593057"/>
                <a:satOff val="-13255"/>
                <a:lumOff val="-12549"/>
                <a:alphaOff val="0"/>
                <a:tint val="96000"/>
                <a:lumMod val="104000"/>
              </a:schemeClr>
            </a:gs>
            <a:gs pos="100000">
              <a:schemeClr val="accent2">
                <a:hueOff val="593057"/>
                <a:satOff val="-13255"/>
                <a:lumOff val="-12549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593057"/>
              <a:satOff val="-13255"/>
              <a:lumOff val="-1254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88ECDA-3C30-44F8-BF35-9714638DCF4A}">
      <dsp:nvSpPr>
        <dsp:cNvPr id="0" name=""/>
        <dsp:cNvSpPr/>
      </dsp:nvSpPr>
      <dsp:spPr>
        <a:xfrm>
          <a:off x="0" y="2632389"/>
          <a:ext cx="6832212" cy="1316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700" kern="1200"/>
            <a:t>Je gaat ook kennis maken met de applicatie Thonny</a:t>
          </a:r>
          <a:r>
            <a:rPr lang="nl-NL" sz="2700" kern="1200">
              <a:latin typeface="Century Gothic" panose="020B0502020202020204"/>
            </a:rPr>
            <a:t>  waar je de python commando's </a:t>
          </a:r>
          <a:r>
            <a:rPr lang="nl-NL" sz="2700" kern="1200" err="1">
              <a:latin typeface="Century Gothic" panose="020B0502020202020204"/>
            </a:rPr>
            <a:t>in`zet</a:t>
          </a:r>
          <a:r>
            <a:rPr lang="nl-NL" sz="2700" kern="1200">
              <a:latin typeface="Century Gothic" panose="020B0502020202020204"/>
            </a:rPr>
            <a:t> </a:t>
          </a:r>
          <a:endParaRPr lang="nl-NL" sz="2700" kern="1200"/>
        </a:p>
      </dsp:txBody>
      <dsp:txXfrm>
        <a:off x="0" y="2632389"/>
        <a:ext cx="6832212" cy="1316194"/>
      </dsp:txXfrm>
    </dsp:sp>
    <dsp:sp modelId="{C2752E99-8776-4B0A-98CF-0092B6C89B14}">
      <dsp:nvSpPr>
        <dsp:cNvPr id="0" name=""/>
        <dsp:cNvSpPr/>
      </dsp:nvSpPr>
      <dsp:spPr>
        <a:xfrm>
          <a:off x="0" y="3948584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889586"/>
                <a:satOff val="-19883"/>
                <a:lumOff val="-18823"/>
                <a:alphaOff val="0"/>
                <a:tint val="96000"/>
                <a:lumMod val="104000"/>
              </a:schemeClr>
            </a:gs>
            <a:gs pos="100000">
              <a:schemeClr val="accent2">
                <a:hueOff val="889586"/>
                <a:satOff val="-19883"/>
                <a:lumOff val="-18823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889586"/>
              <a:satOff val="-19883"/>
              <a:lumOff val="-1882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7B619F-2B30-403E-8368-32B163292198}">
      <dsp:nvSpPr>
        <dsp:cNvPr id="0" name=""/>
        <dsp:cNvSpPr/>
      </dsp:nvSpPr>
      <dsp:spPr>
        <a:xfrm>
          <a:off x="0" y="3948584"/>
          <a:ext cx="6832212" cy="1316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2700" kern="1200">
            <a:latin typeface="Century Gothic" panose="020B0502020202020204"/>
          </a:endParaRPr>
        </a:p>
      </dsp:txBody>
      <dsp:txXfrm>
        <a:off x="0" y="3948584"/>
        <a:ext cx="6832212" cy="13161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F1D30-ADBA-4845-9BB3-4B50EC2D0A3F}">
      <dsp:nvSpPr>
        <dsp:cNvPr id="0" name=""/>
        <dsp:cNvSpPr/>
      </dsp:nvSpPr>
      <dsp:spPr>
        <a:xfrm>
          <a:off x="1441" y="40710"/>
          <a:ext cx="3389010" cy="35725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4071" tIns="0" rIns="294071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/>
            <a:t>Ik kan verschillende </a:t>
          </a:r>
          <a:r>
            <a:rPr lang="nl-NL" sz="2200" b="1" kern="1200"/>
            <a:t>Python</a:t>
          </a:r>
          <a:r>
            <a:rPr lang="nl-NL" sz="2200" kern="1200"/>
            <a:t>-programmacode ’s programmeren met Python</a:t>
          </a:r>
          <a:endParaRPr lang="en-US" sz="2200" kern="1200"/>
        </a:p>
      </dsp:txBody>
      <dsp:txXfrm>
        <a:off x="1441" y="1469718"/>
        <a:ext cx="3389010" cy="2143511"/>
      </dsp:txXfrm>
    </dsp:sp>
    <dsp:sp modelId="{EFE04615-8CFC-41AC-BF6D-03794655EA46}">
      <dsp:nvSpPr>
        <dsp:cNvPr id="0" name=""/>
        <dsp:cNvSpPr/>
      </dsp:nvSpPr>
      <dsp:spPr>
        <a:xfrm>
          <a:off x="207396" y="40710"/>
          <a:ext cx="2977099" cy="1429007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4071" tIns="165100" rIns="29407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207396" y="40710"/>
        <a:ext cx="2977099" cy="1429007"/>
      </dsp:txXfrm>
    </dsp:sp>
    <dsp:sp modelId="{DF35729D-B7B0-426E-94D4-18B5C6368756}">
      <dsp:nvSpPr>
        <dsp:cNvPr id="0" name=""/>
        <dsp:cNvSpPr/>
      </dsp:nvSpPr>
      <dsp:spPr>
        <a:xfrm>
          <a:off x="3628620" y="40710"/>
          <a:ext cx="3434322" cy="3572519"/>
        </a:xfrm>
        <a:prstGeom prst="rect">
          <a:avLst/>
        </a:prstGeom>
        <a:solidFill>
          <a:schemeClr val="accent2">
            <a:hueOff val="444793"/>
            <a:satOff val="-9942"/>
            <a:lumOff val="-9412"/>
            <a:alphaOff val="0"/>
          </a:schemeClr>
        </a:solidFill>
        <a:ln w="15875" cap="rnd" cmpd="sng" algn="ctr">
          <a:solidFill>
            <a:schemeClr val="accent2">
              <a:hueOff val="444793"/>
              <a:satOff val="-9942"/>
              <a:lumOff val="-9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4071" tIns="0" rIns="294071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/>
            <a:t>Ik kan verschillende </a:t>
          </a:r>
          <a:r>
            <a:rPr lang="nl-NL" sz="2200" b="1" kern="1200"/>
            <a:t>Python</a:t>
          </a:r>
          <a:r>
            <a:rPr lang="nl-NL" sz="2200" kern="1200"/>
            <a:t>-programmacode ’s aanpassen</a:t>
          </a:r>
          <a:endParaRPr lang="en-US" sz="2200" kern="1200"/>
        </a:p>
      </dsp:txBody>
      <dsp:txXfrm>
        <a:off x="3628620" y="1469718"/>
        <a:ext cx="3434322" cy="2143511"/>
      </dsp:txXfrm>
    </dsp:sp>
    <dsp:sp modelId="{D166B29F-1742-478C-AF36-5A63D202C03E}">
      <dsp:nvSpPr>
        <dsp:cNvPr id="0" name=""/>
        <dsp:cNvSpPr/>
      </dsp:nvSpPr>
      <dsp:spPr>
        <a:xfrm>
          <a:off x="3857231" y="40710"/>
          <a:ext cx="2977099" cy="1429007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4071" tIns="165100" rIns="29407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857231" y="40710"/>
        <a:ext cx="2977099" cy="1429007"/>
      </dsp:txXfrm>
    </dsp:sp>
    <dsp:sp modelId="{2F26F805-50B8-4B8F-A3F7-A2B9CCF3BAE2}">
      <dsp:nvSpPr>
        <dsp:cNvPr id="0" name=""/>
        <dsp:cNvSpPr/>
      </dsp:nvSpPr>
      <dsp:spPr>
        <a:xfrm>
          <a:off x="7301110" y="40710"/>
          <a:ext cx="3546380" cy="3572519"/>
        </a:xfrm>
        <a:prstGeom prst="rect">
          <a:avLst/>
        </a:prstGeom>
        <a:solidFill>
          <a:schemeClr val="accent2">
            <a:hueOff val="889586"/>
            <a:satOff val="-19883"/>
            <a:lumOff val="-18823"/>
            <a:alphaOff val="0"/>
          </a:schemeClr>
        </a:solidFill>
        <a:ln w="15875" cap="rnd" cmpd="sng" algn="ctr">
          <a:solidFill>
            <a:schemeClr val="accent2">
              <a:hueOff val="889586"/>
              <a:satOff val="-19883"/>
              <a:lumOff val="-188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4071" tIns="0" rIns="294071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/>
            <a:t>Ik kan in een tabel (Word) laten zien dat ik de </a:t>
          </a:r>
          <a:r>
            <a:rPr lang="nl-NL" sz="2200" b="1" kern="1200"/>
            <a:t>Python</a:t>
          </a:r>
          <a:r>
            <a:rPr lang="nl-NL" sz="2200" kern="1200"/>
            <a:t>-programmacode ’s kan uitleggen</a:t>
          </a:r>
          <a:endParaRPr lang="en-US" sz="2200" kern="1200"/>
        </a:p>
      </dsp:txBody>
      <dsp:txXfrm>
        <a:off x="7301110" y="1469718"/>
        <a:ext cx="3546380" cy="2143511"/>
      </dsp:txXfrm>
    </dsp:sp>
    <dsp:sp modelId="{984C8752-45FC-4630-8F52-FCA32BB0F5EF}">
      <dsp:nvSpPr>
        <dsp:cNvPr id="0" name=""/>
        <dsp:cNvSpPr/>
      </dsp:nvSpPr>
      <dsp:spPr>
        <a:xfrm>
          <a:off x="7585750" y="40710"/>
          <a:ext cx="2977099" cy="1429007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4071" tIns="165100" rIns="29407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585750" y="40710"/>
        <a:ext cx="2977099" cy="14290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D50B6-8C44-4AC8-A179-B6E19A36C7A3}" type="datetimeFigureOut">
              <a:rPr lang="nl-NL" smtClean="0"/>
              <a:t>14-9-2023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B4D20-F852-493A-BE90-438892252F0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4420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1200" i="0" dirty="0">
                <a:latin typeface="Calibri" panose="020F0502020204030204" pitchFamily="34" charset="0"/>
                <a:cs typeface="Calibri" panose="020F0502020204030204" pitchFamily="34" charset="0"/>
              </a:rPr>
              <a:t>IOT Thuis </a:t>
            </a:r>
          </a:p>
          <a:p>
            <a:r>
              <a:rPr lang="nl-NL" sz="1200" i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nl-NL" sz="1200" i="0" dirty="0">
                <a:latin typeface="Calibri" panose="020F0502020204030204" pitchFamily="34" charset="0"/>
                <a:cs typeface="Calibri" panose="020F0502020204030204" pitchFamily="34" charset="0"/>
              </a:rPr>
              <a:t>limme lampen</a:t>
            </a:r>
          </a:p>
          <a:p>
            <a:r>
              <a:rPr lang="nl-NL" sz="1200" i="0" dirty="0">
                <a:latin typeface="Calibri" panose="020F0502020204030204" pitchFamily="34" charset="0"/>
                <a:cs typeface="Calibri" panose="020F0502020204030204" pitchFamily="34" charset="0"/>
              </a:rPr>
              <a:t>Slimme cv ketel</a:t>
            </a:r>
          </a:p>
          <a:p>
            <a:r>
              <a:rPr lang="nl-NL" sz="1200" i="0" dirty="0">
                <a:latin typeface="Calibri" panose="020F0502020204030204" pitchFamily="34" charset="0"/>
                <a:cs typeface="Calibri" panose="020F0502020204030204" pitchFamily="34" charset="0"/>
              </a:rPr>
              <a:t>Slimme koelkast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B4D20-F852-493A-BE90-438892252F00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387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Om de GPIO PINNEN AAN TE STUREN. ( General </a:t>
            </a:r>
            <a:r>
              <a:rPr lang="nl-NL" dirty="0" err="1"/>
              <a:t>Purpose</a:t>
            </a:r>
            <a:r>
              <a:rPr lang="nl-NL" dirty="0"/>
              <a:t> Input Output Header ) Algemene Invoer Uitgang Header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B4D20-F852-493A-BE90-438892252F00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3234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nl-NL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B1-K2 </a:t>
            </a:r>
            <a:endParaRPr kumimoji="0" lang="nl-NL" sz="2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nl-NL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Heeft specialistische kennis van één of meerdere softwareontwikkelingsprogramma’s zoals </a:t>
            </a:r>
            <a:r>
              <a:rPr kumimoji="0" lang="nl-NL" sz="20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IDE’s</a:t>
            </a:r>
            <a:endParaRPr kumimoji="0" lang="nl-NL" sz="2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nl-NL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Heeft kennis van een scripttaal zoals bijvoorbeeld Powershell of </a:t>
            </a:r>
            <a:r>
              <a:rPr kumimoji="0" lang="nl-NL" sz="20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Bash</a:t>
            </a:r>
            <a:endParaRPr kumimoji="0" lang="nl-NL" sz="2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nl-NL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Kan meldingen en fouten lokaliseren</a:t>
            </a: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nl-NL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Kan oplossingsgericht denken</a:t>
            </a: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nl-NL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B1-K3: Beheert applicaties</a:t>
            </a: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nl-NL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Vaardigheden:</a:t>
            </a: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nl-NL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Kan een (onderdeel van een) script maken</a:t>
            </a: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nl-NL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Kan een eenvoudige aanpassing doen in een bestaand script</a:t>
            </a: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nl-NL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Kan testen uitvoeren om te controleren of de installatie en/of configuratie van applicaties is gelukt</a:t>
            </a: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53535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nl-NL" sz="2000" b="1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NEDERLANDSE TAAL</a:t>
            </a: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nl-NL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 Voor het verslag geld:</a:t>
            </a: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nl-NL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Voor kwalificaties op niveau 3: 2F. (IT ALLROUND)</a:t>
            </a: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nl-NL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Voor kwalificaties op niveau 4: 3F.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(IT EXPERT plus Software </a:t>
            </a:r>
            <a:r>
              <a:rPr kumimoji="0" lang="en-US" sz="20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Devolper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)</a:t>
            </a:r>
            <a:endParaRPr kumimoji="0" lang="nl-NL" sz="2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B4D20-F852-493A-BE90-438892252F00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3466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Maak fouten in de code, hier leer je veel van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B4D20-F852-493A-BE90-438892252F00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273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556AC3-1C27-4A09-9CBC-15E04811F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4529540"/>
            <a:ext cx="8915399" cy="1162423"/>
          </a:xfrm>
          <a:scene3d>
            <a:camera prst="orthographicFront"/>
            <a:lightRig rig="threePt" dir="t"/>
          </a:scene3d>
        </p:spPr>
        <p:txBody>
          <a:bodyPr>
            <a:normAutofit/>
          </a:bodyPr>
          <a:lstStyle/>
          <a:p>
            <a:r>
              <a:rPr lang="nl-NL"/>
              <a:t>I.O.T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F3CD166-361F-44B3-B523-A6DD0B3A3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5696711"/>
            <a:ext cx="8915399" cy="507189"/>
          </a:xfrm>
        </p:spPr>
        <p:txBody>
          <a:bodyPr>
            <a:normAutofit/>
          </a:bodyPr>
          <a:lstStyle/>
          <a:p>
            <a:r>
              <a:rPr lang="nl-NL" dirty="0"/>
              <a:t>Lesbrief 2</a:t>
            </a:r>
          </a:p>
        </p:txBody>
      </p:sp>
      <p:pic>
        <p:nvPicPr>
          <p:cNvPr id="7" name="Graphic 6" descr="Atoom">
            <a:extLst>
              <a:ext uri="{FF2B5EF4-FFF2-40B4-BE49-F238E27FC236}">
                <a16:creationId xmlns:a16="http://schemas.microsoft.com/office/drawing/2014/main" id="{AC326ABC-7E0D-4005-9159-A2DDEE8C8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9213" y="642413"/>
            <a:ext cx="3602736" cy="3602736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EA0E8B06-1038-4DE2-8914-BE66F62A9764}"/>
              </a:ext>
            </a:extLst>
          </p:cNvPr>
          <p:cNvSpPr txBox="1"/>
          <p:nvPr/>
        </p:nvSpPr>
        <p:spPr>
          <a:xfrm>
            <a:off x="7449820" y="1166037"/>
            <a:ext cx="3295650" cy="28315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Bef>
                <a:spcPts val="1200"/>
              </a:spcBef>
            </a:pPr>
            <a:endParaRPr lang="nl-NL"/>
          </a:p>
          <a:p>
            <a:pPr>
              <a:spcBef>
                <a:spcPts val="1200"/>
              </a:spcBef>
            </a:pPr>
            <a:r>
              <a:rPr lang="nl-NL" sz="2000" b="1" kern="0">
                <a:solidFill>
                  <a:srgbClr val="365F91"/>
                </a:solidFill>
                <a:latin typeface="Century"/>
                <a:ea typeface="Times New Roman" panose="02020603050405020304" pitchFamily="18" charset="0"/>
                <a:cs typeface="Times New Roman"/>
              </a:rPr>
              <a:t>Waarom maak  je deze opdracht ?</a:t>
            </a:r>
            <a:endParaRPr lang="nl-NL" sz="2000" b="1" kern="0">
              <a:solidFill>
                <a:srgbClr val="365F91"/>
              </a:solidFill>
              <a:latin typeface="Century" panose="020406040505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nl-NL" sz="2000"/>
              <a:t>Vaardigheden voor je beroep  die beschreven zijn in het kwalificatie dossier (zie teamtegel map)</a:t>
            </a:r>
            <a:endParaRPr lang="nl-NL" sz="2000">
              <a:latin typeface="Century"/>
            </a:endParaRPr>
          </a:p>
        </p:txBody>
      </p:sp>
    </p:spTree>
    <p:extLst>
      <p:ext uri="{BB962C8B-B14F-4D97-AF65-F5344CB8AC3E}">
        <p14:creationId xmlns:p14="http://schemas.microsoft.com/office/powerpoint/2010/main" val="101134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BB01FB5-37B9-4EBD-AF40-DE68D3CA4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BB5F7CC-9031-4A7F-8C8F-E66851787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nl-NL" sz="3200">
                <a:solidFill>
                  <a:schemeClr val="bg1"/>
                </a:solidFill>
              </a:rPr>
              <a:t>Herhaling vorige les</a:t>
            </a:r>
            <a:br>
              <a:rPr lang="nl-NL" sz="3200">
                <a:solidFill>
                  <a:schemeClr val="bg1"/>
                </a:solidFill>
              </a:rPr>
            </a:br>
            <a:endParaRPr lang="nl-NL" sz="3200">
              <a:solidFill>
                <a:schemeClr val="bg1"/>
              </a:solidFill>
            </a:endParaRPr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06AF6A9A-0638-4916-AD29-9FC8FC07A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9057B2B-0D8C-47F2-836B-2E7DD462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5CC90837-894B-AEF5-B655-010C6BDA4674}"/>
              </a:ext>
            </a:extLst>
          </p:cNvPr>
          <p:cNvSpPr txBox="1"/>
          <p:nvPr/>
        </p:nvSpPr>
        <p:spPr>
          <a:xfrm>
            <a:off x="4177323" y="171938"/>
            <a:ext cx="7598507" cy="59253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nl-NL" sz="3200">
                <a:latin typeface="Calibri"/>
                <a:cs typeface="Calibri"/>
              </a:rPr>
              <a:t>IOT Thuis </a:t>
            </a:r>
            <a:endParaRPr lang="nl-NL" sz="320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nl-NL" sz="3200">
                <a:latin typeface="Calibri"/>
                <a:cs typeface="Calibri"/>
              </a:rPr>
              <a:t>Slimme lampen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nl-NL" sz="3200">
                <a:latin typeface="Calibri"/>
                <a:cs typeface="Calibri"/>
              </a:rPr>
              <a:t>IOT in de zorg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nl-NL" sz="3200">
                <a:latin typeface="Calibri"/>
                <a:cs typeface="Calibri"/>
              </a:rPr>
              <a:t>Drones voor het bezorgen van medicijnen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nl-NL" sz="3200">
                <a:latin typeface="Calibri"/>
                <a:cs typeface="Calibri"/>
              </a:rPr>
              <a:t>IOT in de Landbouw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nl-NL" sz="3200">
                <a:latin typeface="Calibri"/>
                <a:cs typeface="Calibri"/>
              </a:rPr>
              <a:t>Slimme koelkast. Wie weet er nog iets?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nl-NL" sz="3200">
                <a:latin typeface="Calibri"/>
                <a:cs typeface="Calibri"/>
              </a:rPr>
              <a:t>Wie kan er iets bedenken?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nl-NL" sz="3200">
                <a:latin typeface="Calibri"/>
                <a:cs typeface="Calibri"/>
              </a:rPr>
              <a:t>Camera’s</a:t>
            </a:r>
          </a:p>
        </p:txBody>
      </p:sp>
    </p:spTree>
    <p:extLst>
      <p:ext uri="{BB962C8B-B14F-4D97-AF65-F5344CB8AC3E}">
        <p14:creationId xmlns:p14="http://schemas.microsoft.com/office/powerpoint/2010/main" val="1071442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BB01FB5-37B9-4EBD-AF40-DE68D3CA4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BB5F7CC-9031-4A7F-8C8F-E66851787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nl-NL" sz="3200" dirty="0">
                <a:solidFill>
                  <a:schemeClr val="bg1"/>
                </a:solidFill>
              </a:rPr>
              <a:t>Lesdoelen lesbrief 2</a:t>
            </a:r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06AF6A9A-0638-4916-AD29-9FC8FC07A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9057B2B-0D8C-47F2-836B-2E7DD462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D37120D4-8125-4318-8DCF-B78C16CDE9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9377329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56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BB5F7CC-9031-4A7F-8C8F-E66851787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nl-NL"/>
              <a:t>Leerdoelen lesbrief 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D37120D4-8125-4318-8DCF-B78C16CDE9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74120"/>
              </p:ext>
            </p:extLst>
          </p:nvPr>
        </p:nvGraphicFramePr>
        <p:xfrm>
          <a:off x="790074" y="2327486"/>
          <a:ext cx="10848932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8845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5">
            <a:extLst>
              <a:ext uri="{FF2B5EF4-FFF2-40B4-BE49-F238E27FC236}">
                <a16:creationId xmlns:a16="http://schemas.microsoft.com/office/drawing/2014/main" id="{E9D11FD5-487C-4A6B-836F-3831DC830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BB5F7CC-9031-4A7F-8C8F-E66851787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41" y="249604"/>
            <a:ext cx="10019817" cy="1259894"/>
          </a:xfrm>
        </p:spPr>
        <p:txBody>
          <a:bodyPr>
            <a:normAutofit/>
          </a:bodyPr>
          <a:lstStyle/>
          <a:p>
            <a:r>
              <a:rPr lang="nl-NL" b="1">
                <a:solidFill>
                  <a:srgbClr val="2A7760"/>
                </a:solidFill>
              </a:rPr>
              <a:t>Waarom leer je python bij IOT?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765169-F70D-4841-BE65-62E10CB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2A77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Afbeelding 3" descr="Afbeelding met tekst, elektronica&#10;&#10;Automatisch gegenereerde beschrijving">
            <a:extLst>
              <a:ext uri="{FF2B5EF4-FFF2-40B4-BE49-F238E27FC236}">
                <a16:creationId xmlns:a16="http://schemas.microsoft.com/office/drawing/2014/main" id="{9D5531AA-E808-2F03-3F04-A37AF9D59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58" y="757267"/>
            <a:ext cx="11260596" cy="6161925"/>
          </a:xfrm>
          <a:prstGeom prst="rect">
            <a:avLst/>
          </a:prstGeom>
        </p:spPr>
      </p:pic>
      <p:sp>
        <p:nvSpPr>
          <p:cNvPr id="40" name="Freeform 14">
            <a:extLst>
              <a:ext uri="{FF2B5EF4-FFF2-40B4-BE49-F238E27FC236}">
                <a16:creationId xmlns:a16="http://schemas.microsoft.com/office/drawing/2014/main" id="{2A2CC818-8106-45C0-93D5-7051F99F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D37120D4-8125-4318-8DCF-B78C16CDE9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1443691"/>
              </p:ext>
            </p:extLst>
          </p:nvPr>
        </p:nvGraphicFramePr>
        <p:xfrm>
          <a:off x="649225" y="2133600"/>
          <a:ext cx="3650278" cy="3759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5178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D5D291-16B5-4216-86CC-A53DE4AFB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925" y="252879"/>
            <a:ext cx="8911687" cy="1099915"/>
          </a:xfrm>
        </p:spPr>
        <p:txBody>
          <a:bodyPr>
            <a:normAutofit fontScale="90000"/>
          </a:bodyPr>
          <a:lstStyle/>
          <a:p>
            <a:r>
              <a:rPr lang="nl-NL" sz="3200"/>
              <a:t>Beoordeling formulier (vind je terug in de lesbrief)</a:t>
            </a:r>
            <a:br>
              <a:rPr lang="nl-NL" sz="3200"/>
            </a:br>
            <a:endParaRPr lang="nl-NL" sz="320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426321E2-6849-4895-B66D-EC5ABED9BC0F}"/>
              </a:ext>
            </a:extLst>
          </p:cNvPr>
          <p:cNvSpPr txBox="1"/>
          <p:nvPr/>
        </p:nvSpPr>
        <p:spPr>
          <a:xfrm>
            <a:off x="1765118" y="802242"/>
            <a:ext cx="9258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*****************SAMENWERKEN*******************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Voordat je je verslag upload in teams controleer samen met je buurman/vrouw je verslag en vraag na of alles duidelijk is</a:t>
            </a:r>
            <a: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4567939-DB12-42F6-92C8-246D28E26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7659688" cy="3777622"/>
          </a:xfrm>
        </p:spPr>
        <p:txBody>
          <a:bodyPr/>
          <a:lstStyle/>
          <a:p>
            <a:endParaRPr lang="nl-NL"/>
          </a:p>
          <a:p>
            <a:endParaRPr lang="nl-NL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1BA50817-7149-4EE1-8850-494DF425E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866" y="2002205"/>
            <a:ext cx="9223495" cy="490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94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E6B497-7582-41B1-AFDB-B6626EA8B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nl-NL" sz="2500" b="1">
                <a:solidFill>
                  <a:schemeClr val="bg1"/>
                </a:solidFill>
              </a:rPr>
              <a:t>K</a:t>
            </a:r>
            <a:r>
              <a:rPr lang="nl-NL" sz="2500">
                <a:solidFill>
                  <a:schemeClr val="bg1"/>
                </a:solidFill>
              </a:rPr>
              <a:t>walificatie </a:t>
            </a:r>
            <a:r>
              <a:rPr lang="nl-NL" sz="2500" b="1">
                <a:solidFill>
                  <a:schemeClr val="bg1"/>
                </a:solidFill>
              </a:rPr>
              <a:t>D</a:t>
            </a:r>
            <a:r>
              <a:rPr lang="nl-NL" sz="2500">
                <a:solidFill>
                  <a:schemeClr val="bg1"/>
                </a:solidFill>
              </a:rPr>
              <a:t>ossier en vaardigheden</a:t>
            </a:r>
            <a:br>
              <a:rPr lang="nl-NL" sz="2500">
                <a:solidFill>
                  <a:schemeClr val="bg1"/>
                </a:solidFill>
              </a:rPr>
            </a:br>
            <a:r>
              <a:rPr lang="nl-NL" sz="2500">
                <a:solidFill>
                  <a:schemeClr val="bg1"/>
                </a:solidFill>
              </a:rPr>
              <a:t>(zie team </a:t>
            </a:r>
            <a:r>
              <a:rPr lang="nl-NL" sz="2500" err="1">
                <a:solidFill>
                  <a:schemeClr val="bg1"/>
                </a:solidFill>
              </a:rPr>
              <a:t>iot</a:t>
            </a:r>
            <a:r>
              <a:rPr lang="nl-NL" sz="2500">
                <a:solidFill>
                  <a:schemeClr val="bg1"/>
                </a:solidFill>
              </a:rPr>
              <a:t> tegel voor meer info)</a:t>
            </a:r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C735740-678D-4469-A5F7-0B02B4374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3905" y="558800"/>
            <a:ext cx="6798033" cy="6299200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nl-NL" sz="2200" b="1" ker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BEROEPSSPECIFIKE ONDERDELEN</a:t>
            </a:r>
            <a:endParaRPr lang="nl-NL" sz="220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nl-NL" sz="22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B1-K2 </a:t>
            </a:r>
            <a:endParaRPr lang="nl-NL" sz="220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nl-NL" sz="220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Heeft specialistische kennis van één of meerdere softwareontwikkelingsprogramma’s zoals </a:t>
            </a:r>
            <a:r>
              <a:rPr lang="nl-NL" sz="220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IDE’s</a:t>
            </a:r>
            <a:endParaRPr lang="nl-NL" sz="220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nl-NL" sz="22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Heeft kennis van een scripttaal zoals bijvoorbeeld Powershell of </a:t>
            </a:r>
            <a:r>
              <a:rPr lang="nl-NL" sz="22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Bash</a:t>
            </a:r>
            <a:endParaRPr lang="nl-NL" sz="220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nl-NL" sz="22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Kan meldingen en fouten lokaliseren</a:t>
            </a:r>
          </a:p>
          <a:p>
            <a:pPr>
              <a:lnSpc>
                <a:spcPct val="90000"/>
              </a:lnSpc>
            </a:pPr>
            <a:r>
              <a:rPr lang="nl-NL" sz="22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Kan oplossingsgericht denken</a:t>
            </a:r>
          </a:p>
          <a:p>
            <a:pPr>
              <a:lnSpc>
                <a:spcPct val="90000"/>
              </a:lnSpc>
            </a:pPr>
            <a:r>
              <a:rPr lang="nl-NL" sz="22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B1-K3: Beheert applicaties</a:t>
            </a:r>
          </a:p>
          <a:p>
            <a:pPr>
              <a:lnSpc>
                <a:spcPct val="90000"/>
              </a:lnSpc>
            </a:pPr>
            <a:r>
              <a:rPr lang="nl-NL" sz="22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Vaardigheden:</a:t>
            </a:r>
          </a:p>
          <a:p>
            <a:pPr>
              <a:lnSpc>
                <a:spcPct val="90000"/>
              </a:lnSpc>
            </a:pPr>
            <a:r>
              <a:rPr lang="nl-NL" sz="22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Kan een (onderdeel van een) script maken</a:t>
            </a:r>
          </a:p>
          <a:p>
            <a:pPr>
              <a:lnSpc>
                <a:spcPct val="90000"/>
              </a:lnSpc>
            </a:pPr>
            <a:r>
              <a:rPr lang="nl-NL" sz="22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Kan een eenvoudige aanpassing doen in een bestaand script</a:t>
            </a:r>
          </a:p>
          <a:p>
            <a:pPr>
              <a:lnSpc>
                <a:spcPct val="90000"/>
              </a:lnSpc>
            </a:pPr>
            <a:r>
              <a:rPr lang="nl-NL" sz="22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Kan testen uitvoeren om te controleren of de installatie en/of configuratie van applicaties is gelukt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nl-NL" sz="2200" b="1" ker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NEDERLANDSE TAAL</a:t>
            </a:r>
          </a:p>
          <a:p>
            <a:pPr>
              <a:lnSpc>
                <a:spcPct val="90000"/>
              </a:lnSpc>
            </a:pPr>
            <a:r>
              <a:rPr lang="nl-NL" sz="22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Voor het verslag geld:</a:t>
            </a:r>
          </a:p>
          <a:p>
            <a:pPr>
              <a:lnSpc>
                <a:spcPct val="90000"/>
              </a:lnSpc>
            </a:pPr>
            <a:r>
              <a:rPr lang="nl-NL" sz="2200">
                <a:latin typeface="Calibri" panose="020F0502020204030204" pitchFamily="34" charset="0"/>
                <a:ea typeface="Calibri" panose="020F0502020204030204" pitchFamily="34" charset="0"/>
              </a:rPr>
              <a:t>V</a:t>
            </a:r>
            <a:r>
              <a:rPr lang="nl-NL" sz="22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oor kwalificaties op niveau 3: 2F. (IT ALLROUND)</a:t>
            </a:r>
          </a:p>
          <a:p>
            <a:pPr>
              <a:lnSpc>
                <a:spcPct val="90000"/>
              </a:lnSpc>
            </a:pPr>
            <a:r>
              <a:rPr lang="nl-NL" sz="2200">
                <a:latin typeface="Calibri" panose="020F0502020204030204" pitchFamily="34" charset="0"/>
                <a:ea typeface="Calibri" panose="020F0502020204030204" pitchFamily="34" charset="0"/>
              </a:rPr>
              <a:t>V</a:t>
            </a:r>
            <a:r>
              <a:rPr lang="nl-NL" sz="22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oor kwalificaties op niveau 4: 3F. </a:t>
            </a:r>
            <a:r>
              <a:rPr lang="en-US" sz="22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(IT EXPERT plus Software </a:t>
            </a:r>
            <a:r>
              <a:rPr lang="en-US" sz="220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Devolper</a:t>
            </a:r>
            <a:r>
              <a:rPr lang="en-US" sz="22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  <a:endParaRPr lang="nl-NL" sz="22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endParaRPr lang="nl-NL" sz="150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endParaRPr lang="nl-NL" sz="1500"/>
          </a:p>
        </p:txBody>
      </p:sp>
    </p:spTree>
    <p:extLst>
      <p:ext uri="{BB962C8B-B14F-4D97-AF65-F5344CB8AC3E}">
        <p14:creationId xmlns:p14="http://schemas.microsoft.com/office/powerpoint/2010/main" val="26728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5">
            <a:extLst>
              <a:ext uri="{FF2B5EF4-FFF2-40B4-BE49-F238E27FC236}">
                <a16:creationId xmlns:a16="http://schemas.microsoft.com/office/drawing/2014/main" id="{E9D11FD5-487C-4A6B-836F-3831DC830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BB5F7CC-9031-4A7F-8C8F-E66851787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41" y="249604"/>
            <a:ext cx="11827124" cy="1654031"/>
          </a:xfrm>
        </p:spPr>
        <p:txBody>
          <a:bodyPr>
            <a:normAutofit/>
          </a:bodyPr>
          <a:lstStyle/>
          <a:p>
            <a:r>
              <a:rPr lang="nl-NL" b="1">
                <a:solidFill>
                  <a:srgbClr val="2A7760"/>
                </a:solidFill>
              </a:rPr>
              <a:t>Ik ben klaar met de opdrachten wat kan ik doen?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765169-F70D-4841-BE65-62E10CB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2A77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4">
            <a:extLst>
              <a:ext uri="{FF2B5EF4-FFF2-40B4-BE49-F238E27FC236}">
                <a16:creationId xmlns:a16="http://schemas.microsoft.com/office/drawing/2014/main" id="{2A2CC818-8106-45C0-93D5-7051F99F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D37120D4-8125-4318-8DCF-B78C16CDE9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9225" y="2133600"/>
          <a:ext cx="3650278" cy="3759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Afbeelding 3" descr="Afbeelding met tekst&#10;&#10;Automatisch gegenereerde beschrijving">
            <a:extLst>
              <a:ext uri="{FF2B5EF4-FFF2-40B4-BE49-F238E27FC236}">
                <a16:creationId xmlns:a16="http://schemas.microsoft.com/office/drawing/2014/main" id="{475F0B97-9148-3F60-6711-24ADDE5A1B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823" y="1007146"/>
            <a:ext cx="11648840" cy="476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4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haakmat in een schaakpartij">
            <a:extLst>
              <a:ext uri="{FF2B5EF4-FFF2-40B4-BE49-F238E27FC236}">
                <a16:creationId xmlns:a16="http://schemas.microsoft.com/office/drawing/2014/main" id="{0F4D7522-0B8B-4F08-BC5E-37BCAA2C9B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12" r="9426" b="2"/>
          <a:stretch/>
        </p:blipFill>
        <p:spPr>
          <a:xfrm>
            <a:off x="1" y="10"/>
            <a:ext cx="757444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247912F-BADB-4960-821D-5FDA3CB10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r>
              <a:rPr lang="nl-NL" sz="3200">
                <a:solidFill>
                  <a:srgbClr val="FEFFFF"/>
                </a:solidFill>
              </a:rPr>
              <a:t>VRAGEN?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38C757-65A2-4BCF-BFE6-5C6940CC0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770" y="2017668"/>
            <a:ext cx="3750205" cy="38578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nl-NL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nl-NL" sz="24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nl-NL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AAN DE SLAG</a:t>
            </a:r>
          </a:p>
        </p:txBody>
      </p:sp>
    </p:spTree>
    <p:extLst>
      <p:ext uri="{BB962C8B-B14F-4D97-AF65-F5344CB8AC3E}">
        <p14:creationId xmlns:p14="http://schemas.microsoft.com/office/powerpoint/2010/main" val="331666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ert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CF8244917FD2439A02D36F4ED1774E" ma:contentTypeVersion="5" ma:contentTypeDescription="Create a new document." ma:contentTypeScope="" ma:versionID="3fc3d13c088f570b2295c51f179dd81c">
  <xsd:schema xmlns:xsd="http://www.w3.org/2001/XMLSchema" xmlns:xs="http://www.w3.org/2001/XMLSchema" xmlns:p="http://schemas.microsoft.com/office/2006/metadata/properties" xmlns:ns2="59bbc668-0c4f-43c7-8909-c96bc69a3e78" targetNamespace="http://schemas.microsoft.com/office/2006/metadata/properties" ma:root="true" ma:fieldsID="664dc778693ce3170dd5c5a0871c8128" ns2:_="">
    <xsd:import namespace="59bbc668-0c4f-43c7-8909-c96bc69a3e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bbc668-0c4f-43c7-8909-c96bc69a3e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A4717A6-193B-4E76-A351-1A2DAD38A4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9bbc668-0c4f-43c7-8909-c96bc69a3e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0CC17E-8457-4C04-8727-0B99A9FEFC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1FD5A41-7AA6-482E-9A05-B82DEE7DC9C0}">
  <ds:schemaRefs>
    <ds:schemaRef ds:uri="eac2417c-92f8-42fb-8f02-762d2e746330"/>
    <ds:schemaRef ds:uri="http://purl.org/dc/terms/"/>
    <ds:schemaRef ds:uri="http://schemas.openxmlformats.org/package/2006/metadata/core-properties"/>
    <ds:schemaRef ds:uri="http://purl.org/dc/dcmitype/"/>
    <ds:schemaRef ds:uri="2d193826-5e1d-4267-b517-ac5723f287b9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</TotalTime>
  <Words>500</Words>
  <Application>Microsoft Office PowerPoint</Application>
  <PresentationFormat>Breedbeeld</PresentationFormat>
  <Paragraphs>75</Paragraphs>
  <Slides>9</Slides>
  <Notes>4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0" baseType="lpstr">
      <vt:lpstr>Sliert</vt:lpstr>
      <vt:lpstr>I.O.T</vt:lpstr>
      <vt:lpstr>Herhaling vorige les </vt:lpstr>
      <vt:lpstr>Lesdoelen lesbrief 2</vt:lpstr>
      <vt:lpstr>Leerdoelen lesbrief 1</vt:lpstr>
      <vt:lpstr>Waarom leer je python bij IOT?</vt:lpstr>
      <vt:lpstr>Beoordeling formulier (vind je terug in de lesbrief) </vt:lpstr>
      <vt:lpstr>Kwalificatie Dossier en vaardigheden (zie team iot tegel voor meer info)</vt:lpstr>
      <vt:lpstr>Ik ben klaar met de opdrachten wat kan ik doen?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I.O.T</dc:title>
  <dc:creator>Willem de Boer</dc:creator>
  <cp:lastModifiedBy>Morad el Haddaoui</cp:lastModifiedBy>
  <cp:revision>35</cp:revision>
  <dcterms:created xsi:type="dcterms:W3CDTF">2022-01-16T12:29:38Z</dcterms:created>
  <dcterms:modified xsi:type="dcterms:W3CDTF">2023-09-14T10:52:58Z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0x0101007CCF8244917FD2439A02D36F4ED1774E</vt:lpwstr>
  </property>
  <property fmtid="{D5CDD505-2E9C-101B-9397-08002B2CF9AE}" pid="3" name="MediaServiceImageTags">
    <vt:lpwstr/>
  </property>
</Properties>
</file>