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  <p:sldMasterId id="2147484240" r:id="rId5"/>
  </p:sldMasterIdLst>
  <p:notesMasterIdLst>
    <p:notesMasterId r:id="rId20"/>
  </p:notesMasterIdLst>
  <p:sldIdLst>
    <p:sldId id="267" r:id="rId6"/>
    <p:sldId id="290" r:id="rId7"/>
    <p:sldId id="279" r:id="rId8"/>
    <p:sldId id="271" r:id="rId9"/>
    <p:sldId id="278" r:id="rId10"/>
    <p:sldId id="277" r:id="rId11"/>
    <p:sldId id="276" r:id="rId12"/>
    <p:sldId id="275" r:id="rId13"/>
    <p:sldId id="274" r:id="rId14"/>
    <p:sldId id="273" r:id="rId15"/>
    <p:sldId id="280" r:id="rId16"/>
    <p:sldId id="270" r:id="rId17"/>
    <p:sldId id="263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316F66-20E0-4E36-90F8-060AD5EA270C}" v="38" dt="2023-10-09T07:35:18.2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d el Haddaoui" userId="0f2ae594-cbab-4a40-82d1-5cc786d14c82" providerId="ADAL" clId="{BB316F66-20E0-4E36-90F8-060AD5EA270C}"/>
    <pc:docChg chg="modSld">
      <pc:chgData name="Morad el Haddaoui" userId="0f2ae594-cbab-4a40-82d1-5cc786d14c82" providerId="ADAL" clId="{BB316F66-20E0-4E36-90F8-060AD5EA270C}" dt="2023-10-09T07:35:38.446" v="54" actId="108"/>
      <pc:docMkLst>
        <pc:docMk/>
      </pc:docMkLst>
      <pc:sldChg chg="modSp mod">
        <pc:chgData name="Morad el Haddaoui" userId="0f2ae594-cbab-4a40-82d1-5cc786d14c82" providerId="ADAL" clId="{BB316F66-20E0-4E36-90F8-060AD5EA270C}" dt="2023-10-09T07:35:38.446" v="54" actId="108"/>
        <pc:sldMkLst>
          <pc:docMk/>
          <pc:sldMk cId="309885246" sldId="271"/>
        </pc:sldMkLst>
        <pc:spChg chg="mod">
          <ac:chgData name="Morad el Haddaoui" userId="0f2ae594-cbab-4a40-82d1-5cc786d14c82" providerId="ADAL" clId="{BB316F66-20E0-4E36-90F8-060AD5EA270C}" dt="2023-10-09T07:35:38.446" v="54" actId="108"/>
          <ac:spMkLst>
            <pc:docMk/>
            <pc:sldMk cId="309885246" sldId="271"/>
            <ac:spMk id="2" creationId="{647C39D5-F1B9-0E4F-8674-32CBD4843357}"/>
          </ac:spMkLst>
        </pc:spChg>
        <pc:picChg chg="mod">
          <ac:chgData name="Morad el Haddaoui" userId="0f2ae594-cbab-4a40-82d1-5cc786d14c82" providerId="ADAL" clId="{BB316F66-20E0-4E36-90F8-060AD5EA270C}" dt="2023-10-09T07:33:23.882" v="23" actId="1076"/>
          <ac:picMkLst>
            <pc:docMk/>
            <pc:sldMk cId="309885246" sldId="271"/>
            <ac:picMk id="5" creationId="{8DAB8BBB-A068-EDE5-DC7E-A56EDB3E91A0}"/>
          </ac:picMkLst>
        </pc:picChg>
      </pc:sldChg>
      <pc:sldChg chg="modSp">
        <pc:chgData name="Morad el Haddaoui" userId="0f2ae594-cbab-4a40-82d1-5cc786d14c82" providerId="ADAL" clId="{BB316F66-20E0-4E36-90F8-060AD5EA270C}" dt="2023-10-09T07:35:18.254" v="53" actId="1076"/>
        <pc:sldMkLst>
          <pc:docMk/>
          <pc:sldMk cId="3915206775" sldId="273"/>
        </pc:sldMkLst>
        <pc:spChg chg="mod">
          <ac:chgData name="Morad el Haddaoui" userId="0f2ae594-cbab-4a40-82d1-5cc786d14c82" providerId="ADAL" clId="{BB316F66-20E0-4E36-90F8-060AD5EA270C}" dt="2023-10-09T07:35:08.051" v="49" actId="1076"/>
          <ac:spMkLst>
            <pc:docMk/>
            <pc:sldMk cId="3915206775" sldId="273"/>
            <ac:spMk id="38914" creationId="{10BE88FD-D03F-42D9-AE48-449E5599817A}"/>
          </ac:spMkLst>
        </pc:spChg>
        <pc:picChg chg="mod">
          <ac:chgData name="Morad el Haddaoui" userId="0f2ae594-cbab-4a40-82d1-5cc786d14c82" providerId="ADAL" clId="{BB316F66-20E0-4E36-90F8-060AD5EA270C}" dt="2023-10-09T07:35:18.254" v="53" actId="1076"/>
          <ac:picMkLst>
            <pc:docMk/>
            <pc:sldMk cId="3915206775" sldId="273"/>
            <ac:picMk id="38915" creationId="{12D5DB2F-7149-44CA-9CEC-D7935C2F935E}"/>
          </ac:picMkLst>
        </pc:picChg>
      </pc:sldChg>
      <pc:sldChg chg="modSp">
        <pc:chgData name="Morad el Haddaoui" userId="0f2ae594-cbab-4a40-82d1-5cc786d14c82" providerId="ADAL" clId="{BB316F66-20E0-4E36-90F8-060AD5EA270C}" dt="2023-10-09T07:34:59.084" v="48" actId="1076"/>
        <pc:sldMkLst>
          <pc:docMk/>
          <pc:sldMk cId="971713858" sldId="274"/>
        </pc:sldMkLst>
        <pc:spChg chg="mod">
          <ac:chgData name="Morad el Haddaoui" userId="0f2ae594-cbab-4a40-82d1-5cc786d14c82" providerId="ADAL" clId="{BB316F66-20E0-4E36-90F8-060AD5EA270C}" dt="2023-10-09T07:34:46.848" v="43" actId="1076"/>
          <ac:spMkLst>
            <pc:docMk/>
            <pc:sldMk cId="971713858" sldId="274"/>
            <ac:spMk id="36866" creationId="{2A5767D8-76FF-40A6-9561-3D695EF8D7AE}"/>
          </ac:spMkLst>
        </pc:spChg>
        <pc:picChg chg="mod">
          <ac:chgData name="Morad el Haddaoui" userId="0f2ae594-cbab-4a40-82d1-5cc786d14c82" providerId="ADAL" clId="{BB316F66-20E0-4E36-90F8-060AD5EA270C}" dt="2023-10-09T07:34:59.084" v="48" actId="1076"/>
          <ac:picMkLst>
            <pc:docMk/>
            <pc:sldMk cId="971713858" sldId="274"/>
            <ac:picMk id="36867" creationId="{2328EC90-2D1C-45A9-9E7C-05719E31EBB1}"/>
          </ac:picMkLst>
        </pc:picChg>
      </pc:sldChg>
      <pc:sldChg chg="modSp">
        <pc:chgData name="Morad el Haddaoui" userId="0f2ae594-cbab-4a40-82d1-5cc786d14c82" providerId="ADAL" clId="{BB316F66-20E0-4E36-90F8-060AD5EA270C}" dt="2023-10-09T07:34:39.434" v="42" actId="14100"/>
        <pc:sldMkLst>
          <pc:docMk/>
          <pc:sldMk cId="856701995" sldId="275"/>
        </pc:sldMkLst>
        <pc:spChg chg="mod">
          <ac:chgData name="Morad el Haddaoui" userId="0f2ae594-cbab-4a40-82d1-5cc786d14c82" providerId="ADAL" clId="{BB316F66-20E0-4E36-90F8-060AD5EA270C}" dt="2023-10-09T07:34:31.177" v="37" actId="1076"/>
          <ac:spMkLst>
            <pc:docMk/>
            <pc:sldMk cId="856701995" sldId="275"/>
            <ac:spMk id="34818" creationId="{A64ECEB4-5F55-437D-9D50-E81445695845}"/>
          </ac:spMkLst>
        </pc:spChg>
        <pc:picChg chg="mod">
          <ac:chgData name="Morad el Haddaoui" userId="0f2ae594-cbab-4a40-82d1-5cc786d14c82" providerId="ADAL" clId="{BB316F66-20E0-4E36-90F8-060AD5EA270C}" dt="2023-10-09T07:34:39.434" v="42" actId="14100"/>
          <ac:picMkLst>
            <pc:docMk/>
            <pc:sldMk cId="856701995" sldId="275"/>
            <ac:picMk id="34819" creationId="{2FAE4CC0-7A50-4419-8986-1601DA545BB2}"/>
          </ac:picMkLst>
        </pc:picChg>
      </pc:sldChg>
      <pc:sldChg chg="modSp">
        <pc:chgData name="Morad el Haddaoui" userId="0f2ae594-cbab-4a40-82d1-5cc786d14c82" providerId="ADAL" clId="{BB316F66-20E0-4E36-90F8-060AD5EA270C}" dt="2023-10-09T07:34:25.501" v="36" actId="1076"/>
        <pc:sldMkLst>
          <pc:docMk/>
          <pc:sldMk cId="2322844612" sldId="276"/>
        </pc:sldMkLst>
        <pc:spChg chg="mod">
          <ac:chgData name="Morad el Haddaoui" userId="0f2ae594-cbab-4a40-82d1-5cc786d14c82" providerId="ADAL" clId="{BB316F66-20E0-4E36-90F8-060AD5EA270C}" dt="2023-10-09T07:34:11.073" v="30" actId="1076"/>
          <ac:spMkLst>
            <pc:docMk/>
            <pc:sldMk cId="2322844612" sldId="276"/>
            <ac:spMk id="32770" creationId="{963A425B-770D-4590-AD1A-930F1398321E}"/>
          </ac:spMkLst>
        </pc:spChg>
        <pc:picChg chg="mod">
          <ac:chgData name="Morad el Haddaoui" userId="0f2ae594-cbab-4a40-82d1-5cc786d14c82" providerId="ADAL" clId="{BB316F66-20E0-4E36-90F8-060AD5EA270C}" dt="2023-10-09T07:34:25.501" v="36" actId="1076"/>
          <ac:picMkLst>
            <pc:docMk/>
            <pc:sldMk cId="2322844612" sldId="276"/>
            <ac:picMk id="32771" creationId="{9CDA0239-B2B9-4BB7-A20F-4948B844EF93}"/>
          </ac:picMkLst>
        </pc:picChg>
      </pc:sldChg>
      <pc:sldChg chg="modSp mod">
        <pc:chgData name="Morad el Haddaoui" userId="0f2ae594-cbab-4a40-82d1-5cc786d14c82" providerId="ADAL" clId="{BB316F66-20E0-4E36-90F8-060AD5EA270C}" dt="2023-10-09T07:32:26.395" v="11" actId="14100"/>
        <pc:sldMkLst>
          <pc:docMk/>
          <pc:sldMk cId="1306456049" sldId="277"/>
        </pc:sldMkLst>
        <pc:spChg chg="mod">
          <ac:chgData name="Morad el Haddaoui" userId="0f2ae594-cbab-4a40-82d1-5cc786d14c82" providerId="ADAL" clId="{BB316F66-20E0-4E36-90F8-060AD5EA270C}" dt="2023-10-09T07:32:26.395" v="11" actId="14100"/>
          <ac:spMkLst>
            <pc:docMk/>
            <pc:sldMk cId="1306456049" sldId="277"/>
            <ac:spMk id="30722" creationId="{8C758CEF-54B4-4E5D-8E89-60957AB6DE79}"/>
          </ac:spMkLst>
        </pc:spChg>
        <pc:picChg chg="mod">
          <ac:chgData name="Morad el Haddaoui" userId="0f2ae594-cbab-4a40-82d1-5cc786d14c82" providerId="ADAL" clId="{BB316F66-20E0-4E36-90F8-060AD5EA270C}" dt="2023-10-09T07:32:20.019" v="9" actId="1076"/>
          <ac:picMkLst>
            <pc:docMk/>
            <pc:sldMk cId="1306456049" sldId="277"/>
            <ac:picMk id="30723" creationId="{89F4B7C2-8FF3-44AB-B78D-C3AC71213AB9}"/>
          </ac:picMkLst>
        </pc:picChg>
      </pc:sldChg>
      <pc:sldChg chg="modSp">
        <pc:chgData name="Morad el Haddaoui" userId="0f2ae594-cbab-4a40-82d1-5cc786d14c82" providerId="ADAL" clId="{BB316F66-20E0-4E36-90F8-060AD5EA270C}" dt="2023-10-09T07:32:57.508" v="16" actId="14100"/>
        <pc:sldMkLst>
          <pc:docMk/>
          <pc:sldMk cId="3317750163" sldId="278"/>
        </pc:sldMkLst>
        <pc:spChg chg="mod">
          <ac:chgData name="Morad el Haddaoui" userId="0f2ae594-cbab-4a40-82d1-5cc786d14c82" providerId="ADAL" clId="{BB316F66-20E0-4E36-90F8-060AD5EA270C}" dt="2023-10-09T07:32:42.906" v="12" actId="1076"/>
          <ac:spMkLst>
            <pc:docMk/>
            <pc:sldMk cId="3317750163" sldId="278"/>
            <ac:spMk id="21506" creationId="{B3C5853C-2E8C-4244-A99D-8E1860CCFBB9}"/>
          </ac:spMkLst>
        </pc:spChg>
        <pc:picChg chg="mod">
          <ac:chgData name="Morad el Haddaoui" userId="0f2ae594-cbab-4a40-82d1-5cc786d14c82" providerId="ADAL" clId="{BB316F66-20E0-4E36-90F8-060AD5EA270C}" dt="2023-10-09T07:32:57.508" v="16" actId="14100"/>
          <ac:picMkLst>
            <pc:docMk/>
            <pc:sldMk cId="3317750163" sldId="278"/>
            <ac:picMk id="21507" creationId="{DCC778EA-8899-4340-B6BC-73E3D1B717C5}"/>
          </ac:picMkLst>
        </pc:picChg>
      </pc:sldChg>
      <pc:sldChg chg="modSp mod">
        <pc:chgData name="Morad el Haddaoui" userId="0f2ae594-cbab-4a40-82d1-5cc786d14c82" providerId="ADAL" clId="{BB316F66-20E0-4E36-90F8-060AD5EA270C}" dt="2023-10-09T07:33:40.174" v="25" actId="1076"/>
        <pc:sldMkLst>
          <pc:docMk/>
          <pc:sldMk cId="3353288205" sldId="279"/>
        </pc:sldMkLst>
        <pc:picChg chg="mod">
          <ac:chgData name="Morad el Haddaoui" userId="0f2ae594-cbab-4a40-82d1-5cc786d14c82" providerId="ADAL" clId="{BB316F66-20E0-4E36-90F8-060AD5EA270C}" dt="2023-10-09T07:33:40.174" v="25" actId="1076"/>
          <ac:picMkLst>
            <pc:docMk/>
            <pc:sldMk cId="3353288205" sldId="279"/>
            <ac:picMk id="5" creationId="{9F029572-0E5E-5A6F-C664-69B11D7160B5}"/>
          </ac:picMkLst>
        </pc:picChg>
      </pc:sldChg>
      <pc:sldChg chg="modSp mod">
        <pc:chgData name="Morad el Haddaoui" userId="0f2ae594-cbab-4a40-82d1-5cc786d14c82" providerId="ADAL" clId="{BB316F66-20E0-4E36-90F8-060AD5EA270C}" dt="2023-10-09T07:33:58.500" v="29" actId="14100"/>
        <pc:sldMkLst>
          <pc:docMk/>
          <pc:sldMk cId="2745330366" sldId="290"/>
        </pc:sldMkLst>
        <pc:spChg chg="mod">
          <ac:chgData name="Morad el Haddaoui" userId="0f2ae594-cbab-4a40-82d1-5cc786d14c82" providerId="ADAL" clId="{BB316F66-20E0-4E36-90F8-060AD5EA270C}" dt="2023-10-09T07:33:58.500" v="29" actId="14100"/>
          <ac:spMkLst>
            <pc:docMk/>
            <pc:sldMk cId="2745330366" sldId="290"/>
            <ac:spMk id="2" creationId="{BBB5F7CC-9031-4A7F-8C8F-E668517871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D4AF6-8A3C-436A-B429-41747EE8CA40}" type="datetimeFigureOut">
              <a:rPr lang="nl-NL" smtClean="0"/>
              <a:t>9-10-2023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5F52E-278D-42AF-98D5-4A6D960C49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9320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i="0" dirty="0">
                <a:latin typeface="Calibri" panose="020F0502020204030204" pitchFamily="34" charset="0"/>
                <a:cs typeface="Calibri" panose="020F0502020204030204" pitchFamily="34" charset="0"/>
              </a:rPr>
              <a:t>IOT Thuis </a:t>
            </a:r>
          </a:p>
          <a:p>
            <a:r>
              <a:rPr lang="nl-NL" sz="1200" i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nl-NL" sz="1200" i="0" dirty="0">
                <a:latin typeface="Calibri" panose="020F0502020204030204" pitchFamily="34" charset="0"/>
                <a:cs typeface="Calibri" panose="020F0502020204030204" pitchFamily="34" charset="0"/>
              </a:rPr>
              <a:t>limme lampen</a:t>
            </a:r>
          </a:p>
          <a:p>
            <a:r>
              <a:rPr lang="nl-NL" sz="1200" i="0" dirty="0">
                <a:latin typeface="Calibri" panose="020F0502020204030204" pitchFamily="34" charset="0"/>
                <a:cs typeface="Calibri" panose="020F0502020204030204" pitchFamily="34" charset="0"/>
              </a:rPr>
              <a:t>Slimme cv ketel</a:t>
            </a:r>
          </a:p>
          <a:p>
            <a:r>
              <a:rPr lang="nl-NL" sz="1200" i="0" dirty="0">
                <a:latin typeface="Calibri" panose="020F0502020204030204" pitchFamily="34" charset="0"/>
                <a:cs typeface="Calibri" panose="020F0502020204030204" pitchFamily="34" charset="0"/>
              </a:rPr>
              <a:t>Slimme koelkast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B4D20-F852-493A-BE90-438892252F00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38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i="0">
                <a:latin typeface="Calibri" panose="020F0502020204030204" pitchFamily="34" charset="0"/>
                <a:cs typeface="Calibri" panose="020F0502020204030204" pitchFamily="34" charset="0"/>
              </a:rPr>
              <a:t>IOT Thuis </a:t>
            </a:r>
          </a:p>
          <a:p>
            <a:r>
              <a:rPr lang="nl-NL" sz="1200" i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nl-NL" sz="1200" i="0">
                <a:latin typeface="Calibri" panose="020F0502020204030204" pitchFamily="34" charset="0"/>
                <a:cs typeface="Calibri" panose="020F0502020204030204" pitchFamily="34" charset="0"/>
              </a:rPr>
              <a:t>limme lampen</a:t>
            </a:r>
          </a:p>
          <a:p>
            <a:r>
              <a:rPr lang="nl-NL" sz="1200" i="0">
                <a:latin typeface="Calibri" panose="020F0502020204030204" pitchFamily="34" charset="0"/>
                <a:cs typeface="Calibri" panose="020F0502020204030204" pitchFamily="34" charset="0"/>
              </a:rPr>
              <a:t>Slimme cv ketel</a:t>
            </a:r>
          </a:p>
          <a:p>
            <a:r>
              <a:rPr lang="nl-NL" sz="1200" i="0">
                <a:latin typeface="Calibri" panose="020F0502020204030204" pitchFamily="34" charset="0"/>
                <a:cs typeface="Calibri" panose="020F0502020204030204" pitchFamily="34" charset="0"/>
              </a:rPr>
              <a:t>Slimme koelkast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B4D20-F852-493A-BE90-438892252F00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387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jdelijke aanduiding voor dia-afbeelding 1">
            <a:extLst>
              <a:ext uri="{FF2B5EF4-FFF2-40B4-BE49-F238E27FC236}">
                <a16:creationId xmlns:a16="http://schemas.microsoft.com/office/drawing/2014/main" id="{A178569C-FD42-49D2-9571-0B3B29289F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Tijdelijke aanduiding voor notities 2">
            <a:extLst>
              <a:ext uri="{FF2B5EF4-FFF2-40B4-BE49-F238E27FC236}">
                <a16:creationId xmlns:a16="http://schemas.microsoft.com/office/drawing/2014/main" id="{DC86D94A-006F-4577-890C-30538DED11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nl-NL" altLang="nl-NL"/>
              <a:t>Voor nieuwe deelnemers vaak een aspect waarop ze kiezen voor ons ROC of een ander ROC</a:t>
            </a:r>
          </a:p>
        </p:txBody>
      </p:sp>
      <p:sp>
        <p:nvSpPr>
          <p:cNvPr id="31748" name="Tijdelijke aanduiding voor dianummer 3">
            <a:extLst>
              <a:ext uri="{FF2B5EF4-FFF2-40B4-BE49-F238E27FC236}">
                <a16:creationId xmlns:a16="http://schemas.microsoft.com/office/drawing/2014/main" id="{BA1769FC-7CDA-4C71-82A9-0F8A8978A3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AB41F4-D278-49F5-93A5-B6153B64F183}" type="slidenum">
              <a:rPr lang="nl-NL" altLang="nl-NL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nl-NL" altLang="nl-N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jdelijke aanduiding voor dia-afbeelding 1">
            <a:extLst>
              <a:ext uri="{FF2B5EF4-FFF2-40B4-BE49-F238E27FC236}">
                <a16:creationId xmlns:a16="http://schemas.microsoft.com/office/drawing/2014/main" id="{261A84B9-E561-41FF-9555-8FDA021584A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Tijdelijke aanduiding voor notities 2">
            <a:extLst>
              <a:ext uri="{FF2B5EF4-FFF2-40B4-BE49-F238E27FC236}">
                <a16:creationId xmlns:a16="http://schemas.microsoft.com/office/drawing/2014/main" id="{5EAFAA8B-3F36-419E-94F9-D50C6D9EAD1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l-NL" altLang="nl-NL"/>
          </a:p>
        </p:txBody>
      </p:sp>
      <p:sp>
        <p:nvSpPr>
          <p:cNvPr id="33796" name="Tijdelijke aanduiding voor dianummer 3">
            <a:extLst>
              <a:ext uri="{FF2B5EF4-FFF2-40B4-BE49-F238E27FC236}">
                <a16:creationId xmlns:a16="http://schemas.microsoft.com/office/drawing/2014/main" id="{69008D03-FC61-4C51-A5EB-D2E23E53C3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D99660-37AA-49FD-B4D2-8D5070B9C5A4}" type="slidenum">
              <a:rPr lang="nl-NL" altLang="nl-NL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nl-NL" altLang="nl-N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jdelijke aanduiding voor dia-afbeelding 1">
            <a:extLst>
              <a:ext uri="{FF2B5EF4-FFF2-40B4-BE49-F238E27FC236}">
                <a16:creationId xmlns:a16="http://schemas.microsoft.com/office/drawing/2014/main" id="{707A7595-131C-483B-AA2B-769D10BE9E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Tijdelijke aanduiding voor notities 2">
            <a:extLst>
              <a:ext uri="{FF2B5EF4-FFF2-40B4-BE49-F238E27FC236}">
                <a16:creationId xmlns:a16="http://schemas.microsoft.com/office/drawing/2014/main" id="{419E3894-3431-4464-A91F-48429ACF8E3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l-NL" altLang="nl-NL"/>
          </a:p>
        </p:txBody>
      </p:sp>
      <p:sp>
        <p:nvSpPr>
          <p:cNvPr id="35844" name="Tijdelijke aanduiding voor dianummer 3">
            <a:extLst>
              <a:ext uri="{FF2B5EF4-FFF2-40B4-BE49-F238E27FC236}">
                <a16:creationId xmlns:a16="http://schemas.microsoft.com/office/drawing/2014/main" id="{07360A75-08F9-4DFA-877D-0EAF84C5E5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FAC2BE-9A0D-4373-AD4A-26F43A86E370}" type="slidenum">
              <a:rPr lang="nl-NL" altLang="nl-NL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nl-NL" altLang="nl-N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jdelijke aanduiding voor dia-afbeelding 1">
            <a:extLst>
              <a:ext uri="{FF2B5EF4-FFF2-40B4-BE49-F238E27FC236}">
                <a16:creationId xmlns:a16="http://schemas.microsoft.com/office/drawing/2014/main" id="{C6BF7DB8-138E-4758-A5EC-A81F6C2F41A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Tijdelijke aanduiding voor notities 2">
            <a:extLst>
              <a:ext uri="{FF2B5EF4-FFF2-40B4-BE49-F238E27FC236}">
                <a16:creationId xmlns:a16="http://schemas.microsoft.com/office/drawing/2014/main" id="{1A7517ED-C2E7-4BDC-9AF0-501FD3783F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l-NL" altLang="nl-NL"/>
          </a:p>
        </p:txBody>
      </p:sp>
      <p:sp>
        <p:nvSpPr>
          <p:cNvPr id="37892" name="Tijdelijke aanduiding voor dianummer 3">
            <a:extLst>
              <a:ext uri="{FF2B5EF4-FFF2-40B4-BE49-F238E27FC236}">
                <a16:creationId xmlns:a16="http://schemas.microsoft.com/office/drawing/2014/main" id="{442A4350-E5CE-45F1-8437-84C571531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6A397D-8A5B-41D8-9ECC-7991F26EB89E}" type="slidenum">
              <a:rPr lang="nl-NL" altLang="nl-NL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nl-NL" altLang="nl-N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jdelijke aanduiding voor dia-afbeelding 1">
            <a:extLst>
              <a:ext uri="{FF2B5EF4-FFF2-40B4-BE49-F238E27FC236}">
                <a16:creationId xmlns:a16="http://schemas.microsoft.com/office/drawing/2014/main" id="{4A80D282-915C-415D-9244-86A2BC39BB2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Tijdelijke aanduiding voor notities 2">
            <a:extLst>
              <a:ext uri="{FF2B5EF4-FFF2-40B4-BE49-F238E27FC236}">
                <a16:creationId xmlns:a16="http://schemas.microsoft.com/office/drawing/2014/main" id="{D5F7833A-4185-4478-9D74-11E9E125C38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l-NL" altLang="nl-NL"/>
          </a:p>
        </p:txBody>
      </p:sp>
      <p:sp>
        <p:nvSpPr>
          <p:cNvPr id="39940" name="Tijdelijke aanduiding voor dianummer 3">
            <a:extLst>
              <a:ext uri="{FF2B5EF4-FFF2-40B4-BE49-F238E27FC236}">
                <a16:creationId xmlns:a16="http://schemas.microsoft.com/office/drawing/2014/main" id="{38AD3630-3603-491F-92C9-B32E38A76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23BC21-6D5E-40F2-BFCA-D191F3CF1062}" type="slidenum">
              <a:rPr lang="nl-NL" altLang="nl-NL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nl-NL" altLang="nl-N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!5 minuten voordat de les eindigt even een paar reflectie vragen via </a:t>
            </a:r>
            <a:r>
              <a:rPr lang="nl-NL" err="1"/>
              <a:t>forms</a:t>
            </a:r>
            <a:r>
              <a:rPr lang="nl-NL"/>
              <a:t>, dus </a:t>
            </a:r>
            <a:r>
              <a:rPr lang="nl-NL" err="1"/>
              <a:t>optijdopen</a:t>
            </a:r>
            <a:r>
              <a:rPr lang="nl-NL"/>
              <a:t> zetten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5F52E-278D-42AF-98D5-4A6D960C4919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1446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912284" y="5026026"/>
            <a:ext cx="10363200" cy="792163"/>
          </a:xfrm>
        </p:spPr>
        <p:txBody>
          <a:bodyPr wrap="none"/>
          <a:lstStyle>
            <a:lvl1pPr algn="ctr">
              <a:defRPr/>
            </a:lvl1pPr>
          </a:lstStyle>
          <a:p>
            <a:pPr lvl="0"/>
            <a:r>
              <a:rPr lang="nl-NL" noProof="0"/>
              <a:t>Klik om het opmaakprofiel te bewerken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1133" y="5749926"/>
            <a:ext cx="8534400" cy="415925"/>
          </a:xfrm>
        </p:spPr>
        <p:txBody>
          <a:bodyPr tIns="45720" bIns="45720"/>
          <a:lstStyle>
            <a:lvl1pPr marL="0" indent="0" algn="ctr">
              <a:buFont typeface="Arial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nl-NL" noProof="0"/>
              <a:t>Klik om het opmaakprofiel van de modelondertitel te bewerken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69CFED-4F72-4E33-9920-BAD6382FD9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3222A5C-A325-4AEC-B0C0-377719EA38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9D903C-A752-467D-9C29-AFD9C60A55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6D34AD-4748-4EB0-ACE0-9F5977531622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8925153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46DD6B-3540-47F9-8AF2-A617A94B77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5F1FDB-F8A1-4CE5-84C5-3E0647D079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BFFD3CA-64A6-47E2-9BAE-AD65BA190C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A5C8A-6A6E-48DC-85BF-F945C17B513D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5686515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C60B5B-3AB3-4B7A-9742-9B610C6675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063E7B1-09FE-425D-BA57-3F9F25C077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3E066E-E07D-4C64-86A7-7482F6D426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D8061-F6EC-45AE-A484-A073E99BB11B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43006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97467" y="2574925"/>
            <a:ext cx="4337051" cy="3602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437718" y="2574925"/>
            <a:ext cx="4337049" cy="3602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FCF5DF-DBD3-423D-B8FA-0B77F7B854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1F687F-C6AB-47CE-B2D8-7DEEAA7EFA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80E7C1-755D-4858-ABFB-C826E1CF19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6FCE2-D854-4FAC-995C-515721F51DAF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291260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34D381C-6E75-4B23-A1CB-CF0B4AB5A3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73AF0CA-6D9C-4B27-81E2-933C78C36A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CF772A3-42B1-42EA-8F36-EB939ACA0B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FDFFF-A9B9-4510-A8CE-78AFDFF0FB12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073038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C6A5844-6327-4F38-A90B-67035AB5D0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1033874-8452-4964-9C28-297A92D2A4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DE2DA33-FCAA-444F-9E30-4C2FA5FC1B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03E15-2A0B-4119-B072-079A70EFE5A4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3706087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E9CD20C-81AE-4F83-A347-277E987447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A32B870-9E13-47C5-8EFA-25D5F1ED56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C1903A9-FD39-49DD-8111-8E4378E8A8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657C4-2DD0-438C-B015-C48C08DB49D6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438469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4DF7FA-D195-43E9-87DB-ADEDD5697A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8FD3DF-9AD0-4941-896C-F95FC0F677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C24BCA-B25D-4F7E-B9C3-EAF260334B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79C3D-8B64-43B9-9934-DFB60D0B4147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6150326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F98ECD-7546-4BF4-AE6C-D1E926EDC4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AFEE51-E243-4C9B-8BED-C1008E6129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0A3F0-5199-44E7-8EC2-5AEAECCADA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E53DA-3A42-4001-A570-9118C8F39574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6367153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F59BFE-F35B-4D7E-8581-77F152FC7B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BB8709-3754-44E6-B13C-37DDFFBEAC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A5C295-2747-45FE-8ECF-7688CBFD70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5786D-F93A-45CB-BAFA-CC15679F8E07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1787582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677151" y="1641475"/>
            <a:ext cx="2258483" cy="453548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97467" y="1641475"/>
            <a:ext cx="6576484" cy="453548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4A1BAE-3E77-4E42-BBF1-92DE3DC559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8A696C-961F-4A2B-966F-A34497A060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48E54C4-E000-4BCE-B8E5-FB5C44D378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DCFF8-805E-44CC-B447-993047A6B2B4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39457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61627D98-4A8A-4BB2-A7A3-C91417D12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7467" y="2574925"/>
            <a:ext cx="8877300" cy="360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opmaakprofielen van de modeltekst te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B2B774E7-F59A-4AA2-842C-E23FEADDBB0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07D35F53-4D10-4390-888C-9B5060917CF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D4ED3055-3D8F-470B-A52B-CF74F41A23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CC937BF-DEB9-41EC-9D30-3D2E230B8661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1030" name="Rectangle 9">
            <a:extLst>
              <a:ext uri="{FF2B5EF4-FFF2-40B4-BE49-F238E27FC236}">
                <a16:creationId xmlns:a16="http://schemas.microsoft.com/office/drawing/2014/main" id="{DAC78382-A97E-4C6A-B796-640986FF05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1641476"/>
            <a:ext cx="9021233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het opmaakprofiel te bewerken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9" r:id="rId1"/>
    <p:sldLayoutId id="2147484229" r:id="rId2"/>
    <p:sldLayoutId id="2147484230" r:id="rId3"/>
    <p:sldLayoutId id="2147484231" r:id="rId4"/>
    <p:sldLayoutId id="2147484232" r:id="rId5"/>
    <p:sldLayoutId id="2147484233" r:id="rId6"/>
    <p:sldLayoutId id="2147484234" r:id="rId7"/>
    <p:sldLayoutId id="2147484235" r:id="rId8"/>
    <p:sldLayoutId id="2147484236" r:id="rId9"/>
    <p:sldLayoutId id="2147484237" r:id="rId10"/>
    <p:sldLayoutId id="214748423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39713" indent="-2397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SzPct val="120000"/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509588" indent="-2603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SzPct val="120000"/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  <a:cs typeface="+mn-cs"/>
        </a:defRPr>
      </a:lvl2pPr>
      <a:lvl3pPr marL="795338" indent="-250825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bg2"/>
        </a:buClr>
        <a:buSzPct val="120000"/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  <a:cs typeface="+mn-cs"/>
        </a:defRPr>
      </a:lvl3pPr>
      <a:lvl4pPr marL="1639888" indent="-2286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lnSpc>
          <a:spcPct val="125000"/>
        </a:lnSpc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lnSpc>
          <a:spcPct val="125000"/>
        </a:lnSpc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lnSpc>
          <a:spcPct val="125000"/>
        </a:lnSpc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lnSpc>
          <a:spcPct val="125000"/>
        </a:lnSpc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56AC3-1C27-4A09-9CBC-15E04811F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4529540"/>
            <a:ext cx="8915399" cy="1162423"/>
          </a:xfrm>
          <a:scene3d>
            <a:camera prst="orthographicFront"/>
            <a:lightRig rig="threePt" dir="t"/>
          </a:scene3d>
        </p:spPr>
        <p:txBody>
          <a:bodyPr>
            <a:normAutofit/>
          </a:bodyPr>
          <a:lstStyle/>
          <a:p>
            <a:r>
              <a:rPr lang="nl-NL"/>
              <a:t>I.O.T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F3CD166-361F-44B3-B523-A6DD0B3A3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5696711"/>
            <a:ext cx="8915399" cy="507189"/>
          </a:xfrm>
        </p:spPr>
        <p:txBody>
          <a:bodyPr>
            <a:normAutofit/>
          </a:bodyPr>
          <a:lstStyle/>
          <a:p>
            <a:r>
              <a:rPr lang="nl-NL"/>
              <a:t>Lesbrief 3</a:t>
            </a:r>
          </a:p>
        </p:txBody>
      </p:sp>
      <p:pic>
        <p:nvPicPr>
          <p:cNvPr id="7" name="Graphic 6" descr="Atoom">
            <a:extLst>
              <a:ext uri="{FF2B5EF4-FFF2-40B4-BE49-F238E27FC236}">
                <a16:creationId xmlns:a16="http://schemas.microsoft.com/office/drawing/2014/main" id="{AC326ABC-7E0D-4005-9159-A2DDEE8C8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9213" y="642413"/>
            <a:ext cx="3602736" cy="3602736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EA0E8B06-1038-4DE2-8914-BE66F62A9764}"/>
              </a:ext>
            </a:extLst>
          </p:cNvPr>
          <p:cNvSpPr txBox="1"/>
          <p:nvPr/>
        </p:nvSpPr>
        <p:spPr>
          <a:xfrm>
            <a:off x="7449820" y="1166037"/>
            <a:ext cx="329565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1200"/>
              </a:spcBef>
            </a:pPr>
            <a:endParaRPr lang="nl-NL" b="1" kern="0">
              <a:solidFill>
                <a:srgbClr val="365F91"/>
              </a:solidFill>
              <a:latin typeface="Century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797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>
            <a:extLst>
              <a:ext uri="{FF2B5EF4-FFF2-40B4-BE49-F238E27FC236}">
                <a16:creationId xmlns:a16="http://schemas.microsoft.com/office/drawing/2014/main" id="{10BE88FD-D03F-42D9-AE48-449E559981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9325" y="0"/>
            <a:ext cx="7920038" cy="779463"/>
          </a:xfrm>
        </p:spPr>
        <p:txBody>
          <a:bodyPr/>
          <a:lstStyle/>
          <a:p>
            <a:pPr eaLnBrk="1" hangingPunct="1"/>
            <a:r>
              <a:rPr lang="nl-NL" altLang="nl-NL" b="1" dirty="0"/>
              <a:t>Onderdelen </a:t>
            </a:r>
            <a:endParaRPr lang="nl-NL" altLang="nl-NL" sz="2400" b="1" dirty="0"/>
          </a:p>
        </p:txBody>
      </p:sp>
      <p:pic>
        <p:nvPicPr>
          <p:cNvPr id="38915" name="Tijdelijke aanduiding voor inhoud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12D5DB2F-7149-44CA-9CEC-D7935C2F93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2515" y="779463"/>
            <a:ext cx="8546848" cy="5962510"/>
          </a:xfrm>
        </p:spPr>
      </p:pic>
    </p:spTree>
    <p:extLst>
      <p:ext uri="{BB962C8B-B14F-4D97-AF65-F5344CB8AC3E}">
        <p14:creationId xmlns:p14="http://schemas.microsoft.com/office/powerpoint/2010/main" val="3915206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haakmat in een schaakpartij">
            <a:extLst>
              <a:ext uri="{FF2B5EF4-FFF2-40B4-BE49-F238E27FC236}">
                <a16:creationId xmlns:a16="http://schemas.microsoft.com/office/drawing/2014/main" id="{0F4D7522-0B8B-4F08-BC5E-37BCAA2C9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2" r="9426" b="2"/>
          <a:stretch/>
        </p:blipFill>
        <p:spPr>
          <a:xfrm>
            <a:off x="1" y="10"/>
            <a:ext cx="757444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247912F-BADB-4960-821D-5FDA3CB1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Autofit/>
          </a:bodyPr>
          <a:lstStyle/>
          <a:p>
            <a:r>
              <a:rPr lang="nl-NL" sz="6000" b="1">
                <a:solidFill>
                  <a:srgbClr val="FEFFFF"/>
                </a:solidFill>
              </a:rPr>
              <a:t>VRAGEN?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38C757-65A2-4BCF-BFE6-5C6940CC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770" y="2017668"/>
            <a:ext cx="3750205" cy="38578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nl-NL" sz="24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nl-NL" sz="24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nl-NL" sz="2400">
                <a:solidFill>
                  <a:schemeClr val="tx1">
                    <a:lumMod val="95000"/>
                    <a:lumOff val="5000"/>
                  </a:schemeClr>
                </a:solidFill>
              </a:rPr>
              <a:t>AAN DE SLAG</a:t>
            </a:r>
          </a:p>
        </p:txBody>
      </p:sp>
    </p:spTree>
    <p:extLst>
      <p:ext uri="{BB962C8B-B14F-4D97-AF65-F5344CB8AC3E}">
        <p14:creationId xmlns:p14="http://schemas.microsoft.com/office/powerpoint/2010/main" val="184035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F82A9-D1A0-4158-AC9D-E43D2573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/>
              <a:t>Advance </a:t>
            </a:r>
            <a:r>
              <a:rPr lang="nl-NL" err="1"/>
              <a:t>Organizer</a:t>
            </a:r>
            <a:endParaRPr lang="nl-NL"/>
          </a:p>
        </p:txBody>
      </p:sp>
      <p:pic>
        <p:nvPicPr>
          <p:cNvPr id="7" name="Tijdelijke aanduiding voor inhoud 6" descr="Afbeelding met tekst&#10;&#10;Automatisch gegenereerde beschrijving">
            <a:extLst>
              <a:ext uri="{FF2B5EF4-FFF2-40B4-BE49-F238E27FC236}">
                <a16:creationId xmlns:a16="http://schemas.microsoft.com/office/drawing/2014/main" id="{DFEF2227-922C-C5B9-B954-FCE3213CF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901" y="2202024"/>
            <a:ext cx="11816720" cy="3237723"/>
          </a:xfrm>
        </p:spPr>
      </p:pic>
    </p:spTree>
    <p:extLst>
      <p:ext uri="{BB962C8B-B14F-4D97-AF65-F5344CB8AC3E}">
        <p14:creationId xmlns:p14="http://schemas.microsoft.com/office/powerpoint/2010/main" val="3105259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950A9-8289-4D5B-9907-26B198712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Terugblik lesbrief 2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B23B9D-E3D3-4C1B-BE41-E2FED3512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62125"/>
            <a:ext cx="8915400" cy="41490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3600">
                <a:latin typeface="Calibri"/>
                <a:ea typeface="Calibri" panose="020F0502020204030204" pitchFamily="34" charset="0"/>
                <a:cs typeface="Calibri"/>
              </a:rPr>
              <a:t>Vraag:              </a:t>
            </a:r>
            <a:r>
              <a:rPr lang="nl-NL" sz="2800">
                <a:latin typeface="Calibri"/>
                <a:ea typeface="Calibri" panose="020F0502020204030204" pitchFamily="34" charset="0"/>
                <a:cs typeface="Calibri"/>
              </a:rPr>
              <a:t>(</a:t>
            </a:r>
            <a:r>
              <a:rPr lang="nl-NL" sz="2400">
                <a:latin typeface="Calibri"/>
                <a:cs typeface="Calibri"/>
              </a:rPr>
              <a:t>denken , delen, uitwisselen)</a:t>
            </a:r>
            <a:endParaRPr lang="nl-NL" sz="2400">
              <a:latin typeface="Calibri"/>
              <a:ea typeface="Calibri" panose="020F0502020204030204" pitchFamily="34" charset="0"/>
              <a:cs typeface="Calibri"/>
            </a:endParaRPr>
          </a:p>
          <a:p>
            <a:r>
              <a:rPr lang="nl-NL" sz="3600"/>
              <a:t>Noem 1 python commando</a:t>
            </a:r>
          </a:p>
          <a:p>
            <a:r>
              <a:rPr lang="nl-NL" sz="3600"/>
              <a:t>Wat doet dit commando?</a:t>
            </a:r>
          </a:p>
          <a:p>
            <a:r>
              <a:rPr lang="nl-NL" sz="3600"/>
              <a:t>Wie kan er nog een commando uitleggen?</a:t>
            </a:r>
          </a:p>
        </p:txBody>
      </p:sp>
    </p:spTree>
    <p:extLst>
      <p:ext uri="{BB962C8B-B14F-4D97-AF65-F5344CB8AC3E}">
        <p14:creationId xmlns:p14="http://schemas.microsoft.com/office/powerpoint/2010/main" val="279428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5D291-16B5-4216-86CC-A53DE4AF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99915"/>
          </a:xfrm>
        </p:spPr>
        <p:txBody>
          <a:bodyPr>
            <a:normAutofit fontScale="90000"/>
          </a:bodyPr>
          <a:lstStyle/>
          <a:p>
            <a:r>
              <a:rPr lang="nl-NL" sz="3200"/>
              <a:t>Beoordeling formulier (vind je terug in de lesbrief) </a:t>
            </a:r>
            <a:br>
              <a:rPr lang="nl-NL" sz="3200"/>
            </a:br>
            <a:endParaRPr lang="nl-NL" sz="320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426321E2-6849-4895-B66D-EC5ABED9BC0F}"/>
              </a:ext>
            </a:extLst>
          </p:cNvPr>
          <p:cNvSpPr txBox="1"/>
          <p:nvPr/>
        </p:nvSpPr>
        <p:spPr>
          <a:xfrm>
            <a:off x="2781300" y="1174067"/>
            <a:ext cx="773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Voordat je je verslag upload in teams controleer samen met je buurman/vrouw je verslag en vraag na of alles duidelijk is</a:t>
            </a:r>
            <a:r>
              <a:rPr lang="nl-NL">
                <a:highlight>
                  <a:srgbClr val="FFFF00"/>
                </a:highlight>
              </a:rPr>
              <a:t>.</a:t>
            </a:r>
          </a:p>
        </p:txBody>
      </p:sp>
      <p:graphicFrame>
        <p:nvGraphicFramePr>
          <p:cNvPr id="7" name="Tijdelijke aanduiding voor inhoud 6">
            <a:extLst>
              <a:ext uri="{FF2B5EF4-FFF2-40B4-BE49-F238E27FC236}">
                <a16:creationId xmlns:a16="http://schemas.microsoft.com/office/drawing/2014/main" id="{3EF42154-488C-4C3A-1A29-FFCB8C0D5F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253896"/>
              </p:ext>
            </p:extLst>
          </p:nvPr>
        </p:nvGraphicFramePr>
        <p:xfrm>
          <a:off x="2242457" y="1820398"/>
          <a:ext cx="8828314" cy="4860207"/>
        </p:xfrm>
        <a:graphic>
          <a:graphicData uri="http://schemas.openxmlformats.org/drawingml/2006/table">
            <a:tbl>
              <a:tblPr firstRow="1" firstCol="1" bandRow="1"/>
              <a:tblGrid>
                <a:gridCol w="1182918">
                  <a:extLst>
                    <a:ext uri="{9D8B030D-6E8A-4147-A177-3AD203B41FA5}">
                      <a16:colId xmlns:a16="http://schemas.microsoft.com/office/drawing/2014/main" val="3906171235"/>
                    </a:ext>
                  </a:extLst>
                </a:gridCol>
                <a:gridCol w="743854">
                  <a:extLst>
                    <a:ext uri="{9D8B030D-6E8A-4147-A177-3AD203B41FA5}">
                      <a16:colId xmlns:a16="http://schemas.microsoft.com/office/drawing/2014/main" val="2189127332"/>
                    </a:ext>
                  </a:extLst>
                </a:gridCol>
                <a:gridCol w="6901542">
                  <a:extLst>
                    <a:ext uri="{9D8B030D-6E8A-4147-A177-3AD203B41FA5}">
                      <a16:colId xmlns:a16="http://schemas.microsoft.com/office/drawing/2014/main" val="69120973"/>
                    </a:ext>
                  </a:extLst>
                </a:gridCol>
              </a:tblGrid>
              <a:tr h="486723">
                <a:tc>
                  <a:txBody>
                    <a:bodyPr/>
                    <a:lstStyle/>
                    <a:p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Onderdeel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Aantal punten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Criteria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940056"/>
                  </a:ext>
                </a:extLst>
              </a:tr>
              <a:tr h="958767">
                <a:tc>
                  <a:txBody>
                    <a:bodyPr/>
                    <a:lstStyle/>
                    <a:p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Verslag.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Verslag met automatische inhoudsopgave,, voorblad met Regiocollege logo, coach naam, klas en  pagina nummers rechtsonder.</a:t>
                      </a:r>
                      <a:r>
                        <a:rPr lang="nl-NL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Zorg ervoor dat je per opdracht een koptekst (kop1) gebruikt en daaronder je tekst en screenshots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248045"/>
                  </a:ext>
                </a:extLst>
              </a:tr>
              <a:tr h="1216806">
                <a:tc>
                  <a:txBody>
                    <a:bodyPr/>
                    <a:lstStyle/>
                    <a:p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Opdracht 3.1 </a:t>
                      </a:r>
                    </a:p>
                    <a:p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T/M 3.4, 3.7 , 3.9 en 3.10 is gemaakt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Tijdens het maken van de opdrachten gebruik je verschillende </a:t>
                      </a:r>
                      <a:r>
                        <a:rPr lang="nl-NL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Python</a:t>
                      </a:r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-programmacode ’s  en je verwerkt deze in een Word Tabel ( minimaal 5 andere dan de vorige lesbrief) en legt deze uit wat ze doen Je laat aan de coach zien dat de programma’s werken en de coach tekent deze af </a:t>
                      </a:r>
                      <a:r>
                        <a:rPr lang="nl-NL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Laat de namen zien in de python code (# Jan en Mohammed) met wie je samenwerkt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283292"/>
                  </a:ext>
                </a:extLst>
              </a:tr>
              <a:tr h="486723">
                <a:tc>
                  <a:txBody>
                    <a:bodyPr/>
                    <a:lstStyle/>
                    <a:p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Opdracht 3.6,3.8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 programma’s wordt aangepast en verwerkt in het verslag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223720"/>
                  </a:ext>
                </a:extLst>
              </a:tr>
              <a:tr h="730083">
                <a:tc>
                  <a:txBody>
                    <a:bodyPr/>
                    <a:lstStyle/>
                    <a:p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Lesbrieven op tijd ingeleverd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Lever de lesbrieven op tijd in bij Teams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269414"/>
                  </a:ext>
                </a:extLst>
              </a:tr>
              <a:tr h="730083">
                <a:tc>
                  <a:txBody>
                    <a:bodyPr/>
                    <a:lstStyle/>
                    <a:p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80% aanwezig in de lessen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Aanwezigheid zorgt voor voortgang. 10 lessen gehad  = 2 missen.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593510"/>
                  </a:ext>
                </a:extLst>
              </a:tr>
              <a:tr h="243361">
                <a:tc>
                  <a:txBody>
                    <a:bodyPr/>
                    <a:lstStyle/>
                    <a:p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Totaal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224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52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B5F7CC-9031-4A7F-8C8F-E6685178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737072" cy="302934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Planning</a:t>
            </a:r>
            <a:br>
              <a:rPr lang="en-US" dirty="0">
                <a:solidFill>
                  <a:schemeClr val="tx1"/>
                </a:solidFill>
              </a:rPr>
            </a:br>
            <a:endParaRPr lang="nl-NL" dirty="0">
              <a:solidFill>
                <a:schemeClr val="tx1"/>
              </a:solidFill>
            </a:endParaRP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9435FCD0-A99F-ECB7-1BB5-B2174555762E}"/>
              </a:ext>
            </a:extLst>
          </p:cNvPr>
          <p:cNvGraphicFramePr>
            <a:graphicFrameLocks noGrp="1"/>
          </p:cNvGraphicFramePr>
          <p:nvPr/>
        </p:nvGraphicFramePr>
        <p:xfrm>
          <a:off x="4203234" y="95497"/>
          <a:ext cx="7658907" cy="6789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8510">
                  <a:extLst>
                    <a:ext uri="{9D8B030D-6E8A-4147-A177-3AD203B41FA5}">
                      <a16:colId xmlns:a16="http://schemas.microsoft.com/office/drawing/2014/main" val="3092635565"/>
                    </a:ext>
                  </a:extLst>
                </a:gridCol>
                <a:gridCol w="6790397">
                  <a:extLst>
                    <a:ext uri="{9D8B030D-6E8A-4147-A177-3AD203B41FA5}">
                      <a16:colId xmlns:a16="http://schemas.microsoft.com/office/drawing/2014/main" val="2944988095"/>
                    </a:ext>
                  </a:extLst>
                </a:gridCol>
              </a:tblGrid>
              <a:tr h="78928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800" u="none" strike="noStrike">
                          <a:effectLst/>
                        </a:rPr>
                        <a:t>Les- weken</a:t>
                      </a:r>
                      <a:endParaRPr lang="nl-NL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1" marR="7601" marT="7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2800" u="none" strike="noStrike">
                          <a:effectLst/>
                        </a:rPr>
                        <a:t>Onderwerp</a:t>
                      </a:r>
                      <a:endParaRPr lang="nl-NL" sz="2800" b="0" i="0" u="none" strike="noStrike">
                        <a:solidFill>
                          <a:srgbClr val="36363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01" marR="7601" marT="7601" marB="0" anchor="ctr"/>
                </a:tc>
                <a:extLst>
                  <a:ext uri="{0D108BD9-81ED-4DB2-BD59-A6C34878D82A}">
                    <a16:rowId xmlns:a16="http://schemas.microsoft.com/office/drawing/2014/main" val="71496179"/>
                  </a:ext>
                </a:extLst>
              </a:tr>
              <a:tr h="644309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2400" u="none" strike="noStrike">
                          <a:effectLst/>
                        </a:rPr>
                        <a:t>1</a:t>
                      </a:r>
                      <a:endParaRPr lang="nl-NL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1" marR="7601" marT="7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2400" u="none" strike="noStrike">
                          <a:effectLst/>
                        </a:rPr>
                        <a:t>Introductie week</a:t>
                      </a:r>
                      <a:endParaRPr lang="nl-NL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1" marR="7601" marT="7601" marB="0" anchor="ctr"/>
                </a:tc>
                <a:extLst>
                  <a:ext uri="{0D108BD9-81ED-4DB2-BD59-A6C34878D82A}">
                    <a16:rowId xmlns:a16="http://schemas.microsoft.com/office/drawing/2014/main" val="2401116553"/>
                  </a:ext>
                </a:extLst>
              </a:tr>
              <a:tr h="644309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2400" u="none" strike="noStrike" dirty="0">
                          <a:effectLst/>
                        </a:rPr>
                        <a:t>2</a:t>
                      </a:r>
                      <a:endParaRPr lang="nl-N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1" marR="7601" marT="7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2400" u="none" strike="noStrike">
                          <a:effectLst/>
                        </a:rPr>
                        <a:t>Introductie week</a:t>
                      </a:r>
                      <a:endParaRPr lang="nl-NL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1" marR="7601" marT="7601" marB="0" anchor="ctr"/>
                </a:tc>
                <a:extLst>
                  <a:ext uri="{0D108BD9-81ED-4DB2-BD59-A6C34878D82A}">
                    <a16:rowId xmlns:a16="http://schemas.microsoft.com/office/drawing/2014/main" val="4167262928"/>
                  </a:ext>
                </a:extLst>
              </a:tr>
              <a:tr h="644309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2800" u="none" strike="noStrike" dirty="0">
                          <a:effectLst/>
                        </a:rPr>
                        <a:t>3</a:t>
                      </a:r>
                      <a:endParaRPr lang="nl-NL" sz="2800" b="0" i="0" u="none" strike="noStrike" dirty="0">
                        <a:solidFill>
                          <a:srgbClr val="36363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01" marR="7601" marT="7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2400" u="none" strike="noStrike" dirty="0" err="1">
                          <a:effectLst/>
                        </a:rPr>
                        <a:t>IoT</a:t>
                      </a:r>
                      <a:r>
                        <a:rPr lang="nl-NL" sz="2400" u="none" strike="noStrike" dirty="0">
                          <a:effectLst/>
                        </a:rPr>
                        <a:t> Introductie (Lesbrief 1)</a:t>
                      </a:r>
                      <a:endParaRPr lang="nl-N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1" marR="7601" marT="7601" marB="0" anchor="ctr"/>
                </a:tc>
                <a:extLst>
                  <a:ext uri="{0D108BD9-81ED-4DB2-BD59-A6C34878D82A}">
                    <a16:rowId xmlns:a16="http://schemas.microsoft.com/office/drawing/2014/main" val="624489938"/>
                  </a:ext>
                </a:extLst>
              </a:tr>
              <a:tr h="75099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2800" u="none" strike="noStrike">
                          <a:effectLst/>
                        </a:rPr>
                        <a:t>4</a:t>
                      </a:r>
                      <a:endParaRPr lang="nl-NL" sz="2800" b="0" i="0" u="none" strike="noStrike">
                        <a:solidFill>
                          <a:srgbClr val="36363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01" marR="7601" marT="7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2400" u="none" strike="noStrike" dirty="0">
                          <a:effectLst/>
                        </a:rPr>
                        <a:t>Opdrachten 2,1 en 2,2</a:t>
                      </a:r>
                      <a:endParaRPr lang="nl-N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1" marR="7601" marT="7601" marB="0" anchor="ctr"/>
                </a:tc>
                <a:extLst>
                  <a:ext uri="{0D108BD9-81ED-4DB2-BD59-A6C34878D82A}">
                    <a16:rowId xmlns:a16="http://schemas.microsoft.com/office/drawing/2014/main" val="3835359076"/>
                  </a:ext>
                </a:extLst>
              </a:tr>
              <a:tr h="644309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2800" u="none" strike="noStrike">
                          <a:effectLst/>
                        </a:rPr>
                        <a:t>5</a:t>
                      </a:r>
                      <a:endParaRPr lang="nl-NL" sz="2800" b="0" i="0" u="none" strike="noStrike">
                        <a:solidFill>
                          <a:srgbClr val="36363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01" marR="7601" marT="7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2400" u="none" strike="noStrike" dirty="0">
                          <a:effectLst/>
                        </a:rPr>
                        <a:t>Uitleg </a:t>
                      </a:r>
                      <a:r>
                        <a:rPr lang="nl-NL" sz="2400" u="none" strike="noStrike" dirty="0" err="1">
                          <a:effectLst/>
                        </a:rPr>
                        <a:t>breadbord</a:t>
                      </a:r>
                      <a:r>
                        <a:rPr lang="nl-NL" sz="2400" u="none" strike="noStrike" dirty="0">
                          <a:effectLst/>
                        </a:rPr>
                        <a:t> en opdrachten 2,3, 2,4, 2,5 en 2,6</a:t>
                      </a:r>
                      <a:endParaRPr lang="nl-N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1" marR="7601" marT="7601" marB="0" anchor="ctr"/>
                </a:tc>
                <a:extLst>
                  <a:ext uri="{0D108BD9-81ED-4DB2-BD59-A6C34878D82A}">
                    <a16:rowId xmlns:a16="http://schemas.microsoft.com/office/drawing/2014/main" val="1296055441"/>
                  </a:ext>
                </a:extLst>
              </a:tr>
              <a:tr h="644309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2800" u="none" strike="noStrike">
                          <a:effectLst/>
                        </a:rPr>
                        <a:t>6</a:t>
                      </a:r>
                      <a:endParaRPr lang="nl-NL" sz="2800" b="0" i="0" u="none" strike="noStrike">
                        <a:solidFill>
                          <a:srgbClr val="36363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01" marR="7601" marT="7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2400" u="none" strike="noStrike">
                          <a:effectLst/>
                        </a:rPr>
                        <a:t>Opdrachten 3,1 en 3,2</a:t>
                      </a:r>
                      <a:endParaRPr lang="nl-NL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1" marR="7601" marT="7601" marB="0" anchor="ctr"/>
                </a:tc>
                <a:extLst>
                  <a:ext uri="{0D108BD9-81ED-4DB2-BD59-A6C34878D82A}">
                    <a16:rowId xmlns:a16="http://schemas.microsoft.com/office/drawing/2014/main" val="2432032985"/>
                  </a:ext>
                </a:extLst>
              </a:tr>
              <a:tr h="644309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2800" u="none" strike="noStrike">
                          <a:effectLst/>
                        </a:rPr>
                        <a:t>7</a:t>
                      </a:r>
                      <a:endParaRPr lang="nl-NL" sz="2800" b="0" i="0" u="none" strike="noStrike">
                        <a:solidFill>
                          <a:srgbClr val="36363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01" marR="7601" marT="7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2400" u="none" strike="noStrike">
                          <a:effectLst/>
                        </a:rPr>
                        <a:t>Opdrachten 3,3 en 3,4</a:t>
                      </a:r>
                      <a:endParaRPr lang="nl-NL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1" marR="7601" marT="7601" marB="0" anchor="ctr"/>
                </a:tc>
                <a:extLst>
                  <a:ext uri="{0D108BD9-81ED-4DB2-BD59-A6C34878D82A}">
                    <a16:rowId xmlns:a16="http://schemas.microsoft.com/office/drawing/2014/main" val="2095395619"/>
                  </a:ext>
                </a:extLst>
              </a:tr>
              <a:tr h="64430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NL" sz="3200" u="none" strike="noStrike">
                          <a:effectLst/>
                        </a:rPr>
                        <a:t>Herfstvakantie</a:t>
                      </a:r>
                      <a:endParaRPr lang="nl-NL" sz="3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1" marR="7601" marT="7601" marB="0" anchor="ctr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776211"/>
                  </a:ext>
                </a:extLst>
              </a:tr>
              <a:tr h="644309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2800" u="none" strike="noStrike">
                          <a:effectLst/>
                        </a:rPr>
                        <a:t>8</a:t>
                      </a:r>
                      <a:endParaRPr lang="nl-NL" sz="2800" b="0" i="0" u="none" strike="noStrike">
                        <a:solidFill>
                          <a:srgbClr val="363636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01" marR="7601" marT="7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2400" u="sng" strike="noStrike" dirty="0">
                          <a:effectLst/>
                        </a:rPr>
                        <a:t>Toets 1</a:t>
                      </a:r>
                      <a:endParaRPr lang="nl-NL" sz="2400" b="1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1" marR="7601" marT="7601" marB="0" anchor="ctr"/>
                </a:tc>
                <a:extLst>
                  <a:ext uri="{0D108BD9-81ED-4DB2-BD59-A6C34878D82A}">
                    <a16:rowId xmlns:a16="http://schemas.microsoft.com/office/drawing/2014/main" val="1342057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330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B5F7CC-9031-4A7F-8C8F-E6685178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nl-NL" sz="3200">
                <a:solidFill>
                  <a:schemeClr val="bg1"/>
                </a:solidFill>
              </a:rPr>
              <a:t>Herhaling lesbrief 2</a:t>
            </a:r>
            <a:br>
              <a:rPr lang="nl-NL" sz="3200">
                <a:solidFill>
                  <a:schemeClr val="bg1"/>
                </a:solidFill>
              </a:rPr>
            </a:br>
            <a:endParaRPr lang="nl-NL" sz="3200">
              <a:solidFill>
                <a:schemeClr val="bg1"/>
              </a:solidFill>
            </a:endParaRPr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 descr="Afbeelding met schermopname, zwart, lijn">
            <a:extLst>
              <a:ext uri="{FF2B5EF4-FFF2-40B4-BE49-F238E27FC236}">
                <a16:creationId xmlns:a16="http://schemas.microsoft.com/office/drawing/2014/main" id="{9F029572-0E5E-5A6F-C664-69B11D716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073" y="1118526"/>
            <a:ext cx="8007926" cy="64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8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7C39D5-F1B9-0E4F-8674-32CBD4843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141" y="152770"/>
            <a:ext cx="8911687" cy="1280890"/>
          </a:xfrm>
        </p:spPr>
        <p:txBody>
          <a:bodyPr>
            <a:normAutofit/>
          </a:bodyPr>
          <a:lstStyle/>
          <a:p>
            <a:r>
              <a:rPr lang="nl-NL" sz="4400" dirty="0">
                <a:solidFill>
                  <a:schemeClr val="tx2"/>
                </a:solidFill>
              </a:rPr>
              <a:t>Wat is erbij gekomen?</a:t>
            </a:r>
          </a:p>
        </p:txBody>
      </p:sp>
      <p:pic>
        <p:nvPicPr>
          <p:cNvPr id="5" name="Tijdelijke aanduiding voor inhoud 4" descr="Afbeelding met tekst, elektronica, schermafbeelding&#10;&#10;Automatisch gegenereerde beschrijving">
            <a:extLst>
              <a:ext uri="{FF2B5EF4-FFF2-40B4-BE49-F238E27FC236}">
                <a16:creationId xmlns:a16="http://schemas.microsoft.com/office/drawing/2014/main" id="{8DAB8BBB-A068-EDE5-DC7E-A56EDB3E9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129" y="919557"/>
            <a:ext cx="10090699" cy="5938443"/>
          </a:xfrm>
        </p:spPr>
      </p:pic>
    </p:spTree>
    <p:extLst>
      <p:ext uri="{BB962C8B-B14F-4D97-AF65-F5344CB8AC3E}">
        <p14:creationId xmlns:p14="http://schemas.microsoft.com/office/powerpoint/2010/main" val="30988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4">
            <a:extLst>
              <a:ext uri="{FF2B5EF4-FFF2-40B4-BE49-F238E27FC236}">
                <a16:creationId xmlns:a16="http://schemas.microsoft.com/office/drawing/2014/main" id="{B3C5853C-2E8C-4244-A99D-8E1860CCFB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3156" y="0"/>
            <a:ext cx="9021233" cy="779463"/>
          </a:xfrm>
        </p:spPr>
        <p:txBody>
          <a:bodyPr/>
          <a:lstStyle/>
          <a:p>
            <a:pPr algn="ctr"/>
            <a:r>
              <a:rPr lang="nl-NL" altLang="nl-NL" dirty="0"/>
              <a:t>GPIO pinnen</a:t>
            </a:r>
          </a:p>
        </p:txBody>
      </p:sp>
      <p:pic>
        <p:nvPicPr>
          <p:cNvPr id="21507" name="Tijdelijke aanduiding voor inhoud 4" descr="Afbeelding met elektronica, circuit&#10;&#10;Automatisch gegenereerde beschrijving">
            <a:extLst>
              <a:ext uri="{FF2B5EF4-FFF2-40B4-BE49-F238E27FC236}">
                <a16:creationId xmlns:a16="http://schemas.microsoft.com/office/drawing/2014/main" id="{DCC778EA-8899-4340-B6BC-73E3D1B717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7672" y="779464"/>
            <a:ext cx="10915577" cy="5932422"/>
          </a:xfrm>
        </p:spPr>
      </p:pic>
    </p:spTree>
    <p:extLst>
      <p:ext uri="{BB962C8B-B14F-4D97-AF65-F5344CB8AC3E}">
        <p14:creationId xmlns:p14="http://schemas.microsoft.com/office/powerpoint/2010/main" val="331775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>
            <a:extLst>
              <a:ext uri="{FF2B5EF4-FFF2-40B4-BE49-F238E27FC236}">
                <a16:creationId xmlns:a16="http://schemas.microsoft.com/office/drawing/2014/main" id="{8C758CEF-54B4-4E5D-8E89-60957AB6D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8346" y="1282400"/>
            <a:ext cx="3413266" cy="3402722"/>
          </a:xfrm>
        </p:spPr>
        <p:txBody>
          <a:bodyPr/>
          <a:lstStyle/>
          <a:p>
            <a:r>
              <a:rPr lang="nl-NL" altLang="nl-NL" sz="2800" b="1" dirty="0" err="1">
                <a:latin typeface="Calibri"/>
                <a:ea typeface="Calibri"/>
                <a:cs typeface="Calibri"/>
              </a:rPr>
              <a:t>Ground</a:t>
            </a:r>
            <a:br>
              <a:rPr lang="nl-NL" altLang="nl-NL" sz="1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nl-NL" altLang="nl-NL" sz="1800" dirty="0" err="1">
                <a:latin typeface="Calibri"/>
                <a:ea typeface="Calibri"/>
                <a:cs typeface="Calibri"/>
              </a:rPr>
              <a:t>Ground</a:t>
            </a:r>
            <a:r>
              <a:rPr lang="nl-NL" altLang="nl-NL" sz="1800" dirty="0">
                <a:latin typeface="Calibri"/>
                <a:ea typeface="Calibri"/>
                <a:cs typeface="Calibri"/>
              </a:rPr>
              <a:t> (spreek uit: </a:t>
            </a:r>
            <a:r>
              <a:rPr lang="nl-NL" altLang="nl-NL" sz="1800" dirty="0" err="1">
                <a:latin typeface="Calibri"/>
                <a:ea typeface="Calibri"/>
                <a:cs typeface="Calibri"/>
              </a:rPr>
              <a:t>kraunt</a:t>
            </a:r>
            <a:r>
              <a:rPr lang="nl-NL" altLang="nl-NL" sz="1800" dirty="0">
                <a:latin typeface="Calibri"/>
                <a:ea typeface="Calibri"/>
                <a:cs typeface="Calibri"/>
              </a:rPr>
              <a:t>) betekent Aarde. Aarde betekent hier een voltage van 0 volt en betekent dat de stroom hier naartoe zal afvloeien. </a:t>
            </a:r>
            <a:br>
              <a:rPr lang="nl-NL" altLang="nl-NL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nl-NL" altLang="nl-NL" sz="1800" dirty="0">
                <a:latin typeface="Calibri"/>
                <a:ea typeface="Calibri"/>
                <a:cs typeface="Calibri"/>
              </a:rPr>
              <a:t> </a:t>
            </a:r>
            <a:br>
              <a:rPr lang="nl-NL" altLang="nl-NL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nl-NL" altLang="nl-NL" sz="1800" b="1" dirty="0"/>
          </a:p>
        </p:txBody>
      </p:sp>
      <p:pic>
        <p:nvPicPr>
          <p:cNvPr id="30723" name="Tijdelijke aanduiding voor inhoud 2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89F4B7C2-8FF3-44AB-B78D-C3AC71213A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60530" y="721162"/>
            <a:ext cx="7004879" cy="5844083"/>
          </a:xfrm>
        </p:spPr>
      </p:pic>
    </p:spTree>
    <p:extLst>
      <p:ext uri="{BB962C8B-B14F-4D97-AF65-F5344CB8AC3E}">
        <p14:creationId xmlns:p14="http://schemas.microsoft.com/office/powerpoint/2010/main" val="130645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>
            <a:extLst>
              <a:ext uri="{FF2B5EF4-FFF2-40B4-BE49-F238E27FC236}">
                <a16:creationId xmlns:a16="http://schemas.microsoft.com/office/drawing/2014/main" id="{963A425B-770D-4590-AD1A-930F139832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6674" y="0"/>
            <a:ext cx="7920038" cy="779463"/>
          </a:xfrm>
        </p:spPr>
        <p:txBody>
          <a:bodyPr/>
          <a:lstStyle/>
          <a:p>
            <a:pPr algn="ctr" eaLnBrk="1" hangingPunct="1"/>
            <a:r>
              <a:rPr lang="nl-NL" altLang="nl-NL" sz="3600" b="1" dirty="0" err="1"/>
              <a:t>Breadboard</a:t>
            </a:r>
            <a:endParaRPr lang="nl-NL" altLang="nl-NL" sz="3600" b="1" dirty="0"/>
          </a:p>
        </p:txBody>
      </p:sp>
      <p:pic>
        <p:nvPicPr>
          <p:cNvPr id="32771" name="Tijdelijke aanduiding voor inhoud 6">
            <a:extLst>
              <a:ext uri="{FF2B5EF4-FFF2-40B4-BE49-F238E27FC236}">
                <a16:creationId xmlns:a16="http://schemas.microsoft.com/office/drawing/2014/main" id="{9CDA0239-B2B9-4BB7-A20F-4948B844EF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0498" y="779463"/>
            <a:ext cx="10536826" cy="5981909"/>
          </a:xfrm>
        </p:spPr>
      </p:pic>
    </p:spTree>
    <p:extLst>
      <p:ext uri="{BB962C8B-B14F-4D97-AF65-F5344CB8AC3E}">
        <p14:creationId xmlns:p14="http://schemas.microsoft.com/office/powerpoint/2010/main" val="2322844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>
            <a:extLst>
              <a:ext uri="{FF2B5EF4-FFF2-40B4-BE49-F238E27FC236}">
                <a16:creationId xmlns:a16="http://schemas.microsoft.com/office/drawing/2014/main" id="{A64ECEB4-5F55-437D-9D50-E81445695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5678" y="0"/>
            <a:ext cx="7920038" cy="779463"/>
          </a:xfrm>
        </p:spPr>
        <p:txBody>
          <a:bodyPr/>
          <a:lstStyle/>
          <a:p>
            <a:pPr eaLnBrk="1" hangingPunct="1"/>
            <a:r>
              <a:rPr lang="nl-NL" altLang="nl-NL" b="1" dirty="0"/>
              <a:t>Onderdelen</a:t>
            </a:r>
          </a:p>
        </p:txBody>
      </p:sp>
      <p:pic>
        <p:nvPicPr>
          <p:cNvPr id="34819" name="Tijdelijke aanduiding voor inhoud 3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2FAE4CC0-7A50-4419-8986-1601DA545B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0110" y="896099"/>
            <a:ext cx="8600900" cy="5961901"/>
          </a:xfrm>
        </p:spPr>
      </p:pic>
    </p:spTree>
    <p:extLst>
      <p:ext uri="{BB962C8B-B14F-4D97-AF65-F5344CB8AC3E}">
        <p14:creationId xmlns:p14="http://schemas.microsoft.com/office/powerpoint/2010/main" val="85670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>
            <a:extLst>
              <a:ext uri="{FF2B5EF4-FFF2-40B4-BE49-F238E27FC236}">
                <a16:creationId xmlns:a16="http://schemas.microsoft.com/office/drawing/2014/main" id="{2A5767D8-76FF-40A6-9561-3D695EF8D7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4337" y="0"/>
            <a:ext cx="7920038" cy="779463"/>
          </a:xfrm>
        </p:spPr>
        <p:txBody>
          <a:bodyPr/>
          <a:lstStyle/>
          <a:p>
            <a:pPr eaLnBrk="1" hangingPunct="1"/>
            <a:r>
              <a:rPr lang="nl-NL" altLang="nl-NL" b="1" dirty="0"/>
              <a:t>Onderdelen</a:t>
            </a:r>
          </a:p>
        </p:txBody>
      </p:sp>
      <p:pic>
        <p:nvPicPr>
          <p:cNvPr id="36867" name="Tijdelijke aanduiding voor inhoud 4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2328EC90-2D1C-45A9-9E7C-05719E31EB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7648" y="779463"/>
            <a:ext cx="9452472" cy="5575546"/>
          </a:xfrm>
        </p:spPr>
      </p:pic>
    </p:spTree>
    <p:extLst>
      <p:ext uri="{BB962C8B-B14F-4D97-AF65-F5344CB8AC3E}">
        <p14:creationId xmlns:p14="http://schemas.microsoft.com/office/powerpoint/2010/main" val="971713858"/>
      </p:ext>
    </p:extLst>
  </p:cSld>
  <p:clrMapOvr>
    <a:masterClrMapping/>
  </p:clrMapOvr>
</p:sld>
</file>

<file path=ppt/theme/theme1.xml><?xml version="1.0" encoding="utf-8"?>
<a:theme xmlns:a="http://schemas.openxmlformats.org/drawingml/2006/main" name="Sliert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regio_college_v1">
  <a:themeElements>
    <a:clrScheme name="regio_college_v1 13">
      <a:dk1>
        <a:srgbClr val="221E1F"/>
      </a:dk1>
      <a:lt1>
        <a:srgbClr val="FFFFFF"/>
      </a:lt1>
      <a:dk2>
        <a:srgbClr val="221E1F"/>
      </a:dk2>
      <a:lt2>
        <a:srgbClr val="808285"/>
      </a:lt2>
      <a:accent1>
        <a:srgbClr val="808285"/>
      </a:accent1>
      <a:accent2>
        <a:srgbClr val="EE1C23"/>
      </a:accent2>
      <a:accent3>
        <a:srgbClr val="FFFFFF"/>
      </a:accent3>
      <a:accent4>
        <a:srgbClr val="1B1819"/>
      </a:accent4>
      <a:accent5>
        <a:srgbClr val="C0C1C2"/>
      </a:accent5>
      <a:accent6>
        <a:srgbClr val="D8181F"/>
      </a:accent6>
      <a:hlink>
        <a:srgbClr val="221E1F"/>
      </a:hlink>
      <a:folHlink>
        <a:srgbClr val="EE1C23"/>
      </a:folHlink>
    </a:clrScheme>
    <a:fontScheme name="regio_college_v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egio_college_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gio_college_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gio_college_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gio_college_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gio_college_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gio_college_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gio_college_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gio_college_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gio_college_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gio_college_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gio_college_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gio_college_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gio_college_v1 13">
        <a:dk1>
          <a:srgbClr val="221E1F"/>
        </a:dk1>
        <a:lt1>
          <a:srgbClr val="FFFFFF"/>
        </a:lt1>
        <a:dk2>
          <a:srgbClr val="221E1F"/>
        </a:dk2>
        <a:lt2>
          <a:srgbClr val="808285"/>
        </a:lt2>
        <a:accent1>
          <a:srgbClr val="808285"/>
        </a:accent1>
        <a:accent2>
          <a:srgbClr val="EE1C23"/>
        </a:accent2>
        <a:accent3>
          <a:srgbClr val="FFFFFF"/>
        </a:accent3>
        <a:accent4>
          <a:srgbClr val="1B1819"/>
        </a:accent4>
        <a:accent5>
          <a:srgbClr val="C0C1C2"/>
        </a:accent5>
        <a:accent6>
          <a:srgbClr val="D8181F"/>
        </a:accent6>
        <a:hlink>
          <a:srgbClr val="221E1F"/>
        </a:hlink>
        <a:folHlink>
          <a:srgbClr val="EE1C2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CF8244917FD2439A02D36F4ED1774E" ma:contentTypeVersion="11" ma:contentTypeDescription="Create a new document." ma:contentTypeScope="" ma:versionID="b3cc6d6133b1944373584569ad7c2408">
  <xsd:schema xmlns:xsd="http://www.w3.org/2001/XMLSchema" xmlns:xs="http://www.w3.org/2001/XMLSchema" xmlns:p="http://schemas.microsoft.com/office/2006/metadata/properties" xmlns:ns2="59bbc668-0c4f-43c7-8909-c96bc69a3e78" xmlns:ns3="04ec4763-d19b-4889-b83b-6e9b6f1a9b14" targetNamespace="http://schemas.microsoft.com/office/2006/metadata/properties" ma:root="true" ma:fieldsID="90596ac53ad1625a8eda2a917c341926" ns2:_="" ns3:_="">
    <xsd:import namespace="59bbc668-0c4f-43c7-8909-c96bc69a3e78"/>
    <xsd:import namespace="04ec4763-d19b-4889-b83b-6e9b6f1a9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bbc668-0c4f-43c7-8909-c96bc69a3e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f243d85-b6bf-4f2b-b917-396e5a11e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ec4763-d19b-4889-b83b-6e9b6f1a9b14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b5443f7a-518b-4e4a-a61d-7319327cc0d8}" ma:internalName="TaxCatchAll" ma:showField="CatchAllData" ma:web="04ec4763-d19b-4889-b83b-6e9b6f1a9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9bbc668-0c4f-43c7-8909-c96bc69a3e78">
      <Terms xmlns="http://schemas.microsoft.com/office/infopath/2007/PartnerControls"/>
    </lcf76f155ced4ddcb4097134ff3c332f>
    <TaxCatchAll xmlns="04ec4763-d19b-4889-b83b-6e9b6f1a9b14" xsi:nil="true"/>
  </documentManagement>
</p:properties>
</file>

<file path=customXml/itemProps1.xml><?xml version="1.0" encoding="utf-8"?>
<ds:datastoreItem xmlns:ds="http://schemas.openxmlformats.org/officeDocument/2006/customXml" ds:itemID="{BEB947C3-EAE5-41A7-B8A2-24FD4CBDBF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96A72A-4993-45B9-BA5F-7BBC07EB2414}">
  <ds:schemaRefs>
    <ds:schemaRef ds:uri="04ec4763-d19b-4889-b83b-6e9b6f1a9b14"/>
    <ds:schemaRef ds:uri="59bbc668-0c4f-43c7-8909-c96bc69a3e7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C714FEC-8668-4276-8C5B-C558F5F0F7E8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04ec4763-d19b-4889-b83b-6e9b6f1a9b14"/>
    <ds:schemaRef ds:uri="http://purl.org/dc/elements/1.1/"/>
    <ds:schemaRef ds:uri="http://schemas.microsoft.com/office/2006/metadata/properties"/>
    <ds:schemaRef ds:uri="59bbc668-0c4f-43c7-8909-c96bc69a3e78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</TotalTime>
  <Words>410</Words>
  <Application>Microsoft Office PowerPoint</Application>
  <PresentationFormat>Breedbeeld</PresentationFormat>
  <Paragraphs>81</Paragraphs>
  <Slides>14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</vt:lpstr>
      <vt:lpstr>Century Gothic</vt:lpstr>
      <vt:lpstr>Segoe UI</vt:lpstr>
      <vt:lpstr>Wingdings 3</vt:lpstr>
      <vt:lpstr>Sliert</vt:lpstr>
      <vt:lpstr>regio_college_v1</vt:lpstr>
      <vt:lpstr>I.O.T</vt:lpstr>
      <vt:lpstr>Planning </vt:lpstr>
      <vt:lpstr>Herhaling lesbrief 2 </vt:lpstr>
      <vt:lpstr>Wat is erbij gekomen?</vt:lpstr>
      <vt:lpstr>GPIO pinnen</vt:lpstr>
      <vt:lpstr>Ground Ground (spreek uit: kraunt) betekent Aarde. Aarde betekent hier een voltage van 0 volt en betekent dat de stroom hier naartoe zal afvloeien.    </vt:lpstr>
      <vt:lpstr>Breadboard</vt:lpstr>
      <vt:lpstr>Onderdelen</vt:lpstr>
      <vt:lpstr>Onderdelen</vt:lpstr>
      <vt:lpstr>Onderdelen </vt:lpstr>
      <vt:lpstr>VRAGEN?</vt:lpstr>
      <vt:lpstr>Advance Organizer</vt:lpstr>
      <vt:lpstr>Terugblik lesbrief 2</vt:lpstr>
      <vt:lpstr>Beoordeling formulier (vind je terug in de lesbrief)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I.O.T</dc:title>
  <dc:creator>Willem de Boer</dc:creator>
  <cp:lastModifiedBy>Morad el Haddaoui</cp:lastModifiedBy>
  <cp:revision>1</cp:revision>
  <dcterms:created xsi:type="dcterms:W3CDTF">2022-01-16T12:29:38Z</dcterms:created>
  <dcterms:modified xsi:type="dcterms:W3CDTF">2023-10-09T07:35:49Z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0x0101007CCF8244917FD2439A02D36F4ED1774E</vt:lpwstr>
  </property>
  <property fmtid="{D5CDD505-2E9C-101B-9397-08002B2CF9AE}" pid="3" name="Order">
    <vt:r8>3600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MediaServiceImageTags">
    <vt:lpwstr/>
  </property>
</Properties>
</file>