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F24E2-EC87-64A6-0385-F6ED3FD7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F53AC-7E06-16D0-79A7-399DAD05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DF9A7F-61DE-6A68-DDCA-05EDB68F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9867F1-F21B-CD78-8E3F-1A4A3DF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25245D-57B4-300E-8026-A9E00E90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0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FF950-A60B-0674-4E91-5EE7E292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A0FD3D-27F2-F03B-4E08-BB9CB207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45059D-32EB-31F0-BD75-FB60116F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784C3A-2DF7-B274-4707-A5DC35E2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73210-693E-C6AB-2B0F-04F48862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84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7735F8-6285-565C-A641-3C6CA77D0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519881-03F9-2981-A81D-6F77AB33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4516B7-1D44-268A-F653-C9EB22D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B92BAC-02C4-B17A-D526-6DF23305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42FD8D-D1B5-CB1E-8A8D-CD286A3D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1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3B842-1973-E970-BC8F-3F8B77BA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0CDDB7-C089-707F-9687-38782104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3B2FA6-108C-A974-9049-2E0356A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DB3E4D-47A9-6852-93E2-32AFA1F7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951E04-99C3-38A9-4632-F1322996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710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9081F-9092-3E16-A6F9-C14D8747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6724AA-3A46-3492-0F75-9216BD484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1B5E61-B17A-6C91-1D47-EF03861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5B71F7-FA5E-6C96-F533-9FE7207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385CF0-EC82-DBAF-C29F-80F9973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1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8180-0CFF-5BE0-F65D-581673F1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A04259-FD20-4785-EA3E-D44259D0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F2CBE4-DFB3-1F27-F0A3-1F303DD4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EDB450-EABA-9059-4CF9-1A335A38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EBFD0C-D33C-8A29-E071-775E8A23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8F143C-5BF7-334D-ACAB-937F0176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70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E2080-0958-D5AF-75B1-1DE1A76B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B8AA2F-A059-F9A6-4E3A-270882FBC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CC8B62-88BC-E15F-44E6-37C5F867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549F8E-FB24-686C-E2C3-03E9FDC0F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ACD329-E0C0-15ED-A3A5-995E8D274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E39A968-4EA0-6196-B73E-E06313B7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37EF766-1F86-252F-69A8-6B74F945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E98325-4001-20D2-50D2-860B3C6F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51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D484C-7201-E33E-FFEC-2EEEF4C1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58A7469-93C0-32B9-D97B-6D21DAE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87D88DE-59BF-718E-747D-B6E5BB23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FDE2E3-65B1-C82E-7139-FB3AC3A2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64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6268AD2-BC4B-FFBE-06D0-BB8AB967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74CD79C-2CC5-08C6-22DD-7C076D3A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16636A-3C94-DFA5-FD8B-D749DA2B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9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7227-3F9F-9324-3315-D04ABB7C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4E6CE-C826-3D96-BBF9-C50C66A3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C7F54E-CD80-B35E-0B9F-83A0A53B0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4C939F5-630B-389A-BEFF-AE37916C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22761C-36C8-36EA-E6B7-7F507009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AB2C7F-6985-C924-5CF4-D2D035A2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1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3A8CF-4E46-739A-EC9A-D0A2D595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B442A79-529A-D889-DC55-79FE8433A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0803C68-8F4F-BE9E-34E7-FDE1F9CA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1ADF18-439A-ECAE-A460-874AB39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D5A3E3-F4CF-49B4-8788-3F05E23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35F78F-540A-508E-E54D-504F5FC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63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AC348B-4F20-AB1E-0BEE-BA17C000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B702F7-98A4-0DCF-A418-4F8EA1A6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41A231-C3CF-F183-D7C2-534E6A36E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B7E1-9CDB-45CC-8BFB-9208262740A6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D10BE0-A056-8049-0C0F-5905D410F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81487C-38E2-1187-85FE-100931A0F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7420-3A30-4FE2-A42A-B3D648E38D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90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E3196BE4-F28C-544C-30E2-8BF9A5F613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879F00-EF0D-61AC-83F8-111618A43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0F4969-84FB-6526-1F70-ACAE65E73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10D30C7-53F0-4A36-381F-60B09ADC3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86" y="324650"/>
            <a:ext cx="4357031" cy="602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9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F3EF020-F614-F1A9-7E68-79587603D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7186B-554B-DA07-8BFE-ABE9224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A4E1FAE-2E58-D710-362D-6E314D0D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68" y="597955"/>
            <a:ext cx="4023064" cy="5662090"/>
          </a:xfrm>
        </p:spPr>
      </p:pic>
    </p:spTree>
    <p:extLst>
      <p:ext uri="{BB962C8B-B14F-4D97-AF65-F5344CB8AC3E}">
        <p14:creationId xmlns:p14="http://schemas.microsoft.com/office/powerpoint/2010/main" val="133897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2A2A2579-AD1B-CA59-E662-8C2E2E3078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833D59-03B6-53E1-FD75-B1256677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C211561-6844-1337-B6D7-4D5FB9F82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5" y="365125"/>
            <a:ext cx="4421630" cy="5925896"/>
          </a:xfrm>
        </p:spPr>
      </p:pic>
    </p:spTree>
    <p:extLst>
      <p:ext uri="{BB962C8B-B14F-4D97-AF65-F5344CB8AC3E}">
        <p14:creationId xmlns:p14="http://schemas.microsoft.com/office/powerpoint/2010/main" val="3232583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C28BCDB-6DB4-D916-9CF9-860620780F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2039E0-C182-12D1-D77E-72D35E7F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1AE535B-7CB4-7EC2-46C7-ABA1CFC0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95" y="1095678"/>
            <a:ext cx="6230209" cy="4666643"/>
          </a:xfrm>
        </p:spPr>
      </p:pic>
    </p:spTree>
    <p:extLst>
      <p:ext uri="{BB962C8B-B14F-4D97-AF65-F5344CB8AC3E}">
        <p14:creationId xmlns:p14="http://schemas.microsoft.com/office/powerpoint/2010/main" val="734157355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Illias</dc:creator>
  <cp:lastModifiedBy>Illias</cp:lastModifiedBy>
  <cp:revision>3</cp:revision>
  <dcterms:created xsi:type="dcterms:W3CDTF">2023-09-12T08:15:38Z</dcterms:created>
  <dcterms:modified xsi:type="dcterms:W3CDTF">2023-09-13T08:52:48Z</dcterms:modified>
</cp:coreProperties>
</file>