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3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868C9-2F19-4A35-916C-FC7D108B1AFE}" type="datetimeFigureOut">
              <a:rPr lang="nl-NL" smtClean="0"/>
              <a:t>12-9-2023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ACEA-5C81-4494-9440-DCA98148B69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8211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868C9-2F19-4A35-916C-FC7D108B1AFE}" type="datetimeFigureOut">
              <a:rPr lang="nl-NL" smtClean="0"/>
              <a:t>12-9-2023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ACEA-5C81-4494-9440-DCA98148B69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8563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868C9-2F19-4A35-916C-FC7D108B1AFE}" type="datetimeFigureOut">
              <a:rPr lang="nl-NL" smtClean="0"/>
              <a:t>12-9-2023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ACEA-5C81-4494-9440-DCA98148B696}" type="slidenum">
              <a:rPr lang="nl-NL" smtClean="0"/>
              <a:t>‹nr.›</a:t>
            </a:fld>
            <a:endParaRPr lang="nl-N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0103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868C9-2F19-4A35-916C-FC7D108B1AFE}" type="datetimeFigureOut">
              <a:rPr lang="nl-NL" smtClean="0"/>
              <a:t>12-9-2023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ACEA-5C81-4494-9440-DCA98148B69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32223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868C9-2F19-4A35-916C-FC7D108B1AFE}" type="datetimeFigureOut">
              <a:rPr lang="nl-NL" smtClean="0"/>
              <a:t>12-9-2023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ACEA-5C81-4494-9440-DCA98148B696}" type="slidenum">
              <a:rPr lang="nl-NL" smtClean="0"/>
              <a:t>‹nr.›</a:t>
            </a:fld>
            <a:endParaRPr lang="nl-N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657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868C9-2F19-4A35-916C-FC7D108B1AFE}" type="datetimeFigureOut">
              <a:rPr lang="nl-NL" smtClean="0"/>
              <a:t>12-9-2023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ACEA-5C81-4494-9440-DCA98148B69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10572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868C9-2F19-4A35-916C-FC7D108B1AFE}" type="datetimeFigureOut">
              <a:rPr lang="nl-NL" smtClean="0"/>
              <a:t>12-9-2023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ACEA-5C81-4494-9440-DCA98148B69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1712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868C9-2F19-4A35-916C-FC7D108B1AFE}" type="datetimeFigureOut">
              <a:rPr lang="nl-NL" smtClean="0"/>
              <a:t>12-9-2023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ACEA-5C81-4494-9440-DCA98148B69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777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868C9-2F19-4A35-916C-FC7D108B1AFE}" type="datetimeFigureOut">
              <a:rPr lang="nl-NL" smtClean="0"/>
              <a:t>12-9-2023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ACEA-5C81-4494-9440-DCA98148B69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258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868C9-2F19-4A35-916C-FC7D108B1AFE}" type="datetimeFigureOut">
              <a:rPr lang="nl-NL" smtClean="0"/>
              <a:t>12-9-2023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ACEA-5C81-4494-9440-DCA98148B69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1433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868C9-2F19-4A35-916C-FC7D108B1AFE}" type="datetimeFigureOut">
              <a:rPr lang="nl-NL" smtClean="0"/>
              <a:t>12-9-2023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ACEA-5C81-4494-9440-DCA98148B69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1563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868C9-2F19-4A35-916C-FC7D108B1AFE}" type="datetimeFigureOut">
              <a:rPr lang="nl-NL" smtClean="0"/>
              <a:t>12-9-2023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ACEA-5C81-4494-9440-DCA98148B69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4970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868C9-2F19-4A35-916C-FC7D108B1AFE}" type="datetimeFigureOut">
              <a:rPr lang="nl-NL" smtClean="0"/>
              <a:t>12-9-2023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ACEA-5C81-4494-9440-DCA98148B69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8498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868C9-2F19-4A35-916C-FC7D108B1AFE}" type="datetimeFigureOut">
              <a:rPr lang="nl-NL" smtClean="0"/>
              <a:t>12-9-2023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ACEA-5C81-4494-9440-DCA98148B69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7575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868C9-2F19-4A35-916C-FC7D108B1AFE}" type="datetimeFigureOut">
              <a:rPr lang="nl-NL" smtClean="0"/>
              <a:t>12-9-2023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ACEA-5C81-4494-9440-DCA98148B69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7663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868C9-2F19-4A35-916C-FC7D108B1AFE}" type="datetimeFigureOut">
              <a:rPr lang="nl-NL" smtClean="0"/>
              <a:t>12-9-2023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ACEA-5C81-4494-9440-DCA98148B69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019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868C9-2F19-4A35-916C-FC7D108B1AFE}" type="datetimeFigureOut">
              <a:rPr lang="nl-NL" smtClean="0"/>
              <a:t>12-9-2023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D73ACEA-5C81-4494-9440-DCA98148B69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930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3C2080-7F18-F44B-CFE5-3193190FA2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Samen vatting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6CF1A62-D0F4-868C-F716-E2DBE8B7B9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Door </a:t>
            </a:r>
            <a:r>
              <a:rPr lang="nl-NL" dirty="0" err="1"/>
              <a:t>illias</a:t>
            </a:r>
            <a:r>
              <a:rPr lang="nl-NL" dirty="0"/>
              <a:t> </a:t>
            </a:r>
            <a:r>
              <a:rPr lang="nl-NL" dirty="0" err="1"/>
              <a:t>bourjila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08803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FDBCB9-BBC3-CA8E-AA2C-57391BE99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Samen vatting word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1461C439-6616-9DDD-6A82-1385E317A220}"/>
              </a:ext>
            </a:extLst>
          </p:cNvPr>
          <p:cNvSpPr txBox="1"/>
          <p:nvPr/>
        </p:nvSpPr>
        <p:spPr>
          <a:xfrm>
            <a:off x="970671" y="2757268"/>
            <a:ext cx="818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Het was een </a:t>
            </a:r>
            <a:r>
              <a:rPr lang="nl-NL" dirty="0" err="1"/>
              <a:t>simple</a:t>
            </a:r>
            <a:r>
              <a:rPr lang="nl-NL" dirty="0"/>
              <a:t> samen vatting 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C4383000-851E-882F-21A7-3490339A11D1}"/>
              </a:ext>
            </a:extLst>
          </p:cNvPr>
          <p:cNvSpPr txBox="1"/>
          <p:nvPr/>
        </p:nvSpPr>
        <p:spPr>
          <a:xfrm>
            <a:off x="12560710" y="5545280"/>
            <a:ext cx="4586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Van </a:t>
            </a:r>
            <a:r>
              <a:rPr lang="nl-NL" dirty="0" err="1"/>
              <a:t>my</a:t>
            </a:r>
            <a:r>
              <a:rPr lang="nl-NL" dirty="0"/>
              <a:t> leven 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E82CF7DF-4B7A-40B1-3FEA-61B4E2B7A16D}"/>
              </a:ext>
            </a:extLst>
          </p:cNvPr>
          <p:cNvSpPr txBox="1"/>
          <p:nvPr/>
        </p:nvSpPr>
        <p:spPr>
          <a:xfrm>
            <a:off x="1086607" y="3318387"/>
            <a:ext cx="8187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Van hoe het op </a:t>
            </a:r>
            <a:r>
              <a:rPr lang="nl-NL" dirty="0" err="1"/>
              <a:t>my</a:t>
            </a:r>
            <a:r>
              <a:rPr lang="nl-NL" dirty="0"/>
              <a:t> school was en hoe ik was en de dingen die ik </a:t>
            </a:r>
            <a:r>
              <a:rPr lang="nl-NL" dirty="0" err="1"/>
              <a:t>gadaan</a:t>
            </a:r>
            <a:r>
              <a:rPr lang="nl-NL" dirty="0"/>
              <a:t> heb</a:t>
            </a:r>
          </a:p>
        </p:txBody>
      </p:sp>
    </p:spTree>
    <p:extLst>
      <p:ext uri="{BB962C8B-B14F-4D97-AF65-F5344CB8AC3E}">
        <p14:creationId xmlns:p14="http://schemas.microsoft.com/office/powerpoint/2010/main" val="16788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375 0.01064 L -0.04375 0.01064 C -0.04453 -0.0088 -0.04492 -0.02824 -0.04622 -0.04746 C -0.04727 -0.06528 -0.0513 -0.09607 -0.05352 -0.11412 C -0.0543 -0.13079 -0.05287 -0.14028 -0.05833 -0.15278 C -0.05912 -0.15486 -0.06055 -0.15625 -0.06198 -0.15718 C -0.06341 -0.15834 -0.06524 -0.15834 -0.0668 -0.15926 C -0.06888 -0.16065 -0.07083 -0.16227 -0.07279 -0.16366 C -0.07695 -0.16713 -0.0849 -0.17431 -0.0849 -0.17408 C -0.08008 -0.17662 -0.07526 -0.17917 -0.07044 -0.18079 C -0.06432 -0.18311 -0.05807 -0.18403 -0.05221 -0.18727 C -0.04961 -0.18889 -0.04336 -0.19676 -0.0401 -0.20023 C -0.03893 -0.20463 -0.03646 -0.20834 -0.03659 -0.2132 C -0.03854 -0.29445 -0.03841 -0.27408 -0.04987 -0.325 C -0.05234 -0.33635 -0.05456 -0.34792 -0.05703 -0.35926 C -0.07852 -0.45695 -0.06042 -0.37523 -0.0776 -0.44537 C -0.08229 -0.46389 -0.08542 -0.48357 -0.09102 -0.50116 C -0.09675 -0.51968 -0.10391 -0.54422 -0.11146 -0.56135 C -0.1168 -0.57338 -0.12253 -0.58496 -0.12852 -0.59584 C -0.13503 -0.60787 -0.1418 -0.61945 -0.14896 -0.63033 C -0.16016 -0.64676 -0.17253 -0.66273 -0.18646 -0.67107 C -0.19961 -0.67871 -0.21719 -0.67963 -0.23008 -0.68172 C -0.25508 -0.67824 -0.28021 -0.67778 -0.30508 -0.67107 C -0.32878 -0.66482 -0.35156 -0.65047 -0.37526 -0.64306 C -0.38893 -0.63889 -0.40274 -0.63519 -0.41628 -0.63033 C -0.46302 -0.61297 -0.4276 -0.61898 -0.46836 -0.61528 C -0.478 -0.6088 -0.48763 -0.60186 -0.4974 -0.59584 C -0.51224 -0.58681 -0.54219 -0.56991 -0.54219 -0.56968 C -0.5474 -0.56366 -0.55234 -0.55648 -0.55781 -0.5507 C -0.5681 -0.53982 -0.57878 -0.53056 -0.58932 -0.52061 L -0.6026 -0.50764 C -0.61146 -0.49931 -0.61979 -0.49398 -0.628 -0.48195 C -0.62982 -0.47917 -0.63672 -0.46968 -0.63893 -0.46459 C -0.64154 -0.45857 -0.64505 -0.44792 -0.6474 -0.44098 C -0.64779 -0.4382 -0.64805 -0.43542 -0.64857 -0.43241 C -0.64922 -0.42963 -0.65039 -0.42686 -0.65104 -0.42385 C -0.65169 -0.42037 -0.65143 -0.41644 -0.65221 -0.41297 C -0.65482 -0.40047 -0.65456 -0.41065 -0.65456 -0.4044 L -0.65456 -0.39792 " pathEditMode="relative" rAng="0" ptsTypes="AAAAAAAAAAAAAAAAAAAAAAAAAAAAAAAAAAAAAAA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195" y="-34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10A537-84FD-468B-A04E-A9FDFDD59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Exel samen vatting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8315744-1734-C338-0782-085B774C6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Een samen vatting van mij huidige school rooster en een paar kosten van de school maar de kosten zijn zelf bedachte </a:t>
            </a:r>
          </a:p>
        </p:txBody>
      </p:sp>
    </p:spTree>
    <p:extLst>
      <p:ext uri="{BB962C8B-B14F-4D97-AF65-F5344CB8AC3E}">
        <p14:creationId xmlns:p14="http://schemas.microsoft.com/office/powerpoint/2010/main" val="69000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</TotalTime>
  <Words>59</Words>
  <Application>Microsoft Office PowerPoint</Application>
  <PresentationFormat>Breedbeeld</PresentationFormat>
  <Paragraphs>8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Samen vatting</vt:lpstr>
      <vt:lpstr>Samen vatting word</vt:lpstr>
      <vt:lpstr>Exel samen vatting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Samen vatting</dc:title>
  <dc:creator>Illias Bourjila</dc:creator>
  <cp:lastModifiedBy>Illias Bourjila</cp:lastModifiedBy>
  <cp:revision>1</cp:revision>
  <dcterms:created xsi:type="dcterms:W3CDTF">2023-09-12T07:02:26Z</dcterms:created>
  <dcterms:modified xsi:type="dcterms:W3CDTF">2023-09-12T07:11:00Z</dcterms:modified>
</cp:coreProperties>
</file>