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2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7435" y="4653136"/>
            <a:ext cx="10273141" cy="891530"/>
          </a:xfrm>
        </p:spPr>
        <p:txBody>
          <a:bodyPr/>
          <a:lstStyle>
            <a:lvl1pPr marL="0" indent="0">
              <a:buClr>
                <a:srgbClr val="808285"/>
              </a:buClr>
              <a:buSzPct val="120000"/>
              <a:buFontTx/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28801" y="5611689"/>
            <a:ext cx="8534400" cy="5536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A092C7D3-A214-4A25-B328-7B52DDE4AF08}" type="datetimeFigureOut">
              <a:rPr lang="nl-NL" smtClean="0"/>
              <a:pPr/>
              <a:t>13-9-2021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CF200DF-4635-4538-B79E-81A0988DF2E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326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404664"/>
            <a:ext cx="4011084" cy="1030436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3578075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7D3-A214-4A25-B328-7B52DDE4AF08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102816" cy="365125"/>
          </a:xfrm>
        </p:spPr>
        <p:txBody>
          <a:bodyPr/>
          <a:lstStyle/>
          <a:p>
            <a:fld id="{8CF200DF-4635-4538-B79E-81A0988DF2E2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8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4751851" y="404664"/>
            <a:ext cx="6816757" cy="4608512"/>
          </a:xfr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Font typeface="Arial" pitchFamily="34" charset="0"/>
              <a:buChar char="»"/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89059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7D3-A214-4A25-B328-7B52DDE4AF08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102816" cy="365125"/>
          </a:xfrm>
        </p:spPr>
        <p:txBody>
          <a:bodyPr/>
          <a:lstStyle/>
          <a:p>
            <a:fld id="{8CF200DF-4635-4538-B79E-81A0988DF2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9855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10129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3412975"/>
          </a:xfrm>
        </p:spPr>
        <p:txBody>
          <a:bodyPr vert="eaVert">
            <a:normAutofit/>
          </a:bodyPr>
          <a:lstStyle>
            <a:lvl1pPr marL="342900" indent="-342900">
              <a:buClr>
                <a:schemeClr val="bg1"/>
              </a:buClr>
              <a:buFont typeface="Arial" pitchFamily="34" charset="0"/>
              <a:buChar char="»"/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7D3-A214-4A25-B328-7B52DDE4AF08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006805" cy="365125"/>
          </a:xfrm>
        </p:spPr>
        <p:txBody>
          <a:bodyPr/>
          <a:lstStyle/>
          <a:p>
            <a:fld id="{8CF200DF-4635-4538-B79E-81A0988DF2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4900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404664"/>
            <a:ext cx="2743200" cy="460851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404665"/>
            <a:ext cx="8026400" cy="4629673"/>
          </a:xfrm>
        </p:spPr>
        <p:txBody>
          <a:bodyPr vert="eaVert">
            <a:norm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7D3-A214-4A25-B328-7B52DDE4AF08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102816" cy="365125"/>
          </a:xfrm>
        </p:spPr>
        <p:txBody>
          <a:bodyPr/>
          <a:lstStyle/>
          <a:p>
            <a:fld id="{8CF200DF-4635-4538-B79E-81A0988DF2E2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080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7D3-A214-4A25-B328-7B52DDE4AF08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102816" cy="365125"/>
          </a:xfrm>
        </p:spPr>
        <p:txBody>
          <a:bodyPr/>
          <a:lstStyle/>
          <a:p>
            <a:fld id="{8CF200DF-4635-4538-B79E-81A0988DF2E2}" type="slidenum">
              <a:rPr lang="nl-NL" smtClean="0"/>
              <a:t>‹nr.›</a:t>
            </a:fld>
            <a:endParaRPr lang="nl-NL"/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609600" y="2132856"/>
            <a:ext cx="10972800" cy="1143000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dirty="0"/>
              <a:t>Hier komt een titel van </a:t>
            </a:r>
            <a:br>
              <a:rPr lang="nl-NL" dirty="0"/>
            </a:br>
            <a:r>
              <a:rPr lang="nl-NL" dirty="0"/>
              <a:t>een nieuw hoofdstuk</a:t>
            </a:r>
          </a:p>
        </p:txBody>
      </p:sp>
    </p:spTree>
    <p:extLst>
      <p:ext uri="{BB962C8B-B14F-4D97-AF65-F5344CB8AC3E}">
        <p14:creationId xmlns:p14="http://schemas.microsoft.com/office/powerpoint/2010/main" val="3496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kop en liggende afbeeld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7D3-A214-4A25-B328-7B52DDE4AF08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102816" cy="365125"/>
          </a:xfrm>
        </p:spPr>
        <p:txBody>
          <a:bodyPr/>
          <a:lstStyle/>
          <a:p>
            <a:fld id="{8CF200DF-4635-4538-B79E-81A0988DF2E2}" type="slidenum">
              <a:rPr lang="nl-NL" smtClean="0"/>
              <a:t>‹nr.›</a:t>
            </a:fld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5" hasCustomPrompt="1"/>
          </p:nvPr>
        </p:nvSpPr>
        <p:spPr>
          <a:xfrm>
            <a:off x="623392" y="956742"/>
            <a:ext cx="6807200" cy="3408363"/>
          </a:xfrm>
        </p:spPr>
        <p:txBody>
          <a:bodyPr/>
          <a:lstStyle>
            <a:lvl1pPr>
              <a:buClr>
                <a:schemeClr val="bg1"/>
              </a:buClr>
              <a:defRPr baseline="0"/>
            </a:lvl1pPr>
          </a:lstStyle>
          <a:p>
            <a:r>
              <a:rPr lang="nl-NL" dirty="0"/>
              <a:t>Klik op het pictogram op een afbeelding toe te voegen.</a:t>
            </a:r>
            <a:br>
              <a:rPr lang="nl-NL" dirty="0"/>
            </a:br>
            <a:r>
              <a:rPr lang="nl-NL" dirty="0"/>
              <a:t>Als de afbeelding niet goed wordt weergegeven, klik dan rechts op de afbeelding, kies “afbeelding wijzigen” en voeg de afbeelding opnieuw toe.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728181" y="836712"/>
            <a:ext cx="4128459" cy="490066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Tussenkop</a:t>
            </a:r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6"/>
          </p:nvPr>
        </p:nvSpPr>
        <p:spPr>
          <a:xfrm>
            <a:off x="7728182" y="1412776"/>
            <a:ext cx="4127500" cy="3384376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4572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kop en staande afbeeld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7D3-A214-4A25-B328-7B52DDE4AF08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102816" cy="365125"/>
          </a:xfrm>
        </p:spPr>
        <p:txBody>
          <a:bodyPr/>
          <a:lstStyle/>
          <a:p>
            <a:fld id="{8CF200DF-4635-4538-B79E-81A0988DF2E2}" type="slidenum">
              <a:rPr lang="nl-NL" smtClean="0"/>
              <a:t>‹nr.›</a:t>
            </a:fld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5" hasCustomPrompt="1"/>
          </p:nvPr>
        </p:nvSpPr>
        <p:spPr>
          <a:xfrm>
            <a:off x="1103445" y="836712"/>
            <a:ext cx="4608512" cy="388843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Arial" pitchFamily="34" charset="0"/>
              <a:buChar char="»"/>
              <a:tabLst/>
              <a:defRPr/>
            </a:lvl1pPr>
          </a:lstStyle>
          <a:p>
            <a:r>
              <a:rPr lang="nl-NL" dirty="0"/>
              <a:t>Klik op het pictogram op een afbeelding toe te voegen.</a:t>
            </a:r>
            <a:br>
              <a:rPr lang="nl-NL" dirty="0"/>
            </a:br>
            <a:r>
              <a:rPr lang="nl-NL" dirty="0"/>
              <a:t>Als de afbeelding niet goed wordt weergegeven, klik dan rechts op de afbeelding, kies “afbeelding wijzigen” en voeg de afbeelding opnieuw toe.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384032" y="764704"/>
            <a:ext cx="5280587" cy="432048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Tussenkop</a:t>
            </a:r>
          </a:p>
        </p:txBody>
      </p:sp>
      <p:sp>
        <p:nvSpPr>
          <p:cNvPr id="10" name="Tijdelijke aanduiding voor tekst 7"/>
          <p:cNvSpPr>
            <a:spLocks noGrp="1"/>
          </p:cNvSpPr>
          <p:nvPr>
            <p:ph type="body" sz="quarter" idx="16"/>
          </p:nvPr>
        </p:nvSpPr>
        <p:spPr>
          <a:xfrm>
            <a:off x="6384032" y="1196752"/>
            <a:ext cx="5280587" cy="3528392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94712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kop en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7D3-A214-4A25-B328-7B52DDE4AF08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102816" cy="365125"/>
          </a:xfrm>
        </p:spPr>
        <p:txBody>
          <a:bodyPr/>
          <a:lstStyle/>
          <a:p>
            <a:fld id="{8CF200DF-4635-4538-B79E-81A0988DF2E2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3" hasCustomPrompt="1"/>
          </p:nvPr>
        </p:nvSpPr>
        <p:spPr>
          <a:xfrm>
            <a:off x="720411" y="2564904"/>
            <a:ext cx="10847173" cy="3024336"/>
          </a:xfrm>
        </p:spPr>
        <p:txBody>
          <a:bodyPr/>
          <a:lstStyle>
            <a:lvl1pPr marL="342900" indent="-342900">
              <a:buFont typeface="Arial" pitchFamily="34" charset="0"/>
              <a:buChar char="»"/>
              <a:defRPr sz="1800" baseline="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nl-NL" dirty="0"/>
              <a:t>Uw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392" y="1268760"/>
            <a:ext cx="10945216" cy="648072"/>
          </a:xfrm>
        </p:spPr>
        <p:txBody>
          <a:bodyPr>
            <a:noAutofit/>
          </a:bodyPr>
          <a:lstStyle>
            <a:lvl1pPr algn="l">
              <a:defRPr sz="4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4" hasCustomPrompt="1"/>
          </p:nvPr>
        </p:nvSpPr>
        <p:spPr>
          <a:xfrm>
            <a:off x="719403" y="2132138"/>
            <a:ext cx="10849205" cy="36075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E1001A"/>
                </a:solidFill>
              </a:defRPr>
            </a:lvl1pPr>
          </a:lstStyle>
          <a:p>
            <a:pPr lvl="0"/>
            <a:r>
              <a:rPr lang="nl-NL" dirty="0"/>
              <a:t>Evt. Tussenkop</a:t>
            </a:r>
          </a:p>
        </p:txBody>
      </p:sp>
    </p:spTree>
    <p:extLst>
      <p:ext uri="{BB962C8B-B14F-4D97-AF65-F5344CB8AC3E}">
        <p14:creationId xmlns:p14="http://schemas.microsoft.com/office/powerpoint/2010/main" val="354372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28111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780929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7D3-A214-4A25-B328-7B52DDE4AF08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102816" cy="365125"/>
          </a:xfrm>
        </p:spPr>
        <p:txBody>
          <a:bodyPr/>
          <a:lstStyle/>
          <a:p>
            <a:fld id="{8CF200DF-4635-4538-B79E-81A0988DF2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737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10129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3484984"/>
          </a:xfr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Font typeface="Arial" pitchFamily="34" charset="0"/>
              <a:buChar char="»"/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7D3-A214-4A25-B328-7B52DDE4AF08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102816" cy="365125"/>
          </a:xfrm>
        </p:spPr>
        <p:txBody>
          <a:bodyPr/>
          <a:lstStyle/>
          <a:p>
            <a:fld id="{8CF200DF-4635-4538-B79E-81A0988DF2E2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8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6192011" y="1600202"/>
            <a:ext cx="5384800" cy="3484983"/>
          </a:xfr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Font typeface="Arial" pitchFamily="34" charset="0"/>
              <a:buChar char="»"/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2334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10129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7D3-A214-4A25-B328-7B52DDE4AF08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102816" cy="365125"/>
          </a:xfrm>
        </p:spPr>
        <p:txBody>
          <a:bodyPr/>
          <a:lstStyle/>
          <a:p>
            <a:fld id="{8CF200DF-4635-4538-B79E-81A0988DF2E2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609600" y="2176266"/>
            <a:ext cx="5384800" cy="2836911"/>
          </a:xfr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Font typeface="Arial" pitchFamily="34" charset="0"/>
              <a:buChar char="»"/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inhoud 2"/>
          <p:cNvSpPr>
            <a:spLocks noGrp="1"/>
          </p:cNvSpPr>
          <p:nvPr>
            <p:ph sz="half" idx="14"/>
          </p:nvPr>
        </p:nvSpPr>
        <p:spPr>
          <a:xfrm>
            <a:off x="6192011" y="2176266"/>
            <a:ext cx="5384800" cy="2836911"/>
          </a:xfr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Font typeface="Arial" pitchFamily="34" charset="0"/>
              <a:buChar char="»"/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49868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7D3-A214-4A25-B328-7B52DDE4AF08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102816" cy="365125"/>
          </a:xfrm>
        </p:spPr>
        <p:txBody>
          <a:bodyPr/>
          <a:lstStyle/>
          <a:p>
            <a:fld id="{8CF200DF-4635-4538-B79E-81A0988DF2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407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C7D3-A214-4A25-B328-7B52DDE4AF08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200DF-4635-4538-B79E-81A0988DF2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993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808285"/>
        </a:buClr>
        <a:buSzPct val="120000"/>
        <a:buFont typeface="Arial" pitchFamily="34" charset="0"/>
        <a:buChar char="»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808285"/>
        </a:buClr>
        <a:buSzPct val="120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808285"/>
        </a:buClr>
        <a:buSzPct val="120000"/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808285"/>
        </a:buClr>
        <a:buSzPct val="120000"/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08285"/>
        </a:buClr>
        <a:buSzPct val="120000"/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A151AB7-3D81-4EE0-BFE4-D61E51DC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 OPG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92CFBAB-1E01-4B87-A53D-01713A0055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 sz="1600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551CDB1-0732-49DB-B272-3662A1F376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NL" dirty="0"/>
          </a:p>
          <a:p>
            <a:endParaRPr lang="nl-NL" dirty="0"/>
          </a:p>
          <a:p>
            <a:r>
              <a:rPr lang="nl-NL" dirty="0"/>
              <a:t>Maak een OPG diagram van onderstaand situatie en upload het in Teams / opdrachten</a:t>
            </a:r>
          </a:p>
          <a:p>
            <a:endParaRPr lang="nl-NL" dirty="0"/>
          </a:p>
          <a:p>
            <a:pPr marL="0" lvl="0" indent="0">
              <a:buNone/>
            </a:pPr>
            <a:r>
              <a:rPr lang="nl-NL" sz="2400" dirty="0">
                <a:solidFill>
                  <a:srgbClr val="E1001A"/>
                </a:solidFill>
              </a:rPr>
              <a:t>Situatie: TV werkt maar heb geen beeld</a:t>
            </a:r>
          </a:p>
          <a:p>
            <a:r>
              <a:rPr lang="nl-NL" dirty="0"/>
              <a:t>Gevolg:</a:t>
            </a:r>
          </a:p>
          <a:p>
            <a:r>
              <a:rPr lang="nl-NL" dirty="0"/>
              <a:t>Probleem:</a:t>
            </a:r>
          </a:p>
          <a:p>
            <a:r>
              <a:rPr lang="nl-NL"/>
              <a:t>Oorzaak: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46804417"/>
      </p:ext>
    </p:extLst>
  </p:cSld>
  <p:clrMapOvr>
    <a:masterClrMapping/>
  </p:clrMapOvr>
</p:sld>
</file>

<file path=ppt/theme/theme1.xml><?xml version="1.0" encoding="utf-8"?>
<a:theme xmlns:a="http://schemas.openxmlformats.org/drawingml/2006/main" name="Regio College - Grijs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CF8244917FD2439A02D36F4ED1774E" ma:contentTypeVersion="5" ma:contentTypeDescription="Een nieuw document maken." ma:contentTypeScope="" ma:versionID="e7e51e8cfdcfe61c856d1a651a6927d2">
  <xsd:schema xmlns:xsd="http://www.w3.org/2001/XMLSchema" xmlns:xs="http://www.w3.org/2001/XMLSchema" xmlns:p="http://schemas.microsoft.com/office/2006/metadata/properties" xmlns:ns2="59bbc668-0c4f-43c7-8909-c96bc69a3e78" targetNamespace="http://schemas.microsoft.com/office/2006/metadata/properties" ma:root="true" ma:fieldsID="ad3e559d718820ea2a4117d1116afc8e" ns2:_="">
    <xsd:import namespace="59bbc668-0c4f-43c7-8909-c96bc69a3e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bbc668-0c4f-43c7-8909-c96bc69a3e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73BB4F-27D2-4671-ACD4-FFCE9BFADEC9}"/>
</file>

<file path=customXml/itemProps2.xml><?xml version="1.0" encoding="utf-8"?>
<ds:datastoreItem xmlns:ds="http://schemas.openxmlformats.org/officeDocument/2006/customXml" ds:itemID="{0A671282-1E54-46F4-AAB2-FEA4FF58F821}"/>
</file>

<file path=customXml/itemProps3.xml><?xml version="1.0" encoding="utf-8"?>
<ds:datastoreItem xmlns:ds="http://schemas.openxmlformats.org/officeDocument/2006/customXml" ds:itemID="{D05EECFF-896C-4BF7-BCC1-37981A83CDF5}"/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</Words>
  <Application>Microsoft Office PowerPoint</Application>
  <PresentationFormat>Breedbeeld</PresentationFormat>
  <Paragraphs>9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4" baseType="lpstr">
      <vt:lpstr>Arial</vt:lpstr>
      <vt:lpstr>Calibri</vt:lpstr>
      <vt:lpstr>Regio College - Grijs</vt:lpstr>
      <vt:lpstr>Opdracht OPG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Opdracht OPG</dc:title>
  <dc:creator>Eric Bulters</dc:creator>
  <cp:lastModifiedBy>Eric Bulters</cp:lastModifiedBy>
  <cp:revision>6</cp:revision>
  <dcterms:created xsi:type="dcterms:W3CDTF">2020-09-02T09:27:06Z</dcterms:created>
  <dcterms:modified xsi:type="dcterms:W3CDTF">2021-09-13T08:18:49Z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0x0101007CCF8244917FD2439A02D36F4ED1774E</vt:lpwstr>
  </property>
</Properties>
</file>