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8"/>
  </p:notesMasterIdLst>
  <p:sldIdLst>
    <p:sldId id="344" r:id="rId6"/>
    <p:sldId id="256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8E754-0689-41C3-B69D-AC58911555D8}" v="3" dt="2023-10-11T09:35:52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lters" userId="S::bse@regiocollege.nl::10e4d726-0d50-4b67-9dfa-25915843f96b" providerId="AD" clId="Web-{D078E754-0689-41C3-B69D-AC58911555D8}"/>
    <pc:docChg chg="modSld">
      <pc:chgData name="Eric Bulters" userId="S::bse@regiocollege.nl::10e4d726-0d50-4b67-9dfa-25915843f96b" providerId="AD" clId="Web-{D078E754-0689-41C3-B69D-AC58911555D8}" dt="2023-10-11T09:35:52.670" v="2"/>
      <pc:docMkLst>
        <pc:docMk/>
      </pc:docMkLst>
      <pc:sldChg chg="addSp delSp modSp">
        <pc:chgData name="Eric Bulters" userId="S::bse@regiocollege.nl::10e4d726-0d50-4b67-9dfa-25915843f96b" providerId="AD" clId="Web-{D078E754-0689-41C3-B69D-AC58911555D8}" dt="2023-10-11T09:35:52.670" v="2"/>
        <pc:sldMkLst>
          <pc:docMk/>
          <pc:sldMk cId="1404969088" sldId="256"/>
        </pc:sldMkLst>
        <pc:graphicFrameChg chg="add del mod modGraphic">
          <ac:chgData name="Eric Bulters" userId="S::bse@regiocollege.nl::10e4d726-0d50-4b67-9dfa-25915843f96b" providerId="AD" clId="Web-{D078E754-0689-41C3-B69D-AC58911555D8}" dt="2023-10-11T09:35:52.670" v="2"/>
          <ac:graphicFrameMkLst>
            <pc:docMk/>
            <pc:sldMk cId="1404969088" sldId="256"/>
            <ac:graphicFrameMk id="3" creationId="{C116AAE3-203A-7C65-3799-0E4829A5F3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D34E-0837-4FC2-B771-8F6C2FB1C8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4779-F275-4D8B-B217-4C7DD90D88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730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627FE-E5AE-444C-9A08-43620482670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71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1D2BA-BDCC-4068-84FE-4A9A266D4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FA5A6E-28E6-49F2-8388-6A796E2C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0E37E8-2C8A-49C2-BF25-D5BDD6A9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B259F8-96D4-4C88-ABC5-3F0C9891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50BE8D-A200-4733-BC93-6158B457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0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653B-210E-48C6-973C-9325DF6C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9D46D9-347D-46E4-8736-3B11EDBC5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701012-2AAE-4CEF-9A40-055E2C4C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9859D8-9916-43F0-8C17-62C7F207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3E8270-B028-4542-B04F-F09C901A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E89A8-6208-48BB-935E-BE63F5AE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D3D172-3CB5-45D0-9CD8-0A6A6D45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8661E9-6BB6-442C-8D50-1938C818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AE98C9-7278-4FF5-BEE4-C0BBAF71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B83BB3-12D0-42F9-A10E-8C1A3306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74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7435" y="4653136"/>
            <a:ext cx="10273141" cy="891530"/>
          </a:xfrm>
        </p:spPr>
        <p:txBody>
          <a:bodyPr/>
          <a:lstStyle>
            <a:lvl1pPr marL="0" indent="0">
              <a:buClr>
                <a:srgbClr val="808285"/>
              </a:buClr>
              <a:buSzPct val="120000"/>
              <a:buFontTx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1" y="5611689"/>
            <a:ext cx="8534400" cy="553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092C7D3-A214-4A25-B328-7B52DDE4AF08}" type="datetimeFigureOut">
              <a:rPr lang="nl-NL" smtClean="0"/>
              <a:pPr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CF200DF-4635-4538-B79E-81A0988DF2E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3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609600" y="2132856"/>
            <a:ext cx="10972800" cy="1143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Hier komt een titel van </a:t>
            </a:r>
            <a:br>
              <a:rPr lang="nl-NL" dirty="0"/>
            </a:br>
            <a:r>
              <a:rPr lang="nl-NL" dirty="0"/>
              <a:t>een nieuw hoofdstuk</a:t>
            </a:r>
          </a:p>
        </p:txBody>
      </p:sp>
    </p:spTree>
    <p:extLst>
      <p:ext uri="{BB962C8B-B14F-4D97-AF65-F5344CB8AC3E}">
        <p14:creationId xmlns:p14="http://schemas.microsoft.com/office/powerpoint/2010/main" val="406796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ligge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623392" y="956742"/>
            <a:ext cx="6807200" cy="3408363"/>
          </a:xfrm>
        </p:spPr>
        <p:txBody>
          <a:bodyPr/>
          <a:lstStyle>
            <a:lvl1pPr>
              <a:buClr>
                <a:schemeClr val="bg1"/>
              </a:buClr>
              <a:defRPr baseline="0"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181" y="836712"/>
            <a:ext cx="4128459" cy="49006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7728182" y="1412776"/>
            <a:ext cx="4127500" cy="33843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4933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staa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1103445" y="836712"/>
            <a:ext cx="4608512" cy="388843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itchFamily="34" charset="0"/>
              <a:buChar char="»"/>
              <a:tabLst/>
              <a:defRPr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84032" y="764704"/>
            <a:ext cx="5280587" cy="43204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6384032" y="1196752"/>
            <a:ext cx="5280587" cy="3528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50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0411" y="2564904"/>
            <a:ext cx="10847173" cy="3024336"/>
          </a:xfrm>
        </p:spPr>
        <p:txBody>
          <a:bodyPr/>
          <a:lstStyle>
            <a:lvl1pPr marL="342900" indent="-342900">
              <a:buFont typeface="Arial" pitchFamily="34" charset="0"/>
              <a:buChar char="»"/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Uw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945216" cy="648072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2132138"/>
            <a:ext cx="10849205" cy="36075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E1001A"/>
                </a:solidFill>
              </a:defRPr>
            </a:lvl1pPr>
          </a:lstStyle>
          <a:p>
            <a:pPr lvl="0"/>
            <a:r>
              <a:rPr lang="nl-NL" dirty="0"/>
              <a:t>Evt. Tussenkop</a:t>
            </a:r>
          </a:p>
        </p:txBody>
      </p:sp>
    </p:spTree>
    <p:extLst>
      <p:ext uri="{BB962C8B-B14F-4D97-AF65-F5344CB8AC3E}">
        <p14:creationId xmlns:p14="http://schemas.microsoft.com/office/powerpoint/2010/main" val="3603674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28111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78092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497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484984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192011" y="1600202"/>
            <a:ext cx="5384800" cy="3484983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060580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09600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6192011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009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619CB-56B4-4204-9A3C-41C4204C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30FE52-1D23-4445-862B-62F1287A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F25E62-8C21-413E-8943-DB3E26FC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2E5B4D-A92F-46B0-84FF-57A47163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4A4E39-9B97-41A3-9302-AF90959D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34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020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4011084" cy="103043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35780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751851" y="404664"/>
            <a:ext cx="6816757" cy="460851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59061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436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3412975"/>
          </a:xfrm>
        </p:spPr>
        <p:txBody>
          <a:bodyPr vert="eaVert"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006805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6737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404664"/>
            <a:ext cx="2743200" cy="460851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404665"/>
            <a:ext cx="8026400" cy="4629673"/>
          </a:xfrm>
        </p:spPr>
        <p:txBody>
          <a:bodyPr vert="eaVert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52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725E-9F61-4F00-A4BD-3730C3AB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F9A9CD-DDFD-4ED2-A2FF-FBE8B328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948D0-9357-49AD-8A0F-DED52DBC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1C8828-4282-496E-95E9-79EFB54A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6CF0A7-1893-492A-BC1E-DC552493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58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60166-9D87-4D5C-902F-7526D26F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AB6EC4-1B7E-4E35-8363-CABC62C6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688CBA-BE40-4BD9-8AB3-7685322A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59FAF5-8F0F-4950-99B2-4AD85EBB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931550-3DB6-4D47-AF49-A6FDE97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CB2C2B-EAC9-49D6-82A7-2F3D4A89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F57B5-6997-4183-BC1E-F9526AD7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CEB1C6-F826-4025-B530-2FFEF65E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8633F1-708C-4CB1-B576-FD5CF94A7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80D570-B49E-4D30-80C0-648CF0142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C3F5FA-E603-42D1-A9AC-65A626BE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A14CF5C-2354-44A4-8F96-BA936473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94297E-8F84-4BF1-9397-3145E7E3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E611D9B-3B3F-4D8E-80CC-BECD67A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4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EED8A-09C2-4CC0-B476-1228842A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83B6908-06BD-48D6-9D38-FD7CF602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AB32633-C71D-4564-B154-832184E4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5D7C7C-44E4-493A-AFD4-8DA7AB9E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0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C2D6AD0-B8DD-4B87-92DD-B61004D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9204DB5-CFEA-447D-84BC-B1105ED4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26F112-09EA-47C0-AC85-A3E707F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4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F98B0-6C47-4F06-A1AA-932A24EB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BB060-35F5-468D-ADF2-EF79D106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A35CA0-B8A7-4BAC-8178-C1D79E50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E40A5D-7E18-4BA6-A7A6-2DD9453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FA78642-CF99-4F2C-BF5C-AD095D61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CEC9F1-76D8-48C6-BACB-BC0D3671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18736-249E-4CDE-9CFF-2120B641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7BF1F20-0C94-425D-AA65-B23075C4E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6698CA-6302-44F6-A1F6-890D7013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187A02-550F-4E05-955A-B745C882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8BB404-EBF9-4F58-9BA8-F2033642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057FCE-4550-4FE9-BDF7-A47A4AAD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8C17A25-16D7-45C1-B29A-E02D95D6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1B7EA-602D-4F28-A410-628971FB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2C85DE-FAE7-4CBA-85DF-B30C21DFA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BDCC-08A6-48B0-8DEC-980B123AC22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527682-97CA-43E5-BCEC-F99D5257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1EC09A-6D66-40FB-B954-A6A1E459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177C-7BDA-4B39-8850-FC95E319778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69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C7D3-A214-4A25-B328-7B52DDE4AF08}" type="datetimeFigureOut">
              <a:rPr lang="nl-NL" smtClean="0"/>
              <a:t>19-10-2023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7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CFDD404-D4E0-48C3-904C-5263FC8F8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sz="2400" dirty="0"/>
          </a:p>
          <a:p>
            <a:r>
              <a:rPr lang="nl-NL" sz="2400" dirty="0"/>
              <a:t>Maak een </a:t>
            </a:r>
            <a:r>
              <a:rPr lang="nl-NL" sz="2400" dirty="0" err="1"/>
              <a:t>Use</a:t>
            </a:r>
            <a:r>
              <a:rPr lang="nl-NL" sz="2400" dirty="0"/>
              <a:t> Case diagram (nr. invoeren van snoep) en maak de </a:t>
            </a:r>
            <a:r>
              <a:rPr lang="nl-NL" sz="2400" dirty="0" err="1"/>
              <a:t>Use</a:t>
            </a:r>
            <a:r>
              <a:rPr lang="nl-NL" sz="2400" dirty="0"/>
              <a:t> Case Template.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1BEA1B-9BFF-40C9-9F51-8EA9D482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07EE7B-E56C-4C34-999B-4FD789345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7894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0">
            <a:extLst>
              <a:ext uri="{FF2B5EF4-FFF2-40B4-BE49-F238E27FC236}">
                <a16:creationId xmlns:a16="http://schemas.microsoft.com/office/drawing/2014/main" id="{EBEF8084-B640-4548-8EDA-BC250E63A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242392"/>
              </p:ext>
            </p:extLst>
          </p:nvPr>
        </p:nvGraphicFramePr>
        <p:xfrm>
          <a:off x="548240" y="744977"/>
          <a:ext cx="10753859" cy="4513181"/>
        </p:xfrm>
        <a:graphic>
          <a:graphicData uri="http://schemas.openxmlformats.org/drawingml/2006/table">
            <a:tbl>
              <a:tblPr/>
              <a:tblGrid>
                <a:gridCol w="21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5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NewRomanPSMT"/>
                        </a:rPr>
                        <a:t>Naam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Snoep automaat snoep er bij 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NewRomanPSMT"/>
                        </a:rPr>
                        <a:t>Versienr</a:t>
                      </a:r>
                      <a:endParaRPr kumimoji="0" lang="nl-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NewRomanPS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NewRomanPSMT"/>
                        </a:rPr>
                        <a:t>Actor(en)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Werknemer, bank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NewRomanPSMT"/>
                        </a:rPr>
                        <a:t>Pré</a:t>
                      </a: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NewRomanPSMT"/>
                        </a:rPr>
                        <a:t>-conditie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Snoep en een snoepautomaat hebben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NewRomanPSMT"/>
                        </a:rPr>
                        <a:t>Beschrijving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Een </a:t>
                      </a:r>
                      <a:r>
                        <a:rPr kumimoji="0" lang="nl-NL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maneer</a:t>
                      </a: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om snoep bij een snoepautomaat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5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Uitzondering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Als je werk voor iemand die snoep en automaat heb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Non-functionele </a:t>
                      </a:r>
                      <a:r>
                        <a:rPr kumimoji="0" lang="nl-N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requirements</a:t>
                      </a:r>
                      <a:endParaRPr kumimoji="0" lang="nl-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Gebruiken we nu (nog) niet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5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Post-conditie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Snoep in de </a:t>
                      </a: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automaat hebben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690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gio College - Grij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bbc668-0c4f-43c7-8909-c96bc69a3e78">
      <Terms xmlns="http://schemas.microsoft.com/office/infopath/2007/PartnerControls"/>
    </lcf76f155ced4ddcb4097134ff3c332f>
    <TaxCatchAll xmlns="04ec4763-d19b-4889-b83b-6e9b6f1a9b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11" ma:contentTypeDescription="Een nieuw document maken." ma:contentTypeScope="" ma:versionID="390ba84e140dd2d107da5d101d118a5f">
  <xsd:schema xmlns:xsd="http://www.w3.org/2001/XMLSchema" xmlns:xs="http://www.w3.org/2001/XMLSchema" xmlns:p="http://schemas.microsoft.com/office/2006/metadata/properties" xmlns:ns2="59bbc668-0c4f-43c7-8909-c96bc69a3e78" xmlns:ns3="04ec4763-d19b-4889-b83b-6e9b6f1a9b14" targetNamespace="http://schemas.microsoft.com/office/2006/metadata/properties" ma:root="true" ma:fieldsID="7da4b2326eb92cc96e56b46290aa8906" ns2:_="" ns3:_="">
    <xsd:import namespace="59bbc668-0c4f-43c7-8909-c96bc69a3e78"/>
    <xsd:import namespace="04ec4763-d19b-4889-b83b-6e9b6f1a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8f243d85-b6bf-4f2b-b917-396e5a11e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c4763-d19b-4889-b83b-6e9b6f1a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5443f7a-518b-4e4a-a61d-7319327cc0d8}" ma:internalName="TaxCatchAll" ma:showField="CatchAllData" ma:web="04ec4763-d19b-4889-b83b-6e9b6f1a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621FBB-75A8-4886-8BDE-8E9AC43B678D}">
  <ds:schemaRefs>
    <ds:schemaRef ds:uri="http://schemas.microsoft.com/office/2006/metadata/properties"/>
    <ds:schemaRef ds:uri="http://schemas.microsoft.com/office/infopath/2007/PartnerControls"/>
    <ds:schemaRef ds:uri="59bbc668-0c4f-43c7-8909-c96bc69a3e78"/>
    <ds:schemaRef ds:uri="04ec4763-d19b-4889-b83b-6e9b6f1a9b14"/>
  </ds:schemaRefs>
</ds:datastoreItem>
</file>

<file path=customXml/itemProps2.xml><?xml version="1.0" encoding="utf-8"?>
<ds:datastoreItem xmlns:ds="http://schemas.openxmlformats.org/officeDocument/2006/customXml" ds:itemID="{B3B6FC0B-0104-4F86-9BEC-C0ADCE6D52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bc668-0c4f-43c7-8909-c96bc69a3e78"/>
    <ds:schemaRef ds:uri="04ec4763-d19b-4889-b83b-6e9b6f1a9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F45439-DA23-482F-815D-375F20FF73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</Words>
  <Application>Microsoft Office PowerPoint</Application>
  <PresentationFormat>Breedbeeld</PresentationFormat>
  <Paragraphs>21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Kantoorthema</vt:lpstr>
      <vt:lpstr>Regio College - Grijs</vt:lpstr>
      <vt:lpstr>Use Case Diagram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Eric Bulters</dc:creator>
  <cp:lastModifiedBy>Illias Bourjila</cp:lastModifiedBy>
  <cp:revision>8</cp:revision>
  <dcterms:created xsi:type="dcterms:W3CDTF">2020-09-24T08:51:32Z</dcterms:created>
  <dcterms:modified xsi:type="dcterms:W3CDTF">2023-10-19T08:23:03Z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  <property fmtid="{D5CDD505-2E9C-101B-9397-08002B2CF9AE}" pid="3" name="MediaServiceImageTags">
    <vt:lpwstr/>
  </property>
</Properties>
</file>