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BD1A-6865-4DCE-AC64-44F14E9BF4BF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84285-F9A5-4770-A25D-0BB76C94A6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17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627FE-E5AE-444C-9A08-43620482670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71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AB92B-4D54-DF94-5147-9B7C4426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FAA2C9-5E63-2FE9-B290-447A067AB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8B950F-C720-6185-A2C2-12D8D6A3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498C94-5B9B-72FD-2AAD-D6A49263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734A89-6955-5475-79E5-C07C4CB0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235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12233-9E4A-D026-7779-04A7EF8C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5EAD59B-1561-3EE6-4A55-8D22ED653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31A3BC-543F-E763-F27B-33133368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B2DB86-F972-C9E6-EE21-5A11900F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1B7629-7712-4769-3A19-C840571F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2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E77B8BC-2DBB-6E79-6ADF-EA9727C0C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626B3A7-A413-E39A-D810-219D62587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0B5996-471F-0AD1-EAFF-CB908E4A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6DDBC4-5C6F-1609-9CCD-20B18C84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8A2F9A-00E3-443B-B6B2-60AD93D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99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ssenkop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7D3-A214-4A25-B328-7B52DDE4AF08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1102816" cy="365125"/>
          </a:xfrm>
        </p:spPr>
        <p:txBody>
          <a:bodyPr/>
          <a:lstStyle/>
          <a:p>
            <a:fld id="{8CF200DF-4635-4538-B79E-81A0988DF2E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720411" y="2564904"/>
            <a:ext cx="10847173" cy="3024336"/>
          </a:xfrm>
        </p:spPr>
        <p:txBody>
          <a:bodyPr/>
          <a:lstStyle>
            <a:lvl1pPr marL="342900" indent="-342900">
              <a:buFont typeface="Arial" pitchFamily="34" charset="0"/>
              <a:buChar char="»"/>
              <a:defRPr sz="1800" baseline="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dirty="0"/>
              <a:t>Uw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392" y="1268760"/>
            <a:ext cx="10945216" cy="648072"/>
          </a:xfrm>
        </p:spPr>
        <p:txBody>
          <a:bodyPr>
            <a:no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2132138"/>
            <a:ext cx="10849205" cy="36075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E1001A"/>
                </a:solidFill>
              </a:defRPr>
            </a:lvl1pPr>
          </a:lstStyle>
          <a:p>
            <a:pPr lvl="0"/>
            <a:r>
              <a:rPr lang="nl-NL" dirty="0"/>
              <a:t>Evt. Tussenkop</a:t>
            </a:r>
          </a:p>
        </p:txBody>
      </p:sp>
    </p:spTree>
    <p:extLst>
      <p:ext uri="{BB962C8B-B14F-4D97-AF65-F5344CB8AC3E}">
        <p14:creationId xmlns:p14="http://schemas.microsoft.com/office/powerpoint/2010/main" val="1692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32936-79B2-A596-E81F-C98B806F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98FF56-ED92-5CE5-8896-C9E0359F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DBD075-1C39-41BF-1A9C-444DF138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B74784-8463-1949-4A75-D2223243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2F620F-02FE-0C3A-A7F5-B6870F60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41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47580-E43C-4066-CB51-BC555A24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A85098-75AE-C0A3-07AE-545A0AF3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0B580-4EF2-A626-BA7B-30889463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BF7D55-4A3E-09D8-4645-90861995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FD0E90B-CE49-C866-4C8C-5EE031BB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0BAA9-E395-CF66-DA12-84883D93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B7155F-2BEB-3ADF-440D-D204737AF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1D2DA9-AD3A-EF46-03B7-EE56D91A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5AC5DE9-49A4-86B4-EE8D-C407A00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3F6C4B-05F4-BBE8-EE51-22FCE128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FF7C4B-C1AE-68F7-B53E-8EFD4FCF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3C21F-ADE0-0066-D6EA-B1F115DC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3CDEB8-95A3-3585-70EE-C6E263A5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2A8D9A-3897-E29A-FBDA-266464DA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537F78-C7CC-7C09-6EA2-0D256DB7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04636A-B706-B04E-BCAE-C29FC99DF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7A1D5C-3C58-D2F8-FDCA-EA6FE9CA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1DAC2F9-DC0E-77F4-BF16-9345DDEB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7C5CAD8-A1C4-872E-5BA2-8559CE7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43316-0F4D-C45C-E069-FCC4DB72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85B500-2816-C9F0-6A79-7AC3C79D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153D1A-E755-D179-1F6D-25DEFB65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702405-12DC-CD4B-8BC9-A84EC5BD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3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22AC6A-D0C0-2B42-6932-B22C7D9E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B08E87-011E-8578-89FB-6C11DC72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AD089C-B69F-764E-E9B1-A76DAFB4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52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EB0E-B5A3-48FA-38D5-DA11FF0B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E8682F-920E-CDA4-E47C-C38C0BD6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896FC5-132F-8AA0-3992-B6FF8AB8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04FEC5-04AB-C5AB-3B3E-46619B3E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B4C0BC-AC72-0599-B74D-153CAE62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1060DA-85DE-D4E0-F817-438374A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1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41020-D42B-D926-E065-FA5D263B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C2AE43-80EC-CB6C-0CE3-D425A5B1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EE6C2F-5879-CC63-4B82-9DC56BC85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83CABC-159F-253C-26DD-B2814ED7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B6D428-8DC5-CD52-93BE-7A5E022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933095-12E1-102B-2DF0-EE599A24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20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7F3A08-86D0-5EB4-1205-EE23B0BC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0DDE66-5EE7-D21F-DEA5-FA3EFFAC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A624A6-AA6B-0354-62CB-30825574E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C4FBC-3EE3-4901-BFE3-9995A0CF184B}" type="datetimeFigureOut">
              <a:rPr lang="nl-NL" smtClean="0"/>
              <a:t>12-10-2023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AEFBC6-0F7E-D8CF-EA57-F602BDC8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F3FBD8-0A24-6D2E-D12F-29206F2D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33BA-25E3-43B7-9234-B33589258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5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CFDD404-D4E0-48C3-904C-5263FC8F8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 sz="2400" dirty="0"/>
          </a:p>
          <a:p>
            <a:r>
              <a:rPr lang="nl-NL" sz="2400" dirty="0">
                <a:solidFill>
                  <a:prstClr val="black"/>
                </a:solidFill>
              </a:rPr>
              <a:t>Maak een </a:t>
            </a:r>
            <a:r>
              <a:rPr lang="nl-NL" sz="2400" dirty="0" err="1">
                <a:solidFill>
                  <a:prstClr val="black"/>
                </a:solidFill>
              </a:rPr>
              <a:t>Use</a:t>
            </a:r>
            <a:r>
              <a:rPr lang="nl-NL" sz="2400" dirty="0">
                <a:solidFill>
                  <a:prstClr val="black"/>
                </a:solidFill>
              </a:rPr>
              <a:t> Case Diagram werken in </a:t>
            </a:r>
            <a:r>
              <a:rPr lang="nl-NL" sz="2400" dirty="0" err="1">
                <a:solidFill>
                  <a:prstClr val="black"/>
                </a:solidFill>
              </a:rPr>
              <a:t>Umlet</a:t>
            </a:r>
            <a:r>
              <a:rPr lang="nl-NL" sz="2400" dirty="0">
                <a:solidFill>
                  <a:prstClr val="black"/>
                </a:solidFill>
              </a:rPr>
              <a:t> van een online treinkaartje kopen. Maak een print screen en lever in bij opdrachten in Teams.</a:t>
            </a:r>
            <a:endParaRPr lang="nl-NL" sz="2400" dirty="0"/>
          </a:p>
          <a:p>
            <a:r>
              <a:rPr lang="nl-NL" sz="2400" dirty="0"/>
              <a:t>Maak een </a:t>
            </a:r>
            <a:r>
              <a:rPr lang="nl-NL" sz="2400" dirty="0" err="1"/>
              <a:t>Use</a:t>
            </a:r>
            <a:r>
              <a:rPr lang="nl-NL" sz="2400" dirty="0"/>
              <a:t> Case Diagram Template van bovenstaande opdracht.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71BEA1B-9BFF-40C9-9F51-8EA9D482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Diagram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307EE7B-E56C-4C34-999B-4FD789345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7894286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11" ma:contentTypeDescription="Een nieuw document maken." ma:contentTypeScope="" ma:versionID="390ba84e140dd2d107da5d101d118a5f">
  <xsd:schema xmlns:xsd="http://www.w3.org/2001/XMLSchema" xmlns:xs="http://www.w3.org/2001/XMLSchema" xmlns:p="http://schemas.microsoft.com/office/2006/metadata/properties" xmlns:ns2="59bbc668-0c4f-43c7-8909-c96bc69a3e78" xmlns:ns3="04ec4763-d19b-4889-b83b-6e9b6f1a9b14" targetNamespace="http://schemas.microsoft.com/office/2006/metadata/properties" ma:root="true" ma:fieldsID="7da4b2326eb92cc96e56b46290aa8906" ns2:_="" ns3:_="">
    <xsd:import namespace="59bbc668-0c4f-43c7-8909-c96bc69a3e78"/>
    <xsd:import namespace="04ec4763-d19b-4889-b83b-6e9b6f1a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8f243d85-b6bf-4f2b-b917-396e5a11e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c4763-d19b-4889-b83b-6e9b6f1a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5443f7a-518b-4e4a-a61d-7319327cc0d8}" ma:internalName="TaxCatchAll" ma:showField="CatchAllData" ma:web="04ec4763-d19b-4889-b83b-6e9b6f1a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bbc668-0c4f-43c7-8909-c96bc69a3e78">
      <Terms xmlns="http://schemas.microsoft.com/office/infopath/2007/PartnerControls"/>
    </lcf76f155ced4ddcb4097134ff3c332f>
    <TaxCatchAll xmlns="04ec4763-d19b-4889-b83b-6e9b6f1a9b14" xsi:nil="true"/>
  </documentManagement>
</p:properties>
</file>

<file path=customXml/itemProps1.xml><?xml version="1.0" encoding="utf-8"?>
<ds:datastoreItem xmlns:ds="http://schemas.openxmlformats.org/officeDocument/2006/customXml" ds:itemID="{4C5346AE-4EBB-4A7F-9BD0-125EE1D038DA}"/>
</file>

<file path=customXml/itemProps2.xml><?xml version="1.0" encoding="utf-8"?>
<ds:datastoreItem xmlns:ds="http://schemas.openxmlformats.org/officeDocument/2006/customXml" ds:itemID="{0CC7744A-FB0C-47E7-80C5-29E79F79CB00}"/>
</file>

<file path=customXml/itemProps3.xml><?xml version="1.0" encoding="utf-8"?>
<ds:datastoreItem xmlns:ds="http://schemas.openxmlformats.org/officeDocument/2006/customXml" ds:itemID="{1D822F22-05E2-459F-A83F-355A2B25D5E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Breedbeeld</PresentationFormat>
  <Paragraphs>6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Eric Bulters</dc:creator>
  <cp:lastModifiedBy>Eric Bulters</cp:lastModifiedBy>
  <cp:revision>1</cp:revision>
  <dcterms:created xsi:type="dcterms:W3CDTF">2023-10-12T09:25:42Z</dcterms:created>
  <dcterms:modified xsi:type="dcterms:W3CDTF">2023-10-12T09:26:23Z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</Properties>
</file>