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9B93-4D44-4988-89B4-2A5B6D98AD2D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0395-97E0-424E-9694-2CAB883E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8"/>
          <a:stretch>
            <a:fillRect/>
          </a:stretch>
        </p:blipFill>
        <p:spPr bwMode="auto">
          <a:xfrm>
            <a:off x="4379975" y="395005"/>
            <a:ext cx="3360268" cy="27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6"/>
          <a:stretch>
            <a:fillRect/>
          </a:stretch>
        </p:blipFill>
        <p:spPr bwMode="auto">
          <a:xfrm>
            <a:off x="4379975" y="3622272"/>
            <a:ext cx="4619554" cy="3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-1" y="7352"/>
            <a:ext cx="252665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mbria" pitchFamily="18" charset="0"/>
                <a:cs typeface="Times New Roman" pitchFamily="18" charset="0"/>
              </a:rPr>
              <a:t>2000-2004 (Top 10), 2005-2012 (Top 25)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1" y="3505097"/>
            <a:ext cx="80502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mbria" pitchFamily="18" charset="0"/>
                <a:cs typeface="Times New Roman" pitchFamily="18" charset="0"/>
              </a:rPr>
              <a:t>2012-2014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" y="76448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845247" y="0"/>
            <a:ext cx="12987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mbria" pitchFamily="18" charset="0"/>
                <a:cs typeface="Times New Roman" pitchFamily="18" charset="0"/>
              </a:rPr>
              <a:t>2000-2008: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mbria" pitchFamily="18" charset="0"/>
                <a:cs typeface="Times New Roman" pitchFamily="18" charset="0"/>
              </a:rPr>
              <a:t> SSS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baseline="0" dirty="0" smtClean="0">
                <a:latin typeface="Calibri" pitchFamily="34" charset="0"/>
                <a:ea typeface="Cambria" pitchFamily="18" charset="0"/>
                <a:cs typeface="Times New Roman" pitchFamily="18" charset="0"/>
              </a:rPr>
              <a:t>2009-2014:</a:t>
            </a:r>
            <a:r>
              <a:rPr lang="en-US" altLang="en-US" sz="1100" b="1" dirty="0" smtClean="0">
                <a:latin typeface="Calibri" pitchFamily="34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altLang="en-US" sz="1100" b="1" dirty="0" err="1" smtClean="0">
                <a:latin typeface="Calibri" pitchFamily="34" charset="0"/>
                <a:ea typeface="Cambria" pitchFamily="18" charset="0"/>
                <a:cs typeface="Times New Roman" pitchFamily="18" charset="0"/>
              </a:rPr>
              <a:t>Westat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27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3704"/>
          <a:stretch/>
        </p:blipFill>
        <p:spPr bwMode="auto">
          <a:xfrm>
            <a:off x="1461195" y="1166774"/>
            <a:ext cx="1700022" cy="1330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3161217" y="1508750"/>
            <a:ext cx="13408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"/>
          <a:stretch/>
        </p:blipFill>
        <p:spPr bwMode="auto">
          <a:xfrm>
            <a:off x="69061" y="4389125"/>
            <a:ext cx="3668230" cy="1334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35219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84932" y="5056411"/>
            <a:ext cx="6981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38450" y="4352925"/>
            <a:ext cx="898841" cy="137077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10175" y="4962526"/>
            <a:ext cx="1447800" cy="1905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87870" y="1208668"/>
            <a:ext cx="1063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SAS program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57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35384"/>
              </p:ext>
            </p:extLst>
          </p:nvPr>
        </p:nvGraphicFramePr>
        <p:xfrm>
          <a:off x="0" y="49360"/>
          <a:ext cx="9144000" cy="414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340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Advantages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Disadvantages</a:t>
                      </a:r>
                      <a:endParaRPr lang="en-US" sz="1100" dirty="0"/>
                    </a:p>
                  </a:txBody>
                  <a:tcPr/>
                </a:tc>
              </a:tr>
              <a:tr h="68719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Only have tables for therapeutic classes,</a:t>
                      </a:r>
                      <a:r>
                        <a:rPr lang="en-US" sz="1100" baseline="0" dirty="0" smtClean="0"/>
                        <a:t> not Prescribed Drugs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Consistent </a:t>
                      </a:r>
                      <a:r>
                        <a:rPr lang="en-US" sz="1100" dirty="0" smtClean="0"/>
                        <a:t>across years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Easy</a:t>
                      </a:r>
                      <a:r>
                        <a:rPr lang="en-US" sz="1100" baseline="0" dirty="0" smtClean="0"/>
                        <a:t> to program from PUFs (TC1)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Omit valuable info</a:t>
                      </a:r>
                      <a:r>
                        <a:rPr lang="en-US" sz="1100" baseline="0" dirty="0" smtClean="0"/>
                        <a:t> on RX names</a:t>
                      </a:r>
                      <a:endParaRPr lang="en-US" sz="1100" dirty="0"/>
                    </a:p>
                  </a:txBody>
                  <a:tcPr/>
                </a:tc>
              </a:tr>
              <a:tr h="9074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 existing tables</a:t>
                      </a:r>
                      <a:r>
                        <a:rPr lang="en-US" sz="1100" baseline="0" dirty="0" smtClean="0"/>
                        <a:t> as is, do not provide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Less work for everyone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Inconsistent</a:t>
                      </a:r>
                      <a:r>
                        <a:rPr lang="en-US" sz="1100" baseline="0" dirty="0" smtClean="0"/>
                        <a:t> across years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Users can’t re-create tables using only PUFs (even though it looks like they can)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9074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Update </a:t>
                      </a:r>
                      <a:r>
                        <a:rPr lang="en-US" sz="1100" baseline="0" dirty="0" smtClean="0"/>
                        <a:t>tables to be consistent across all years,  do not provide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Consistent across years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More work for SSS / </a:t>
                      </a:r>
                      <a:r>
                        <a:rPr lang="en-US" sz="1100" dirty="0" err="1" smtClean="0"/>
                        <a:t>Westat</a:t>
                      </a:r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Users can’t re-create tables using only PUFs (even though it looks like they can)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12347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 RXDRGNAM to all files, via Appendix files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Consistent </a:t>
                      </a:r>
                      <a:r>
                        <a:rPr lang="en-US" sz="1100" baseline="0" dirty="0" smtClean="0"/>
                        <a:t>across years</a:t>
                      </a:r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dirty="0" smtClean="0"/>
                        <a:t>Users can</a:t>
                      </a:r>
                      <a:r>
                        <a:rPr lang="en-US" sz="1100" baseline="0" dirty="0" smtClean="0"/>
                        <a:t> easily recreate tables using PUFs</a:t>
                      </a:r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Potentially fix error in classifying Therapeutic Classes from 1996-2002.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More work for SSS / </a:t>
                      </a:r>
                      <a:r>
                        <a:rPr lang="en-US" sz="1100" dirty="0" err="1" smtClean="0"/>
                        <a:t>Westat</a:t>
                      </a:r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Need to update yearly</a:t>
                      </a:r>
                    </a:p>
                    <a:p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5"/>
          <a:stretch/>
        </p:blipFill>
        <p:spPr bwMode="auto">
          <a:xfrm>
            <a:off x="40211" y="4734770"/>
            <a:ext cx="4839030" cy="8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210" y="5037477"/>
            <a:ext cx="4839031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" b="25682"/>
          <a:stretch/>
        </p:blipFill>
        <p:spPr bwMode="auto">
          <a:xfrm>
            <a:off x="5135685" y="4273911"/>
            <a:ext cx="4023681" cy="25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82180" y="6040539"/>
            <a:ext cx="115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RXDRGNAM?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57520" y="6179038"/>
            <a:ext cx="9601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Mitchell</dc:creator>
  <cp:lastModifiedBy>E Mitchell</cp:lastModifiedBy>
  <cp:revision>10</cp:revision>
  <dcterms:created xsi:type="dcterms:W3CDTF">2017-06-05T13:04:53Z</dcterms:created>
  <dcterms:modified xsi:type="dcterms:W3CDTF">2017-06-05T13:59:17Z</dcterms:modified>
</cp:coreProperties>
</file>