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3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>
      <p:cViewPr varScale="1">
        <p:scale>
          <a:sx n="45" d="100"/>
          <a:sy n="45" d="100"/>
        </p:scale>
        <p:origin x="232" y="55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58920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sec-networks.com/blog/internet-of-things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9.06.2022.    Chaotic-Workers"/>
          <p:cNvSpPr txBox="1">
            <a:spLocks noGrp="1"/>
          </p:cNvSpPr>
          <p:nvPr>
            <p:ph type="body" idx="21"/>
          </p:nvPr>
        </p:nvSpPr>
        <p:spPr>
          <a:xfrm>
            <a:off x="1206499" y="9823962"/>
            <a:ext cx="21971002" cy="63697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>
            <a:lvl1pPr algn="r"/>
          </a:lstStyle>
          <a:p>
            <a:r>
              <a:rPr dirty="0"/>
              <a:t>29.06.2022.    Chaotic-Workers</a:t>
            </a:r>
          </a:p>
        </p:txBody>
      </p:sp>
      <p:sp>
        <p:nvSpPr>
          <p:cNvPr id="152" name="Smart Perfume Mixer"/>
          <p:cNvSpPr txBox="1">
            <a:spLocks noGrp="1"/>
          </p:cNvSpPr>
          <p:nvPr>
            <p:ph type="ctrTitle"/>
          </p:nvPr>
        </p:nvSpPr>
        <p:spPr>
          <a:xfrm>
            <a:off x="1206498" y="679497"/>
            <a:ext cx="21971004" cy="4648201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Smart Perfume Mixer</a:t>
            </a:r>
          </a:p>
        </p:txBody>
      </p:sp>
      <p:sp>
        <p:nvSpPr>
          <p:cNvPr id="153" name="Distributed systems/ advanced Embedded systems"/>
          <p:cNvSpPr txBox="1">
            <a:spLocks noGrp="1"/>
          </p:cNvSpPr>
          <p:nvPr>
            <p:ph type="subTitle" sz="quarter" idx="1"/>
          </p:nvPr>
        </p:nvSpPr>
        <p:spPr>
          <a:xfrm>
            <a:off x="1206499" y="5702116"/>
            <a:ext cx="21971001" cy="1905001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Distributed systems/ advanced Embedded systems</a:t>
            </a:r>
          </a:p>
        </p:txBody>
      </p:sp>
      <p:sp>
        <p:nvSpPr>
          <p:cNvPr id="2" name="Bent Arrow 1"/>
          <p:cNvSpPr/>
          <p:nvPr/>
        </p:nvSpPr>
        <p:spPr>
          <a:xfrm>
            <a:off x="914400" y="533400"/>
            <a:ext cx="6096000" cy="7315200"/>
          </a:xfrm>
          <a:prstGeom prst="ben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Bent Arrow 5"/>
          <p:cNvSpPr/>
          <p:nvPr/>
        </p:nvSpPr>
        <p:spPr>
          <a:xfrm rot="10800000">
            <a:off x="16916400" y="2438400"/>
            <a:ext cx="6096000" cy="7315200"/>
          </a:xfrm>
          <a:prstGeom prst="ben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Network…"/>
          <p:cNvSpPr txBox="1">
            <a:spLocks noGrp="1"/>
          </p:cNvSpPr>
          <p:nvPr>
            <p:ph type="body" sz="half" idx="1"/>
          </p:nvPr>
        </p:nvSpPr>
        <p:spPr>
          <a:xfrm>
            <a:off x="1206500" y="2984842"/>
            <a:ext cx="9779001" cy="8256630"/>
          </a:xfrm>
          <a:prstGeom prst="rect">
            <a:avLst/>
          </a:prstGeom>
        </p:spPr>
        <p:txBody>
          <a:bodyPr/>
          <a:lstStyle/>
          <a:p>
            <a:r>
              <a:rPr dirty="0"/>
              <a:t>Network</a:t>
            </a:r>
          </a:p>
          <a:p>
            <a:r>
              <a:rPr dirty="0"/>
              <a:t>Embedded with sensors</a:t>
            </a:r>
          </a:p>
          <a:p>
            <a:r>
              <a:rPr dirty="0"/>
              <a:t>Software</a:t>
            </a:r>
          </a:p>
          <a:p>
            <a:r>
              <a:rPr dirty="0"/>
              <a:t>Purpose of connecting</a:t>
            </a:r>
          </a:p>
          <a:p>
            <a:r>
              <a:rPr dirty="0"/>
              <a:t>Exchanging data</a:t>
            </a:r>
            <a:endParaRPr lang="en-US" dirty="0"/>
          </a:p>
          <a:p>
            <a:r>
              <a:rPr lang="en-US" dirty="0"/>
              <a:t>Motivation For project</a:t>
            </a:r>
            <a:endParaRPr dirty="0"/>
          </a:p>
        </p:txBody>
      </p:sp>
      <p:pic>
        <p:nvPicPr>
          <p:cNvPr id="156" name="Image" descr="Image"/>
          <p:cNvPicPr>
            <a:picLocks noGrp="1" noChangeAspect="1"/>
          </p:cNvPicPr>
          <p:nvPr>
            <p:ph type="pic" idx="22"/>
          </p:nvPr>
        </p:nvPicPr>
        <p:blipFill>
          <a:blip r:embed="rId2"/>
          <a:srcRect l="20626" r="20626"/>
          <a:stretch>
            <a:fillRect/>
          </a:stretch>
        </p:blipFill>
        <p:spPr>
          <a:xfrm>
            <a:off x="12192000" y="1263848"/>
            <a:ext cx="10916874" cy="11188205"/>
          </a:xfrm>
          <a:prstGeom prst="rect">
            <a:avLst/>
          </a:prstGeom>
        </p:spPr>
      </p:pic>
      <p:sp>
        <p:nvSpPr>
          <p:cNvPr id="157" name="Internet of Thing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Internet of Things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rocesses"/>
          <p:cNvSpPr txBox="1">
            <a:spLocks noGrp="1"/>
          </p:cNvSpPr>
          <p:nvPr>
            <p:ph type="body" idx="21"/>
          </p:nvPr>
        </p:nvSpPr>
        <p:spPr>
          <a:xfrm>
            <a:off x="1206500" y="2914162"/>
            <a:ext cx="9779000" cy="93478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Processes</a:t>
            </a:r>
          </a:p>
        </p:txBody>
      </p:sp>
      <p:sp>
        <p:nvSpPr>
          <p:cNvPr id="160" name="Collecting ingredients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Collecting ingredients</a:t>
            </a:r>
          </a:p>
          <a:p>
            <a:r>
              <a:rPr dirty="0"/>
              <a:t>Blending</a:t>
            </a:r>
          </a:p>
          <a:p>
            <a:r>
              <a:rPr dirty="0"/>
              <a:t>Extracting oils</a:t>
            </a:r>
          </a:p>
          <a:p>
            <a:r>
              <a:rPr dirty="0"/>
              <a:t>Aging</a:t>
            </a:r>
          </a:p>
          <a:p>
            <a:r>
              <a:rPr dirty="0"/>
              <a:t>Quality Control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1" name="Image" descr="Image"/>
          <p:cNvPicPr>
            <a:picLocks noGrp="1" noChangeAspect="1"/>
          </p:cNvPicPr>
          <p:nvPr>
            <p:ph type="pic" idx="22"/>
          </p:nvPr>
        </p:nvPicPr>
        <p:blipFill>
          <a:blip r:embed="rId2"/>
          <a:srcRect l="1212" r="1212"/>
          <a:stretch>
            <a:fillRect/>
          </a:stretch>
        </p:blipFill>
        <p:spPr>
          <a:xfrm>
            <a:off x="12192000" y="1263848"/>
            <a:ext cx="10916874" cy="11188205"/>
          </a:xfrm>
          <a:prstGeom prst="rect">
            <a:avLst/>
          </a:prstGeom>
        </p:spPr>
      </p:pic>
      <p:sp>
        <p:nvSpPr>
          <p:cNvPr id="162" name="Smart Perfume Mix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18888">
              <a:defRPr sz="7735" spc="-154"/>
            </a:lvl1pPr>
          </a:lstStyle>
          <a:p>
            <a:r>
              <a:t>Smart Perfume Mixer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Smart Control of Freshness</a:t>
            </a:r>
          </a:p>
          <a:p>
            <a:endParaRPr lang="en-US" dirty="0"/>
          </a:p>
          <a:p>
            <a:r>
              <a:rPr lang="en-US" dirty="0"/>
              <a:t>Pseudo Autonomous function </a:t>
            </a:r>
          </a:p>
          <a:p>
            <a:endParaRPr lang="en-US" dirty="0"/>
          </a:p>
          <a:p>
            <a:r>
              <a:rPr lang="en-US" dirty="0"/>
              <a:t>Remote Control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pic>
        <p:nvPicPr>
          <p:cNvPr id="3074" name="Picture 2" descr="C:\Users\user\Desktop\airfreshner pi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2667000"/>
            <a:ext cx="10896600" cy="826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4181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32084" y="-3352800"/>
            <a:ext cx="9779000" cy="5882273"/>
          </a:xfrm>
        </p:spPr>
        <p:txBody>
          <a:bodyPr/>
          <a:lstStyle/>
          <a:p>
            <a:r>
              <a:rPr lang="en-US" dirty="0"/>
              <a:t>RASPBERRY PI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>
          <a:xfrm>
            <a:off x="914400" y="7391400"/>
            <a:ext cx="15417800" cy="5385424"/>
          </a:xfrm>
        </p:spPr>
        <p:txBody>
          <a:bodyPr/>
          <a:lstStyle/>
          <a:p>
            <a:r>
              <a:rPr lang="en-US" dirty="0"/>
              <a:t>ARDUINO</a:t>
            </a:r>
          </a:p>
          <a:p>
            <a:endParaRPr lang="en-US" dirty="0"/>
          </a:p>
          <a:p>
            <a:r>
              <a:rPr lang="en-US" dirty="0"/>
              <a:t>MQTT </a:t>
            </a:r>
          </a:p>
          <a:p>
            <a:r>
              <a:rPr lang="en-US" dirty="0"/>
              <a:t>HTTP</a:t>
            </a:r>
          </a:p>
          <a:p>
            <a:endParaRPr lang="en-US" dirty="0"/>
          </a:p>
        </p:txBody>
      </p:sp>
      <p:pic>
        <p:nvPicPr>
          <p:cNvPr id="1026" name="Picture 2" descr="C:\Users\user\Downloads\WhatsApp Image 2022-06-28 at 10.35.37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942094" y="-1435893"/>
            <a:ext cx="6043612" cy="1074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ownloads\WhatsApp Image 2022-06-28 at 10.34.29 P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881295" y="5157788"/>
            <a:ext cx="5743575" cy="1021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9429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Untitled (4).jpg" descr="Untitled (4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544" y="1388019"/>
            <a:ext cx="15398182" cy="100860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wnloads\WhatsApp Image 2022-06-28 at 10.24.18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349823" y="-5375223"/>
            <a:ext cx="13741400" cy="2444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423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0" y="-289468"/>
            <a:ext cx="14351000" cy="37399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2115800" y="7696200"/>
            <a:ext cx="97790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endParaRPr lang="en-US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295400" y="3468668"/>
            <a:ext cx="21717000" cy="434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sz="2800" dirty="0"/>
              <a:t>https://www.pinterest.com/pin/357121445421835703/visual-search/?x=10&amp;y=10&amp;w=530&amp;h=397&amp;cropSource=6&amp;imageSignature=1ca92d4f2e50c21ab0a065478a901972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1371600" y="2154510"/>
            <a:ext cx="22631400" cy="4340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US" sz="2800" dirty="0">
                <a:hlinkClick r:id="rId2"/>
              </a:rPr>
              <a:t>https://www.prosec-networks.com/blog/internet-of-things/</a:t>
            </a:r>
            <a:endParaRPr lang="en-US" sz="2800" dirty="0"/>
          </a:p>
          <a:p>
            <a:r>
              <a:rPr lang="en-US" sz="2800" dirty="0"/>
              <a:t>https://www.alibaba.com/product-detail/High-Quality-Perfume-Mixer-and-Freezing_1600243829540.html</a:t>
            </a:r>
          </a:p>
        </p:txBody>
      </p:sp>
    </p:spTree>
    <p:extLst>
      <p:ext uri="{BB962C8B-B14F-4D97-AF65-F5344CB8AC3E}">
        <p14:creationId xmlns:p14="http://schemas.microsoft.com/office/powerpoint/2010/main" val="33615398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Custom 5">
      <a:dk1>
        <a:srgbClr val="20C8F7"/>
      </a:dk1>
      <a:lt1>
        <a:srgbClr val="0B5394"/>
      </a:lt1>
      <a:dk2>
        <a:srgbClr val="0B5394"/>
      </a:dk2>
      <a:lt2>
        <a:srgbClr val="079FCA"/>
      </a:lt2>
      <a:accent1>
        <a:srgbClr val="079FCA"/>
      </a:accent1>
      <a:accent2>
        <a:srgbClr val="009DD9"/>
      </a:accent2>
      <a:accent3>
        <a:srgbClr val="0BD0D9"/>
      </a:accent3>
      <a:accent4>
        <a:srgbClr val="3A9AF0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120</Words>
  <Application>Microsoft Macintosh PowerPoint</Application>
  <PresentationFormat>Custom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Helvetica Neue</vt:lpstr>
      <vt:lpstr>Helvetica Neue Medium</vt:lpstr>
      <vt:lpstr>21_BasicWhite</vt:lpstr>
      <vt:lpstr>Smart Perfume Mixer</vt:lpstr>
      <vt:lpstr>Internet of Things</vt:lpstr>
      <vt:lpstr>Smart Perfume Mixer</vt:lpstr>
      <vt:lpstr>Applications</vt:lpstr>
      <vt:lpstr>RASPBERRY PI 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Perfume Mixer</dc:title>
  <cp:lastModifiedBy>olamide oyekunle</cp:lastModifiedBy>
  <cp:revision>6</cp:revision>
  <dcterms:modified xsi:type="dcterms:W3CDTF">2022-06-28T21:57:28Z</dcterms:modified>
</cp:coreProperties>
</file>