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FFF"/>
    <a:srgbClr val="D5DDE3"/>
    <a:srgbClr val="EBE4C3"/>
    <a:srgbClr val="DCE3E8"/>
    <a:srgbClr val="CCD7DE"/>
    <a:srgbClr val="CED9E0"/>
    <a:srgbClr val="E3E9ED"/>
    <a:srgbClr val="E7DFB7"/>
    <a:srgbClr val="E7E5D1"/>
    <a:srgbClr val="B7A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282" y="-7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7668-7F11-486F-987E-90C652D301A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AD19-3A27-4869-99C0-E26D4D4F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1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7668-7F11-486F-987E-90C652D301A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AD19-3A27-4869-99C0-E26D4D4F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0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7668-7F11-486F-987E-90C652D301A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AD19-3A27-4869-99C0-E26D4D4F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5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7668-7F11-486F-987E-90C652D301A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AD19-3A27-4869-99C0-E26D4D4F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7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7668-7F11-486F-987E-90C652D301A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AD19-3A27-4869-99C0-E26D4D4F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9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7668-7F11-486F-987E-90C652D301A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AD19-3A27-4869-99C0-E26D4D4F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9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7668-7F11-486F-987E-90C652D301A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AD19-3A27-4869-99C0-E26D4D4F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9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7668-7F11-486F-987E-90C652D301A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AD19-3A27-4869-99C0-E26D4D4F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7668-7F11-486F-987E-90C652D301A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AD19-3A27-4869-99C0-E26D4D4F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4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7668-7F11-486F-987E-90C652D301A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AD19-3A27-4869-99C0-E26D4D4F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3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7668-7F11-486F-987E-90C652D301A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AD19-3A27-4869-99C0-E26D4D4F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7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B7668-7F11-486F-987E-90C652D301A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AD19-3A27-4869-99C0-E26D4D4F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7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9C04827E-7FBF-0519-FBCD-9E889FC0BDAF}"/>
              </a:ext>
            </a:extLst>
          </p:cNvPr>
          <p:cNvGrpSpPr/>
          <p:nvPr/>
        </p:nvGrpSpPr>
        <p:grpSpPr>
          <a:xfrm>
            <a:off x="10696409" y="12565967"/>
            <a:ext cx="15793879" cy="7132022"/>
            <a:chOff x="11245049" y="16650287"/>
            <a:chExt cx="15793879" cy="7132022"/>
          </a:xfrm>
        </p:grpSpPr>
        <p:pic>
          <p:nvPicPr>
            <p:cNvPr id="15" name="图片 14" descr="形状, 矩形&#10;&#10;描述已自动生成">
              <a:extLst>
                <a:ext uri="{FF2B5EF4-FFF2-40B4-BE49-F238E27FC236}">
                  <a16:creationId xmlns:a16="http://schemas.microsoft.com/office/drawing/2014/main" id="{94DA9CCE-3107-B78D-6A27-7A6104C26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5049" y="16650287"/>
              <a:ext cx="15617563" cy="7132022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384A645-6BA9-5671-002C-48914473E66E}"/>
                </a:ext>
              </a:extLst>
            </p:cNvPr>
            <p:cNvSpPr/>
            <p:nvPr/>
          </p:nvSpPr>
          <p:spPr>
            <a:xfrm>
              <a:off x="17331710" y="17617440"/>
              <a:ext cx="3444240" cy="99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Stiff thin film 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7E59CEB-1E71-5CE3-6677-47FA020ED090}"/>
                </a:ext>
              </a:extLst>
            </p:cNvPr>
            <p:cNvSpPr/>
            <p:nvPr/>
          </p:nvSpPr>
          <p:spPr>
            <a:xfrm>
              <a:off x="16356350" y="19720998"/>
              <a:ext cx="5394960" cy="990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Compliant substrate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29C60AE2-9B53-4E8D-CA39-CA6FE22F5A9B}"/>
                    </a:ext>
                  </a:extLst>
                </p:cNvPr>
                <p:cNvSpPr/>
                <p:nvPr/>
              </p:nvSpPr>
              <p:spPr>
                <a:xfrm>
                  <a:off x="16054304" y="21976224"/>
                  <a:ext cx="5999052" cy="72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𝑣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=0</m:t>
                      </m:r>
                    </m:oMath>
                  </a14:m>
                  <a:r>
                    <a:rPr lang="en-US" sz="2800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Roboto" panose="02000000000000000000" pitchFamily="2" charset="0"/>
                    </a:rPr>
                    <a:t>, 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Roboto" panose="02000000000000000000" pitchFamily="2" charset="0"/>
                    </a:rPr>
                    <a:t>Simply supported</a:t>
                  </a:r>
                </a:p>
              </p:txBody>
            </p:sp>
          </mc:Choice>
          <mc:Fallback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29C60AE2-9B53-4E8D-CA39-CA6FE22F5A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4304" y="21976224"/>
                  <a:ext cx="5999052" cy="720000"/>
                </a:xfrm>
                <a:prstGeom prst="rect">
                  <a:avLst/>
                </a:prstGeom>
                <a:blipFill>
                  <a:blip r:embed="rId3"/>
                  <a:stretch>
                    <a:fillRect b="-101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71CA266D-FF8F-4F54-7047-066986558E27}"/>
                    </a:ext>
                  </a:extLst>
                </p:cNvPr>
                <p:cNvSpPr/>
                <p:nvPr/>
              </p:nvSpPr>
              <p:spPr>
                <a:xfrm>
                  <a:off x="11696700" y="19495498"/>
                  <a:ext cx="1877462" cy="14416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𝑢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0</m:t>
                      </m:r>
                    </m:oMath>
                  </a14:m>
                  <a:r>
                    <a:rPr lang="en-US" sz="2800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Roboto" panose="02000000000000000000" pitchFamily="2" charset="0"/>
                    </a:rPr>
                    <a:t>,</a:t>
                  </a:r>
                </a:p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Roboto" panose="02000000000000000000" pitchFamily="2" charset="0"/>
                    </a:rPr>
                    <a:t>Symmetry</a:t>
                  </a:r>
                </a:p>
              </p:txBody>
            </p:sp>
          </mc:Choice>
          <mc:Fallback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71CA266D-FF8F-4F54-7047-066986558E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6700" y="19495498"/>
                  <a:ext cx="1877462" cy="1441601"/>
                </a:xfrm>
                <a:prstGeom prst="rect">
                  <a:avLst/>
                </a:prstGeom>
                <a:blipFill>
                  <a:blip r:embed="rId4"/>
                  <a:stretch>
                    <a:fillRect l="-2922" r="-259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A45A290-A3D2-0EBA-85CA-3A43B99CFC88}"/>
                </a:ext>
              </a:extLst>
            </p:cNvPr>
            <p:cNvSpPr/>
            <p:nvPr/>
          </p:nvSpPr>
          <p:spPr>
            <a:xfrm>
              <a:off x="24419198" y="19972020"/>
              <a:ext cx="2619730" cy="196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7FB72F1-9596-A904-5B09-3F2741954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91620" y="20170578"/>
              <a:ext cx="2118360" cy="0"/>
            </a:xfrm>
            <a:prstGeom prst="straightConnector1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AD8F343B-606B-CE62-26FF-E7F3D0DC67E9}"/>
                    </a:ext>
                  </a:extLst>
                </p:cNvPr>
                <p:cNvSpPr/>
                <p:nvPr/>
              </p:nvSpPr>
              <p:spPr>
                <a:xfrm>
                  <a:off x="24542961" y="20198471"/>
                  <a:ext cx="2337774" cy="124953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𝑢</m:t>
                      </m:r>
                    </m:oMath>
                  </a14:m>
                  <a:r>
                    <a:rPr lang="en-US" sz="2800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Roboto" panose="02000000000000000000" pitchFamily="2" charset="0"/>
                    </a:rPr>
                    <a:t>,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  <a:cs typeface="Roboto" panose="02000000000000000000" pitchFamily="2" charset="0"/>
                          </a:rPr>
                          <m:t>Prescribed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  <a:cs typeface="Roboto" panose="02000000000000000000" pitchFamily="2" charset="0"/>
                          </a:rPr>
                          <m:t>displacement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</mc:Choice>
          <mc:Fallback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AD8F343B-606B-CE62-26FF-E7F3D0DC67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961" y="20198471"/>
                  <a:ext cx="2337774" cy="1249533"/>
                </a:xfrm>
                <a:prstGeom prst="rect">
                  <a:avLst/>
                </a:prstGeom>
                <a:blipFill>
                  <a:blip r:embed="rId5"/>
                  <a:stretch>
                    <a:fillRect t="-9756" b="-48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35D0A8C-C7EE-FB09-8EFD-928D42EAEAB0}"/>
                </a:ext>
              </a:extLst>
            </p:cNvPr>
            <p:cNvSpPr/>
            <p:nvPr/>
          </p:nvSpPr>
          <p:spPr>
            <a:xfrm>
              <a:off x="13563599" y="18456078"/>
              <a:ext cx="360000" cy="360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D8F8676-9481-A3D0-B370-E74A581EC4B4}"/>
                </a:ext>
              </a:extLst>
            </p:cNvPr>
            <p:cNvSpPr/>
            <p:nvPr/>
          </p:nvSpPr>
          <p:spPr>
            <a:xfrm>
              <a:off x="24155383" y="18456078"/>
              <a:ext cx="360000" cy="360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88134F0-621E-6D7D-96A0-3DF969BF9F2A}"/>
                </a:ext>
              </a:extLst>
            </p:cNvPr>
            <p:cNvSpPr/>
            <p:nvPr/>
          </p:nvSpPr>
          <p:spPr>
            <a:xfrm>
              <a:off x="13653830" y="21607367"/>
              <a:ext cx="10800000" cy="36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3406164-79E2-A8B0-1975-35FAB080F418}"/>
                </a:ext>
              </a:extLst>
            </p:cNvPr>
            <p:cNvCxnSpPr/>
            <p:nvPr/>
          </p:nvCxnSpPr>
          <p:spPr>
            <a:xfrm>
              <a:off x="20535900" y="18326538"/>
              <a:ext cx="358140" cy="259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690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1DDCE2-9B94-7E24-44CD-6488ACC69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166" y="10994006"/>
            <a:ext cx="16200000" cy="5068017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9130908E-4D2C-0A53-BCD4-3D2B92FC8568}"/>
              </a:ext>
            </a:extLst>
          </p:cNvPr>
          <p:cNvGrpSpPr/>
          <p:nvPr/>
        </p:nvGrpSpPr>
        <p:grpSpPr>
          <a:xfrm>
            <a:off x="5935980" y="16924020"/>
            <a:ext cx="21930360" cy="7932420"/>
            <a:chOff x="5935980" y="16924020"/>
            <a:chExt cx="21930360" cy="793242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4A4772-9681-8B36-8189-E3565994FBC0}"/>
                </a:ext>
              </a:extLst>
            </p:cNvPr>
            <p:cNvSpPr/>
            <p:nvPr/>
          </p:nvSpPr>
          <p:spPr>
            <a:xfrm>
              <a:off x="5935980" y="16924020"/>
              <a:ext cx="21877020" cy="79324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97CF904-611E-F4BD-BDA3-3FBAEF96D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25"/>
            <a:stretch/>
          </p:blipFill>
          <p:spPr>
            <a:xfrm>
              <a:off x="6946166" y="17186980"/>
              <a:ext cx="17948985" cy="7318158"/>
            </a:xfrm>
            <a:prstGeom prst="rect">
              <a:avLst/>
            </a:prstGeom>
          </p:spPr>
        </p:pic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0B0426F-299E-967D-393E-F4D79FB8C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78100" y="20589240"/>
              <a:ext cx="22860" cy="2179320"/>
            </a:xfrm>
            <a:prstGeom prst="straightConnector1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90B15DF-CE27-6DBF-B6B6-7E60DBC740DD}"/>
                </a:ext>
              </a:extLst>
            </p:cNvPr>
            <p:cNvSpPr/>
            <p:nvPr/>
          </p:nvSpPr>
          <p:spPr>
            <a:xfrm>
              <a:off x="25078953" y="19968210"/>
              <a:ext cx="2787387" cy="163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Increasing compressive strain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6A6B33C-EDC2-62AE-7E91-F2FD02D4E228}"/>
                </a:ext>
              </a:extLst>
            </p:cNvPr>
            <p:cNvSpPr/>
            <p:nvPr/>
          </p:nvSpPr>
          <p:spPr>
            <a:xfrm>
              <a:off x="14108906" y="17579340"/>
              <a:ext cx="7844314" cy="990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Instability, growing wrinkle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2DC4D47-38B5-CFF4-4B7D-840FF1865A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285720" y="18112740"/>
              <a:ext cx="15240" cy="2103120"/>
            </a:xfrm>
            <a:prstGeom prst="straightConnector1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E264FD86-A9AF-C5BE-F038-6669C60F6A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7657"/>
            <a:stretch/>
          </p:blipFill>
          <p:spPr>
            <a:xfrm>
              <a:off x="6488965" y="17186980"/>
              <a:ext cx="457201" cy="7318158"/>
            </a:xfrm>
            <a:prstGeom prst="rect">
              <a:avLst/>
            </a:prstGeom>
          </p:spPr>
        </p:pic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750026D-56D4-1281-4E40-8EFD68040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38380" y="19697700"/>
              <a:ext cx="22860" cy="2179320"/>
            </a:xfrm>
            <a:prstGeom prst="straightConnector1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6B8CCDE-5704-367A-7D32-302D6DE27ADD}"/>
                </a:ext>
              </a:extLst>
            </p:cNvPr>
            <p:cNvSpPr/>
            <p:nvPr/>
          </p:nvSpPr>
          <p:spPr>
            <a:xfrm>
              <a:off x="15371073" y="22623780"/>
              <a:ext cx="1842507" cy="6934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Stable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21719B3-D1A0-FCA7-B41D-C66BF1C57449}"/>
              </a:ext>
            </a:extLst>
          </p:cNvPr>
          <p:cNvGrpSpPr/>
          <p:nvPr/>
        </p:nvGrpSpPr>
        <p:grpSpPr>
          <a:xfrm>
            <a:off x="5380062" y="25924719"/>
            <a:ext cx="19515088" cy="7318158"/>
            <a:chOff x="5380062" y="25924719"/>
            <a:chExt cx="19515088" cy="7318158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ED10435A-7185-FC99-E097-75D7CF129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0062" y="25924719"/>
              <a:ext cx="19515088" cy="7318158"/>
            </a:xfrm>
            <a:prstGeom prst="rect">
              <a:avLst/>
            </a:prstGeom>
          </p:spPr>
        </p:pic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9840EFB-81F9-6594-DC42-8A2B7BF8C930}"/>
                </a:ext>
              </a:extLst>
            </p:cNvPr>
            <p:cNvSpPr/>
            <p:nvPr/>
          </p:nvSpPr>
          <p:spPr>
            <a:xfrm>
              <a:off x="18973800" y="30412899"/>
              <a:ext cx="2910840" cy="6934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Wrinkle onset</a:t>
              </a: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BED4DD04-17BB-2A19-246F-E81190A7CC19}"/>
                </a:ext>
              </a:extLst>
            </p:cNvPr>
            <p:cNvCxnSpPr>
              <a:cxnSpLocks/>
            </p:cNvCxnSpPr>
            <p:nvPr/>
          </p:nvCxnSpPr>
          <p:spPr>
            <a:xfrm>
              <a:off x="21831300" y="31106319"/>
              <a:ext cx="701040" cy="506800"/>
            </a:xfrm>
            <a:prstGeom prst="straightConnector1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601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627</TotalTime>
  <Words>30</Words>
  <Application>Microsoft Office PowerPoint</Application>
  <PresentationFormat>自定义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Roboto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ZhuangChao</dc:creator>
  <cp:lastModifiedBy>ZhuangChao</cp:lastModifiedBy>
  <cp:revision>57</cp:revision>
  <dcterms:created xsi:type="dcterms:W3CDTF">2023-08-25T02:53:51Z</dcterms:created>
  <dcterms:modified xsi:type="dcterms:W3CDTF">2023-09-08T05:21:56Z</dcterms:modified>
</cp:coreProperties>
</file>