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FFF"/>
    <a:srgbClr val="D5DDE3"/>
    <a:srgbClr val="EBE4C3"/>
    <a:srgbClr val="DCE3E8"/>
    <a:srgbClr val="CCD7DE"/>
    <a:srgbClr val="CED9E0"/>
    <a:srgbClr val="E3E9ED"/>
    <a:srgbClr val="E7DFB7"/>
    <a:srgbClr val="E7E5D1"/>
    <a:srgbClr val="B7A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691" y="-2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7668-7F11-486F-987E-90C652D301A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AD19-3A27-4869-99C0-E26D4D4FC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1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7668-7F11-486F-987E-90C652D301A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AD19-3A27-4869-99C0-E26D4D4FC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0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7668-7F11-486F-987E-90C652D301A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AD19-3A27-4869-99C0-E26D4D4FC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5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7668-7F11-486F-987E-90C652D301A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AD19-3A27-4869-99C0-E26D4D4FC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7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7668-7F11-486F-987E-90C652D301A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AD19-3A27-4869-99C0-E26D4D4FC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9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7668-7F11-486F-987E-90C652D301A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AD19-3A27-4869-99C0-E26D4D4FC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9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7668-7F11-486F-987E-90C652D301A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AD19-3A27-4869-99C0-E26D4D4FC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9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7668-7F11-486F-987E-90C652D301A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AD19-3A27-4869-99C0-E26D4D4FC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7668-7F11-486F-987E-90C652D301A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AD19-3A27-4869-99C0-E26D4D4FC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4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7668-7F11-486F-987E-90C652D301A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AD19-3A27-4869-99C0-E26D4D4FC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3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7668-7F11-486F-987E-90C652D301A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AD19-3A27-4869-99C0-E26D4D4FC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7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B7668-7F11-486F-987E-90C652D301A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AD19-3A27-4869-99C0-E26D4D4FC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7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CF3D0D88-E086-AAC2-2CF5-6A2FC1621F4D}"/>
              </a:ext>
            </a:extLst>
          </p:cNvPr>
          <p:cNvGrpSpPr/>
          <p:nvPr/>
        </p:nvGrpSpPr>
        <p:grpSpPr>
          <a:xfrm>
            <a:off x="5913975" y="18306969"/>
            <a:ext cx="26017457" cy="17434013"/>
            <a:chOff x="5913975" y="18306969"/>
            <a:chExt cx="26017457" cy="17434013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0D7E2B75-1C15-61BF-93EF-51E4321E9A16}"/>
                </a:ext>
              </a:extLst>
            </p:cNvPr>
            <p:cNvGrpSpPr/>
            <p:nvPr/>
          </p:nvGrpSpPr>
          <p:grpSpPr>
            <a:xfrm>
              <a:off x="5913975" y="19360296"/>
              <a:ext cx="26017457" cy="16380686"/>
              <a:chOff x="5490066" y="19344286"/>
              <a:chExt cx="26017457" cy="16380686"/>
            </a:xfrm>
          </p:grpSpPr>
          <p:sp>
            <p:nvSpPr>
              <p:cNvPr id="2" name="弧形 1">
                <a:extLst>
                  <a:ext uri="{FF2B5EF4-FFF2-40B4-BE49-F238E27FC236}">
                    <a16:creationId xmlns:a16="http://schemas.microsoft.com/office/drawing/2014/main" id="{9D808FA9-C314-02C2-1824-C52F3FEC6CB3}"/>
                  </a:ext>
                </a:extLst>
              </p:cNvPr>
              <p:cNvSpPr/>
              <p:nvPr/>
            </p:nvSpPr>
            <p:spPr>
              <a:xfrm>
                <a:off x="5490066" y="20353792"/>
                <a:ext cx="26008313" cy="15371180"/>
              </a:xfrm>
              <a:prstGeom prst="arc">
                <a:avLst>
                  <a:gd name="adj1" fmla="val 16200000"/>
                  <a:gd name="adj2" fmla="val 18452703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弧形 3">
                <a:extLst>
                  <a:ext uri="{FF2B5EF4-FFF2-40B4-BE49-F238E27FC236}">
                    <a16:creationId xmlns:a16="http://schemas.microsoft.com/office/drawing/2014/main" id="{404ED7F0-1FDF-F866-9F2B-277ABEC04EE7}"/>
                  </a:ext>
                </a:extLst>
              </p:cNvPr>
              <p:cNvSpPr/>
              <p:nvPr/>
            </p:nvSpPr>
            <p:spPr>
              <a:xfrm>
                <a:off x="5490066" y="19856080"/>
                <a:ext cx="26008313" cy="15371180"/>
              </a:xfrm>
              <a:prstGeom prst="arc">
                <a:avLst>
                  <a:gd name="adj1" fmla="val 16200000"/>
                  <a:gd name="adj2" fmla="val 1849993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弧形 4">
                <a:extLst>
                  <a:ext uri="{FF2B5EF4-FFF2-40B4-BE49-F238E27FC236}">
                    <a16:creationId xmlns:a16="http://schemas.microsoft.com/office/drawing/2014/main" id="{3167B7B4-88C4-D756-F729-8C0FEEC2CA28}"/>
                  </a:ext>
                </a:extLst>
              </p:cNvPr>
              <p:cNvSpPr/>
              <p:nvPr/>
            </p:nvSpPr>
            <p:spPr>
              <a:xfrm>
                <a:off x="5490066" y="19358368"/>
                <a:ext cx="26008313" cy="15371180"/>
              </a:xfrm>
              <a:prstGeom prst="arc">
                <a:avLst>
                  <a:gd name="adj1" fmla="val 16200000"/>
                  <a:gd name="adj2" fmla="val 18554079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8391807F-87CD-15C2-DE32-9AE20A85D1E1}"/>
                  </a:ext>
                </a:extLst>
              </p:cNvPr>
              <p:cNvCxnSpPr/>
              <p:nvPr/>
            </p:nvCxnSpPr>
            <p:spPr>
              <a:xfrm>
                <a:off x="18505932" y="19344286"/>
                <a:ext cx="0" cy="10210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9ADBD53E-2441-6323-D193-109B82DCFE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851526" y="20109334"/>
                <a:ext cx="284062" cy="9386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弧形 33">
                <a:extLst>
                  <a:ext uri="{FF2B5EF4-FFF2-40B4-BE49-F238E27FC236}">
                    <a16:creationId xmlns:a16="http://schemas.microsoft.com/office/drawing/2014/main" id="{120E008B-3A29-A7EF-44AF-33F786FD0E56}"/>
                  </a:ext>
                </a:extLst>
              </p:cNvPr>
              <p:cNvSpPr/>
              <p:nvPr/>
            </p:nvSpPr>
            <p:spPr>
              <a:xfrm>
                <a:off x="5499210" y="19905828"/>
                <a:ext cx="26008313" cy="15371180"/>
              </a:xfrm>
              <a:prstGeom prst="arc">
                <a:avLst>
                  <a:gd name="adj1" fmla="val 16200000"/>
                  <a:gd name="adj2" fmla="val 16562703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E0867159-4E72-DD04-8F05-04C11685F4E3}"/>
                </a:ext>
              </a:extLst>
            </p:cNvPr>
            <p:cNvCxnSpPr>
              <a:cxnSpLocks/>
            </p:cNvCxnSpPr>
            <p:nvPr/>
          </p:nvCxnSpPr>
          <p:spPr>
            <a:xfrm>
              <a:off x="9992064" y="19360296"/>
              <a:ext cx="0" cy="1021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C681532-69FD-CE83-56B3-3A3196DF25EB}"/>
                </a:ext>
              </a:extLst>
            </p:cNvPr>
            <p:cNvCxnSpPr>
              <a:cxnSpLocks/>
            </p:cNvCxnSpPr>
            <p:nvPr/>
          </p:nvCxnSpPr>
          <p:spPr>
            <a:xfrm>
              <a:off x="9972360" y="19363094"/>
              <a:ext cx="54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FA0EDB1-5C6B-1E58-DA9C-7F374E001203}"/>
                </a:ext>
              </a:extLst>
            </p:cNvPr>
            <p:cNvCxnSpPr>
              <a:cxnSpLocks/>
            </p:cNvCxnSpPr>
            <p:nvPr/>
          </p:nvCxnSpPr>
          <p:spPr>
            <a:xfrm>
              <a:off x="9972361" y="20381376"/>
              <a:ext cx="54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ECCC632-B3D1-BE3E-AD0C-AE9FEB9E082D}"/>
                </a:ext>
              </a:extLst>
            </p:cNvPr>
            <p:cNvCxnSpPr>
              <a:cxnSpLocks/>
            </p:cNvCxnSpPr>
            <p:nvPr/>
          </p:nvCxnSpPr>
          <p:spPr>
            <a:xfrm>
              <a:off x="15355920" y="19360296"/>
              <a:ext cx="0" cy="1021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DDE040C-4FBE-7FC4-C14C-465E4A709B73}"/>
                </a:ext>
              </a:extLst>
            </p:cNvPr>
            <p:cNvCxnSpPr>
              <a:cxnSpLocks/>
            </p:cNvCxnSpPr>
            <p:nvPr/>
          </p:nvCxnSpPr>
          <p:spPr>
            <a:xfrm>
              <a:off x="9972361" y="19870836"/>
              <a:ext cx="54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BF7718BF-8AEB-A6D2-7C39-698CBA38928F}"/>
                </a:ext>
              </a:extLst>
            </p:cNvPr>
            <p:cNvCxnSpPr>
              <a:cxnSpLocks/>
            </p:cNvCxnSpPr>
            <p:nvPr/>
          </p:nvCxnSpPr>
          <p:spPr>
            <a:xfrm>
              <a:off x="9972361" y="19925530"/>
              <a:ext cx="83260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02A29D4-3095-D595-E555-4C26A149A1FC}"/>
                </a:ext>
              </a:extLst>
            </p:cNvPr>
            <p:cNvSpPr/>
            <p:nvPr/>
          </p:nvSpPr>
          <p:spPr>
            <a:xfrm>
              <a:off x="10702630" y="19242663"/>
              <a:ext cx="393946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Functional layer: P</a:t>
              </a:r>
              <a:r>
                <a:rPr lang="en-US" altLang="zh-CN" sz="2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olymer</a:t>
              </a:r>
              <a:endPara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2EF963C-8327-6E6F-443F-DDB511D5061A}"/>
                </a:ext>
              </a:extLst>
            </p:cNvPr>
            <p:cNvSpPr/>
            <p:nvPr/>
          </p:nvSpPr>
          <p:spPr>
            <a:xfrm>
              <a:off x="10441908" y="19772350"/>
              <a:ext cx="4460905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Inert structural layer: Silicon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14889BA-59DB-650B-A470-987C1998F2F1}"/>
                </a:ext>
              </a:extLst>
            </p:cNvPr>
            <p:cNvSpPr/>
            <p:nvPr/>
          </p:nvSpPr>
          <p:spPr>
            <a:xfrm>
              <a:off x="11428322" y="18306969"/>
              <a:ext cx="243894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</a:t>
              </a:r>
              <a:r>
                <a:rPr lang="en-US" altLang="zh-CN" sz="3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nitial state</a:t>
              </a:r>
              <a:endParaRPr lang="en-US" sz="3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D17AEE6-87B9-11C7-0FB4-B0D6726F7675}"/>
                </a:ext>
              </a:extLst>
            </p:cNvPr>
            <p:cNvSpPr/>
            <p:nvPr/>
          </p:nvSpPr>
          <p:spPr>
            <a:xfrm>
              <a:off x="19802987" y="18306969"/>
              <a:ext cx="355089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Polymer swelling</a:t>
              </a: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54276769-0F99-D697-E914-E870375EDB01}"/>
                </a:ext>
              </a:extLst>
            </p:cNvPr>
            <p:cNvCxnSpPr>
              <a:cxnSpLocks/>
            </p:cNvCxnSpPr>
            <p:nvPr/>
          </p:nvCxnSpPr>
          <p:spPr>
            <a:xfrm>
              <a:off x="15727680" y="19870836"/>
              <a:ext cx="26898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226F960-AD6A-4F60-6893-55107C65DF50}"/>
                </a:ext>
              </a:extLst>
            </p:cNvPr>
            <p:cNvSpPr/>
            <p:nvPr/>
          </p:nvSpPr>
          <p:spPr>
            <a:xfrm>
              <a:off x="15853141" y="19006430"/>
              <a:ext cx="2438938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Vapor absorption</a:t>
              </a: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09FEF8DC-B5BD-3368-8E6C-21C627F1F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23848" y="19865768"/>
              <a:ext cx="187236" cy="3649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8D1C18EB-981B-1472-F89C-1782058040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08446" y="19291417"/>
              <a:ext cx="57553" cy="4138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75303D7A-8A9F-6E7F-8690-755188C5C2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90957" y="19151567"/>
              <a:ext cx="137719" cy="3886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355FFBF7-1EBB-480E-2477-C4276FC3BC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74865" y="19898902"/>
              <a:ext cx="1" cy="6961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7D8DACB-CDB6-55D9-D5BD-71E1CCCAB5D0}"/>
                </a:ext>
              </a:extLst>
            </p:cNvPr>
            <p:cNvSpPr/>
            <p:nvPr/>
          </p:nvSpPr>
          <p:spPr>
            <a:xfrm>
              <a:off x="17181715" y="20450532"/>
              <a:ext cx="4396717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Piezoresistive readout</a:t>
              </a:r>
            </a:p>
          </p:txBody>
        </p: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10E2C768-F879-1893-138A-79F1F1F489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40367" y="19143947"/>
              <a:ext cx="2584" cy="4228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3E7C82E-EB80-B2B7-70A9-E74DB2741A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12284" y="19536365"/>
              <a:ext cx="141593" cy="4012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690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2C9C871-94C0-9091-5BF4-696B2C0732B6}"/>
              </a:ext>
            </a:extLst>
          </p:cNvPr>
          <p:cNvSpPr/>
          <p:nvPr/>
        </p:nvSpPr>
        <p:spPr>
          <a:xfrm>
            <a:off x="12708890" y="22881220"/>
            <a:ext cx="3629660" cy="18596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形状&#10;&#10;描述已自动生成">
            <a:extLst>
              <a:ext uri="{FF2B5EF4-FFF2-40B4-BE49-F238E27FC236}">
                <a16:creationId xmlns:a16="http://schemas.microsoft.com/office/drawing/2014/main" id="{E88ACEEC-BA87-0F45-F36D-92BABF253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915" y="23364497"/>
            <a:ext cx="900686" cy="899162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A099F72-576A-8917-6D1E-8E905C08642A}"/>
              </a:ext>
            </a:extLst>
          </p:cNvPr>
          <p:cNvGrpSpPr/>
          <p:nvPr/>
        </p:nvGrpSpPr>
        <p:grpSpPr>
          <a:xfrm>
            <a:off x="14625683" y="23364497"/>
            <a:ext cx="899943" cy="899943"/>
            <a:chOff x="14789513" y="20975627"/>
            <a:chExt cx="899943" cy="89994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E2B4C9A-6058-C769-62DD-588A3C92A6B1}"/>
                </a:ext>
              </a:extLst>
            </p:cNvPr>
            <p:cNvSpPr/>
            <p:nvPr/>
          </p:nvSpPr>
          <p:spPr>
            <a:xfrm>
              <a:off x="14789513" y="20976017"/>
              <a:ext cx="899943" cy="899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图片 5" descr="图片包含 徽标&#10;&#10;描述已自动生成">
              <a:extLst>
                <a:ext uri="{FF2B5EF4-FFF2-40B4-BE49-F238E27FC236}">
                  <a16:creationId xmlns:a16="http://schemas.microsoft.com/office/drawing/2014/main" id="{6B8A169E-4934-2DBC-00C3-07A931A95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9513" y="20975627"/>
              <a:ext cx="899943" cy="899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601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895</TotalTime>
  <Words>17</Words>
  <Application>Microsoft Office PowerPoint</Application>
  <PresentationFormat>自定义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ZhuangChao</dc:creator>
  <cp:lastModifiedBy>ZhuangChao</cp:lastModifiedBy>
  <cp:revision>67</cp:revision>
  <dcterms:created xsi:type="dcterms:W3CDTF">2023-08-25T02:53:51Z</dcterms:created>
  <dcterms:modified xsi:type="dcterms:W3CDTF">2023-09-22T03:24:33Z</dcterms:modified>
</cp:coreProperties>
</file>