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57" r:id="rId4"/>
    <p:sldId id="272" r:id="rId5"/>
    <p:sldId id="258" r:id="rId6"/>
    <p:sldId id="259" r:id="rId7"/>
    <p:sldId id="260" r:id="rId8"/>
    <p:sldId id="261" r:id="rId9"/>
    <p:sldId id="270" r:id="rId10"/>
    <p:sldId id="262" r:id="rId11"/>
    <p:sldId id="263" r:id="rId12"/>
    <p:sldId id="266" r:id="rId13"/>
    <p:sldId id="267" r:id="rId14"/>
    <p:sldId id="265" r:id="rId15"/>
    <p:sldId id="264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87126" autoAdjust="0"/>
  </p:normalViewPr>
  <p:slideViewPr>
    <p:cSldViewPr>
      <p:cViewPr varScale="1">
        <p:scale>
          <a:sx n="97" d="100"/>
          <a:sy n="97" d="100"/>
        </p:scale>
        <p:origin x="-20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744D1-15E9-4829-BA9C-DBE2DF8AA083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79718-4F0D-49DF-9881-C2DAABFF0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Schools are constantly telling us</a:t>
            </a:r>
            <a:r>
              <a:rPr lang="en-US" baseline="0" dirty="0" smtClean="0"/>
              <a:t> that everyone is equal and we are all peers, but that is not at all how companies operate</a:t>
            </a:r>
          </a:p>
          <a:p>
            <a:r>
              <a:rPr lang="en-US" baseline="0" dirty="0" smtClean="0"/>
              <a:t>We need experience operating in a management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79718-4F0D-49DF-9881-C2DAABFF0B5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build season, this is bound to be a lower priority</a:t>
            </a:r>
          </a:p>
          <a:p>
            <a:r>
              <a:rPr lang="en-US" dirty="0" smtClean="0"/>
              <a:t>However, it is something to begin thinking about, especially if</a:t>
            </a:r>
            <a:r>
              <a:rPr lang="en-US" baseline="0" dirty="0" smtClean="0"/>
              <a:t> you are striving toward the entrepreneurship award</a:t>
            </a:r>
            <a:endParaRPr lang="en-US" dirty="0" smtClean="0"/>
          </a:p>
          <a:p>
            <a:r>
              <a:rPr lang="en-US" dirty="0" smtClean="0"/>
              <a:t>We are still working on trying to be a good role model ourselves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79718-4F0D-49DF-9881-C2DAABFF0B5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31F-BF25-4D26-B4EF-F53A2BAF9366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8AAD-5F3A-42BA-951E-24BCC3962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31F-BF25-4D26-B4EF-F53A2BAF9366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8AAD-5F3A-42BA-951E-24BCC3962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31F-BF25-4D26-B4EF-F53A2BAF9366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8AAD-5F3A-42BA-951E-24BCC3962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31F-BF25-4D26-B4EF-F53A2BAF9366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8AAD-5F3A-42BA-951E-24BCC3962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31F-BF25-4D26-B4EF-F53A2BAF9366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8AAD-5F3A-42BA-951E-24BCC3962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31F-BF25-4D26-B4EF-F53A2BAF9366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8AAD-5F3A-42BA-951E-24BCC3962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31F-BF25-4D26-B4EF-F53A2BAF9366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8AAD-5F3A-42BA-951E-24BCC3962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31F-BF25-4D26-B4EF-F53A2BAF9366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8AAD-5F3A-42BA-951E-24BCC3962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31F-BF25-4D26-B4EF-F53A2BAF9366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8AAD-5F3A-42BA-951E-24BCC3962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31F-BF25-4D26-B4EF-F53A2BAF9366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8AAD-5F3A-42BA-951E-24BCC3962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F31F-BF25-4D26-B4EF-F53A2BAF9366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8AAD-5F3A-42BA-951E-24BCC3962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0F31F-BF25-4D26-B4EF-F53A2BAF9366}" type="datetimeFigureOut">
              <a:rPr lang="en-US" smtClean="0"/>
              <a:pPr/>
              <a:t>12/30/2014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B8AAD-5F3A-42BA-951E-24BCC3962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thechapr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to Meet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Whiteboard</a:t>
            </a:r>
          </a:p>
          <a:p>
            <a:r>
              <a:rPr lang="en-US" dirty="0" smtClean="0"/>
              <a:t>Chairs</a:t>
            </a:r>
          </a:p>
          <a:p>
            <a:r>
              <a:rPr lang="en-US" dirty="0" smtClean="0"/>
              <a:t>Shelves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Board of Directors</a:t>
            </a:r>
          </a:p>
          <a:p>
            <a:pPr lvl="1"/>
            <a:r>
              <a:rPr lang="en-US" dirty="0" smtClean="0"/>
              <a:t>A group of teachers and mentors whom the students report to on a weekly or monthly basis</a:t>
            </a:r>
          </a:p>
          <a:p>
            <a:pPr lvl="2"/>
            <a:r>
              <a:rPr lang="en-US" dirty="0" smtClean="0"/>
              <a:t>Builds accountability</a:t>
            </a:r>
          </a:p>
          <a:p>
            <a:pPr lvl="2"/>
            <a:r>
              <a:rPr lang="en-US" dirty="0" smtClean="0"/>
              <a:t>Gives practice presenting/selling ideas</a:t>
            </a:r>
          </a:p>
          <a:p>
            <a:r>
              <a:rPr lang="en-US" dirty="0" smtClean="0"/>
              <a:t>CEO/Manager</a:t>
            </a:r>
          </a:p>
          <a:p>
            <a:pPr lvl="1"/>
            <a:r>
              <a:rPr lang="en-US" dirty="0" smtClean="0"/>
              <a:t>One student held personally responsible for the success of the program</a:t>
            </a:r>
          </a:p>
          <a:p>
            <a:r>
              <a:rPr lang="en-US" dirty="0" smtClean="0"/>
              <a:t>Project Leads</a:t>
            </a:r>
          </a:p>
          <a:p>
            <a:pPr lvl="1"/>
            <a:r>
              <a:rPr lang="en-US" dirty="0" smtClean="0"/>
              <a:t>One student per project who is held responsible for the success of the project</a:t>
            </a:r>
          </a:p>
          <a:p>
            <a:pPr lvl="1"/>
            <a:r>
              <a:rPr lang="en-US" dirty="0" smtClean="0"/>
              <a:t>Gives brief reports on respective projects at board of directors meetings</a:t>
            </a:r>
          </a:p>
          <a:p>
            <a:r>
              <a:rPr lang="en-US" dirty="0" smtClean="0"/>
              <a:t>Individual Contributors</a:t>
            </a:r>
          </a:p>
          <a:p>
            <a:pPr lvl="1"/>
            <a:r>
              <a:rPr lang="en-US" dirty="0" smtClean="0"/>
              <a:t>Members of individual subgroups, held responsible for meeting deadlines and small portions of their projects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Mentors, industry experts, professors</a:t>
            </a:r>
          </a:p>
          <a:p>
            <a:pPr lvl="1"/>
            <a:r>
              <a:rPr lang="en-US" dirty="0" smtClean="0"/>
              <a:t>Huge galvanizing force, but then involved as little as possible</a:t>
            </a:r>
          </a:p>
          <a:p>
            <a:pPr lvl="1"/>
            <a:r>
              <a:rPr lang="en-US" dirty="0" smtClean="0"/>
              <a:t>After a student has done one project, he/she should be able to try to lead one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Always work it out on your own before trying to teach it</a:t>
            </a:r>
          </a:p>
          <a:p>
            <a:pPr lvl="1"/>
            <a:r>
              <a:rPr lang="en-US" dirty="0" smtClean="0"/>
              <a:t>For me, that was coding the project, then starting from scratch with my student</a:t>
            </a:r>
          </a:p>
          <a:p>
            <a:pPr lvl="2"/>
            <a:r>
              <a:rPr lang="en-US" dirty="0" smtClean="0"/>
              <a:t>Allows you to focus on teaching and engaging, rather than solving the problem and letting your student watch</a:t>
            </a:r>
          </a:p>
          <a:p>
            <a:r>
              <a:rPr lang="en-US" dirty="0" smtClean="0"/>
              <a:t>Always put someone on the hook and set a date</a:t>
            </a:r>
          </a:p>
          <a:p>
            <a:pPr lvl="1"/>
            <a:r>
              <a:rPr lang="en-US" dirty="0" smtClean="0"/>
              <a:t>Aka never let someone assume the other members of the group will get it done</a:t>
            </a:r>
          </a:p>
          <a:p>
            <a:r>
              <a:rPr lang="en-US" dirty="0" smtClean="0"/>
              <a:t>Document everything!!!</a:t>
            </a:r>
          </a:p>
          <a:p>
            <a:pPr lvl="1"/>
            <a:r>
              <a:rPr lang="en-US" dirty="0" smtClean="0"/>
              <a:t>We have been bad about this, and we constantly regret it</a:t>
            </a:r>
          </a:p>
          <a:p>
            <a:pPr lvl="1"/>
            <a:r>
              <a:rPr lang="en-US" dirty="0" smtClean="0"/>
              <a:t>Put someone in charge of taking pictures, organizing notes etc.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year turnover means constantly training new members</a:t>
            </a:r>
          </a:p>
          <a:p>
            <a:r>
              <a:rPr lang="en-US" dirty="0" smtClean="0"/>
              <a:t>Take on projects of varying difficulty so the less experienced can learn from the beginning</a:t>
            </a:r>
          </a:p>
          <a:p>
            <a:r>
              <a:rPr lang="en-US" dirty="0" smtClean="0"/>
              <a:t>Have experienced members host (film and publish) training sessions on basic skills needed for a project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Motivators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Experience not given by school curriculum</a:t>
            </a:r>
          </a:p>
          <a:p>
            <a:r>
              <a:rPr lang="en-US" dirty="0" smtClean="0"/>
              <a:t>Kudos from peers/mentors/community</a:t>
            </a:r>
          </a:p>
          <a:p>
            <a:r>
              <a:rPr lang="en-US" dirty="0" smtClean="0"/>
              <a:t>College app and resume builder</a:t>
            </a:r>
          </a:p>
          <a:p>
            <a:r>
              <a:rPr lang="en-US" dirty="0" smtClean="0"/>
              <a:t>Desire to see the project to completion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Interested in Beta Testing for us?</a:t>
            </a:r>
          </a:p>
          <a:p>
            <a:r>
              <a:rPr lang="en-US" dirty="0" smtClean="0"/>
              <a:t>Want to win the entrepreneurship award?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chapresearch.org/com/net/</a:t>
            </a:r>
            <a:r>
              <a:rPr lang="en-US" dirty="0" err="1" smtClean="0"/>
              <a:t>edu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thechapr@gmail.com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Background/Intro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Rachel Gardner, CEO of Chap Research</a:t>
            </a:r>
          </a:p>
          <a:p>
            <a:r>
              <a:rPr lang="en-US" dirty="0" smtClean="0"/>
              <a:t>Began XX</a:t>
            </a:r>
          </a:p>
          <a:p>
            <a:r>
              <a:rPr lang="en-US" dirty="0" smtClean="0"/>
              <a:t>Has XX members</a:t>
            </a:r>
          </a:p>
          <a:p>
            <a:r>
              <a:rPr lang="en-US" dirty="0" smtClean="0"/>
              <a:t>[mission statement or description of Chap Research]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 students the experience and confidence to succeed in college and career settings</a:t>
            </a:r>
          </a:p>
          <a:p>
            <a:pPr lvl="1"/>
            <a:r>
              <a:rPr lang="en-US" dirty="0" smtClean="0"/>
              <a:t>Helping them start from scratch</a:t>
            </a:r>
          </a:p>
          <a:p>
            <a:r>
              <a:rPr lang="en-US" dirty="0" smtClean="0"/>
              <a:t>Allow students to further explore/develop industry-applicable skills that are *not* taught in school</a:t>
            </a:r>
          </a:p>
          <a:p>
            <a:pPr lvl="1"/>
            <a:r>
              <a:rPr lang="en-US" dirty="0" smtClean="0"/>
              <a:t>Pitching to “investors”</a:t>
            </a:r>
          </a:p>
          <a:p>
            <a:pPr lvl="1"/>
            <a:r>
              <a:rPr lang="en-US" dirty="0" smtClean="0"/>
              <a:t>Working with customers</a:t>
            </a:r>
          </a:p>
          <a:p>
            <a:pPr lvl="1"/>
            <a:r>
              <a:rPr lang="en-US" dirty="0" smtClean="0"/>
              <a:t>Developing ideas</a:t>
            </a:r>
          </a:p>
          <a:p>
            <a:pPr lvl="1"/>
            <a:r>
              <a:rPr lang="en-US" dirty="0" smtClean="0"/>
              <a:t>Marketing products</a:t>
            </a:r>
          </a:p>
          <a:p>
            <a:pPr lvl="1"/>
            <a:r>
              <a:rPr lang="en-US" dirty="0" smtClean="0"/>
              <a:t>Managing others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Our Projects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remote control for FLL, FTC and FRC robots</a:t>
            </a:r>
            <a:endParaRPr lang="en-US" dirty="0"/>
          </a:p>
        </p:txBody>
      </p:sp>
      <p:pic>
        <p:nvPicPr>
          <p:cNvPr id="4" name="Picture 3" descr="v1.1 Case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2590800"/>
            <a:ext cx="4343400" cy="2496007"/>
          </a:xfrm>
          <a:prstGeom prst="rect">
            <a:avLst/>
          </a:prstGeom>
        </p:spPr>
      </p:pic>
      <p:sp>
        <p:nvSpPr>
          <p:cNvPr id="5" name="Explosion 1 4"/>
          <p:cNvSpPr/>
          <p:nvPr/>
        </p:nvSpPr>
        <p:spPr>
          <a:xfrm rot="1444514">
            <a:off x="-206812" y="5067075"/>
            <a:ext cx="2819400" cy="18288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FRC mode ready for beta!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MXP </a:t>
            </a:r>
            <a:r>
              <a:rPr lang="en-US" dirty="0" err="1" smtClean="0"/>
              <a:t>BeatBoard</a:t>
            </a:r>
            <a:endParaRPr lang="en-US" dirty="0"/>
          </a:p>
        </p:txBody>
      </p:sp>
      <p:pic>
        <p:nvPicPr>
          <p:cNvPr id="4" name="Content Placeholder 3" descr="chaprsch-page-0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3436" y="2133600"/>
            <a:ext cx="5857129" cy="4525963"/>
          </a:xfrm>
        </p:spPr>
      </p:pic>
      <p:sp>
        <p:nvSpPr>
          <p:cNvPr id="5" name="TextBox 4"/>
          <p:cNvSpPr txBox="1"/>
          <p:nvPr/>
        </p:nvSpPr>
        <p:spPr>
          <a:xfrm>
            <a:off x="1714500" y="13716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Separates sound into frequency bands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Could used to flash LEDs or actuate motors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TedEx</a:t>
            </a:r>
            <a:r>
              <a:rPr lang="en-US" dirty="0" smtClean="0"/>
              <a:t> Labs Project</a:t>
            </a:r>
            <a:endParaRPr lang="en-US" dirty="0"/>
          </a:p>
        </p:txBody>
      </p:sp>
      <p:pic>
        <p:nvPicPr>
          <p:cNvPr id="4" name="Content Placeholder 3" descr="Wir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2819400"/>
            <a:ext cx="6004278" cy="3377407"/>
          </a:xfrm>
        </p:spPr>
      </p:pic>
      <p:sp>
        <p:nvSpPr>
          <p:cNvPr id="5" name="TextBox 4"/>
          <p:cNvSpPr txBox="1"/>
          <p:nvPr/>
        </p:nvSpPr>
        <p:spPr>
          <a:xfrm>
            <a:off x="993104" y="1600200"/>
            <a:ext cx="72299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dirty="0" smtClean="0"/>
              <a:t> A spiral or basket of fruit to be used as touch sensors</a:t>
            </a:r>
          </a:p>
          <a:p>
            <a:pPr>
              <a:buFont typeface="Arial" pitchFamily="34" charset="0"/>
              <a:buChar char="•"/>
            </a:pPr>
            <a:r>
              <a:rPr lang="en-US" sz="2500" dirty="0" smtClean="0"/>
              <a:t> Has “</a:t>
            </a:r>
            <a:r>
              <a:rPr lang="en-US" sz="2500" dirty="0" err="1" smtClean="0"/>
              <a:t>BopIt</a:t>
            </a:r>
            <a:r>
              <a:rPr lang="en-US" sz="2500" dirty="0" smtClean="0"/>
              <a:t>”, “Simon” and “Space Game” modes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Brainstorming session</a:t>
            </a:r>
          </a:p>
          <a:p>
            <a:pPr lvl="1"/>
            <a:r>
              <a:rPr lang="en-US" dirty="0" smtClean="0"/>
              <a:t>Write/draw out ideas on a whiteboard</a:t>
            </a:r>
          </a:p>
          <a:p>
            <a:r>
              <a:rPr lang="en-US" dirty="0" smtClean="0"/>
              <a:t>Research what’s been done</a:t>
            </a:r>
          </a:p>
          <a:p>
            <a:pPr lvl="1"/>
            <a:r>
              <a:rPr lang="en-US" dirty="0" smtClean="0"/>
              <a:t>Ask mentors</a:t>
            </a:r>
          </a:p>
          <a:p>
            <a:pPr lvl="1"/>
            <a:r>
              <a:rPr lang="en-US" dirty="0" smtClean="0"/>
              <a:t>Search the web</a:t>
            </a:r>
          </a:p>
          <a:p>
            <a:r>
              <a:rPr lang="en-US" dirty="0" smtClean="0"/>
              <a:t>Set a timeline and divide up tasks</a:t>
            </a:r>
          </a:p>
          <a:p>
            <a:r>
              <a:rPr lang="en-US" dirty="0" smtClean="0"/>
              <a:t>Just do it</a:t>
            </a:r>
          </a:p>
          <a:p>
            <a:pPr lvl="1"/>
            <a:r>
              <a:rPr lang="en-US" dirty="0" smtClean="0"/>
              <a:t>Consult your resources as needed</a:t>
            </a:r>
          </a:p>
          <a:p>
            <a:r>
              <a:rPr lang="en-US" dirty="0" smtClean="0"/>
              <a:t>Tell the world</a:t>
            </a:r>
          </a:p>
          <a:p>
            <a:pPr lvl="1"/>
            <a:r>
              <a:rPr lang="en-US" dirty="0" smtClean="0"/>
              <a:t>Put it up on your website</a:t>
            </a:r>
          </a:p>
          <a:p>
            <a:pPr lvl="1"/>
            <a:r>
              <a:rPr lang="en-US" dirty="0" smtClean="0"/>
              <a:t>Write a white paper</a:t>
            </a:r>
          </a:p>
          <a:p>
            <a:pPr lvl="1"/>
            <a:r>
              <a:rPr lang="en-US" dirty="0" smtClean="0"/>
              <a:t>Get a patent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What It Takes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580</Words>
  <Application>Microsoft Office PowerPoint</Application>
  <PresentationFormat>On-screen Show (4:3)</PresentationFormat>
  <Paragraphs>92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Chap Research</vt:lpstr>
      <vt:lpstr>Background/Intro</vt:lpstr>
      <vt:lpstr>The Goals</vt:lpstr>
      <vt:lpstr>Our Projects</vt:lpstr>
      <vt:lpstr>The ChapR</vt:lpstr>
      <vt:lpstr>MXP BeatBoard</vt:lpstr>
      <vt:lpstr>TedEx Labs Project</vt:lpstr>
      <vt:lpstr>The Process</vt:lpstr>
      <vt:lpstr>What It Takes</vt:lpstr>
      <vt:lpstr>Space to Meet</vt:lpstr>
      <vt:lpstr>Management Structure</vt:lpstr>
      <vt:lpstr>Resources</vt:lpstr>
      <vt:lpstr>Reflections</vt:lpstr>
      <vt:lpstr>Succession</vt:lpstr>
      <vt:lpstr>Student Motivators</vt:lpstr>
      <vt:lpstr>Contact 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Research</dc:title>
  <dc:creator>Rachel</dc:creator>
  <cp:lastModifiedBy>Rachel</cp:lastModifiedBy>
  <cp:revision>17</cp:revision>
  <dcterms:created xsi:type="dcterms:W3CDTF">2014-12-28T16:08:49Z</dcterms:created>
  <dcterms:modified xsi:type="dcterms:W3CDTF">2014-12-30T23:39:54Z</dcterms:modified>
</cp:coreProperties>
</file>