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5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2DE8-62D5-4C8C-AED6-53CCAA8B3F7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37A32-0AC5-43F1-9C47-18113E5E1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2DE8-62D5-4C8C-AED6-53CCAA8B3F71}" type="datetimeFigureOut">
              <a:rPr lang="en-US" smtClean="0"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37A32-0AC5-43F1-9C47-18113E5E1B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achel\Desktop\CHAPR%20COMMERCIAL.m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ChapR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kawaii</a:t>
            </a:r>
            <a:r>
              <a:rPr lang="en-US" dirty="0" smtClean="0"/>
              <a:t> </a:t>
            </a:r>
            <a:r>
              <a:rPr lang="en-US" dirty="0" err="1" smtClean="0"/>
              <a:t>pic</a:t>
            </a:r>
            <a:r>
              <a:rPr lang="en-US" dirty="0" smtClean="0"/>
              <a:t> from the website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HAPR COMMERCIAL.mpg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838200"/>
            <a:ext cx="9135533" cy="5138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82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Features/Demo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Timeout</a:t>
            </a:r>
          </a:p>
          <a:p>
            <a:r>
              <a:rPr lang="en-US" dirty="0" smtClean="0"/>
              <a:t>Personality</a:t>
            </a:r>
          </a:p>
          <a:p>
            <a:r>
              <a:rPr lang="en-US" dirty="0" smtClean="0"/>
              <a:t>Mode</a:t>
            </a:r>
          </a:p>
          <a:p>
            <a:r>
              <a:rPr lang="en-US" dirty="0" smtClean="0"/>
              <a:t>Lag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25</Words>
  <Application>Microsoft Office PowerPoint</Application>
  <PresentationFormat>On-screen Show (4:3)</PresentationFormat>
  <Paragraphs>14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ChapR</vt:lpstr>
      <vt:lpstr>Slide 2</vt:lpstr>
      <vt:lpstr>Features/Demo</vt:lpstr>
      <vt:lpstr>Regular Use</vt:lpstr>
      <vt:lpstr>Configurable</vt:lpstr>
      <vt:lpstr>Programmable</vt:lpstr>
      <vt:lpstr>The Hardware</vt:lpstr>
      <vt:lpstr>The Software</vt:lpstr>
      <vt:lpstr>Moving Forward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ChapR</dc:title>
  <dc:creator>Rachel</dc:creator>
  <cp:lastModifiedBy>Rachel</cp:lastModifiedBy>
  <cp:revision>17</cp:revision>
  <dcterms:created xsi:type="dcterms:W3CDTF">2013-10-17T22:58:33Z</dcterms:created>
  <dcterms:modified xsi:type="dcterms:W3CDTF">2013-10-18T01:43:58Z</dcterms:modified>
</cp:coreProperties>
</file>