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28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B49-9D90-4DFB-AFA9-CFF9CBF62988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3AA-C1C1-43D4-901C-8538E73EF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B49-9D90-4DFB-AFA9-CFF9CBF62988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3AA-C1C1-43D4-901C-8538E73EF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B49-9D90-4DFB-AFA9-CFF9CBF62988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3AA-C1C1-43D4-901C-8538E73EF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B49-9D90-4DFB-AFA9-CFF9CBF62988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3AA-C1C1-43D4-901C-8538E73EF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B49-9D90-4DFB-AFA9-CFF9CBF62988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3AA-C1C1-43D4-901C-8538E73EF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B49-9D90-4DFB-AFA9-CFF9CBF62988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3AA-C1C1-43D4-901C-8538E73EF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B49-9D90-4DFB-AFA9-CFF9CBF62988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3AA-C1C1-43D4-901C-8538E73EF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B49-9D90-4DFB-AFA9-CFF9CBF62988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3AA-C1C1-43D4-901C-8538E73EF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B49-9D90-4DFB-AFA9-CFF9CBF62988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3AA-C1C1-43D4-901C-8538E73EF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B49-9D90-4DFB-AFA9-CFF9CBF62988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3AA-C1C1-43D4-901C-8538E73EF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B49-9D90-4DFB-AFA9-CFF9CBF62988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3AA-C1C1-43D4-901C-8538E73EF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EB49-9D90-4DFB-AFA9-CFF9CBF62988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8D3AA-C1C1-43D4-901C-8538E73EF9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990596"/>
          <a:ext cx="4572000" cy="7620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429000"/>
              </a:tblGrid>
              <a:tr h="40105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Team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Name and 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1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28600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olts SF" pitchFamily="2" charset="0"/>
              </a:rPr>
              <a:t>ChapR</a:t>
            </a:r>
            <a:endParaRPr lang="en-US" sz="2400" dirty="0">
              <a:latin typeface="Bolts SF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274766"/>
            <a:ext cx="499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lts SF" pitchFamily="2" charset="0"/>
              </a:rPr>
              <a:t>Demo Sign-Up </a:t>
            </a:r>
            <a:r>
              <a:rPr lang="en-US" dirty="0" smtClean="0">
                <a:latin typeface="+mj-lt"/>
              </a:rPr>
              <a:t>- </a:t>
            </a:r>
            <a:r>
              <a:rPr lang="en-US" sz="1400" dirty="0" smtClean="0">
                <a:latin typeface="+mj-lt"/>
              </a:rPr>
              <a:t>come back at the time you sign up for, </a:t>
            </a:r>
          </a:p>
          <a:p>
            <a:r>
              <a:rPr lang="en-US" sz="1400" dirty="0" smtClean="0">
                <a:latin typeface="+mj-lt"/>
              </a:rPr>
              <a:t>		    and we’ll let you borrow the ChapR!</a:t>
            </a:r>
            <a:endParaRPr lang="en-US" sz="1400" dirty="0">
              <a:latin typeface="Bolts SF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1</cp:revision>
  <dcterms:created xsi:type="dcterms:W3CDTF">2014-04-20T21:26:12Z</dcterms:created>
  <dcterms:modified xsi:type="dcterms:W3CDTF">2014-04-20T21:31:48Z</dcterms:modified>
</cp:coreProperties>
</file>