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7" r:id="rId6"/>
    <p:sldId id="268" r:id="rId7"/>
    <p:sldId id="269" r:id="rId8"/>
    <p:sldId id="260" r:id="rId9"/>
    <p:sldId id="265" r:id="rId10"/>
    <p:sldId id="261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 autoAdjust="0"/>
    <p:restoredTop sz="94660"/>
  </p:normalViewPr>
  <p:slideViewPr>
    <p:cSldViewPr>
      <p:cViewPr>
        <p:scale>
          <a:sx n="75" d="100"/>
          <a:sy n="75" d="100"/>
        </p:scale>
        <p:origin x="-2040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2DE8-62D5-4C8C-AED6-53CCAA8B3F71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achel\Desktop\CHAPR%20COMMERCIAL.m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chapr.com/lag-details.html" TargetMode="External"/><Relationship Id="rId2" Type="http://schemas.openxmlformats.org/officeDocument/2006/relationships/hyperlink" Target="http://www.thechapr.com/personality-detai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chapr.com/mode-detail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ChapR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kawaii</a:t>
            </a:r>
            <a:r>
              <a:rPr lang="en-US" dirty="0" smtClean="0"/>
              <a:t> </a:t>
            </a:r>
            <a:r>
              <a:rPr lang="en-US" dirty="0" err="1" smtClean="0"/>
              <a:t>pic</a:t>
            </a:r>
            <a:r>
              <a:rPr lang="en-US" dirty="0" smtClean="0"/>
              <a:t> from the website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Pro-Mini</a:t>
            </a:r>
          </a:p>
          <a:p>
            <a:r>
              <a:rPr lang="en-US" dirty="0" smtClean="0"/>
              <a:t>RN-42</a:t>
            </a:r>
          </a:p>
          <a:p>
            <a:r>
              <a:rPr lang="en-US" dirty="0" smtClean="0"/>
              <a:t>VDIP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APR COMMERCIAL.mpg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838200"/>
            <a:ext cx="9135533" cy="5138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2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Features/Demo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Via Bluetooth</a:t>
            </a:r>
          </a:p>
          <a:p>
            <a:r>
              <a:rPr lang="en-US" dirty="0" smtClean="0"/>
              <a:t>Hold down both buttons on the ChapR</a:t>
            </a:r>
          </a:p>
          <a:p>
            <a:r>
              <a:rPr lang="en-US" dirty="0" smtClean="0"/>
              <a:t>Use NXT menus to find the ChapR and connect with it</a:t>
            </a:r>
            <a:endParaRPr lang="en-US" dirty="0"/>
          </a:p>
        </p:txBody>
      </p:sp>
      <p:pic>
        <p:nvPicPr>
          <p:cNvPr id="15" name="Picture 14" descr="NXT Select GIF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4267200"/>
            <a:ext cx="2653805" cy="1819275"/>
          </a:xfrm>
          <a:prstGeom prst="rect">
            <a:avLst/>
          </a:prstGeom>
        </p:spPr>
      </p:pic>
      <p:pic>
        <p:nvPicPr>
          <p:cNvPr id="17" name="Picture 16" descr="Pairing Via B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4495800"/>
            <a:ext cx="28575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Via USB</a:t>
            </a:r>
          </a:p>
          <a:p>
            <a:r>
              <a:rPr lang="en-US" dirty="0" smtClean="0"/>
              <a:t>Make sure Bluetooth is on</a:t>
            </a:r>
          </a:p>
          <a:p>
            <a:r>
              <a:rPr lang="en-US" dirty="0" smtClean="0"/>
              <a:t>Plug in the cable</a:t>
            </a:r>
            <a:endParaRPr lang="en-US" dirty="0"/>
          </a:p>
        </p:txBody>
      </p:sp>
      <p:pic>
        <p:nvPicPr>
          <p:cNvPr id="4" name="Picture 3" descr="Powering Up the Chap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419600"/>
            <a:ext cx="28575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</a:t>
            </a:r>
            <a:endParaRPr lang="en-US" dirty="0"/>
          </a:p>
        </p:txBody>
      </p:sp>
      <p:pic>
        <p:nvPicPr>
          <p:cNvPr id="4" name="Content Placeholder 3" descr="v0.3 Case &amp; WF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4400" y="3429000"/>
            <a:ext cx="3759200" cy="2819400"/>
          </a:xfrm>
        </p:spPr>
      </p:pic>
      <p:pic>
        <p:nvPicPr>
          <p:cNvPr id="5" name="Picture 4" descr="v0.3 USB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828800"/>
            <a:ext cx="3733800" cy="2800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37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 in joysticks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895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 the WFS button if needed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71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 power button to abort program</a:t>
            </a:r>
            <a:endParaRPr lang="en-US" dirty="0"/>
          </a:p>
        </p:txBody>
      </p:sp>
      <p:pic>
        <p:nvPicPr>
          <p:cNvPr id="8" name="Picture 7" descr="v0.3 Case &amp; PW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752600"/>
            <a:ext cx="36576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name </a:t>
            </a:r>
            <a:r>
              <a:rPr lang="en-US" dirty="0" smtClean="0"/>
              <a:t>- the name of the ChapR as viewed by devices searching via Bluetooth (usually the NXT); must be under 15 characters; default is ChapR-whichever number ChapR you could (ex: ChapR-14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b="1" dirty="0" smtClean="0"/>
              <a:t>personality </a:t>
            </a:r>
            <a:r>
              <a:rPr lang="en-US" dirty="0" smtClean="0"/>
              <a:t>- the </a:t>
            </a:r>
            <a:r>
              <a:rPr lang="en-US" dirty="0" smtClean="0"/>
              <a:t>compatibility </a:t>
            </a:r>
            <a:r>
              <a:rPr lang="en-US" dirty="0" smtClean="0"/>
              <a:t>of the ChapR; default is 1 (NXT-RobotC); click </a:t>
            </a:r>
            <a:r>
              <a:rPr lang="en-US" dirty="0" smtClean="0">
                <a:hlinkClick r:id="rId2"/>
              </a:rPr>
              <a:t>here </a:t>
            </a:r>
            <a:r>
              <a:rPr lang="en-US" dirty="0" smtClean="0"/>
              <a:t>to view details</a:t>
            </a:r>
          </a:p>
          <a:p>
            <a:r>
              <a:rPr lang="en-US" b="1" dirty="0" smtClean="0"/>
              <a:t>timeout </a:t>
            </a:r>
            <a:r>
              <a:rPr lang="en-US" dirty="0" smtClean="0"/>
              <a:t>- the time before the ChapR turns itself off to save battery in minutes; 0 means no timeout; 120 minutes is the maximum; default is 10 minutes</a:t>
            </a:r>
          </a:p>
          <a:p>
            <a:r>
              <a:rPr lang="en-US" b="1" dirty="0" smtClean="0"/>
              <a:t>lag </a:t>
            </a:r>
            <a:r>
              <a:rPr lang="en-US" dirty="0" smtClean="0"/>
              <a:t>- the time between sending messages; lag can be built in to simulate competition-style driving; </a:t>
            </a:r>
            <a:r>
              <a:rPr lang="en-US" dirty="0" smtClean="0"/>
              <a:t>click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>
                <a:hlinkClick r:id="rId3"/>
              </a:rPr>
              <a:t> </a:t>
            </a:r>
            <a:r>
              <a:rPr lang="en-US" dirty="0" smtClean="0"/>
              <a:t>for more information</a:t>
            </a:r>
          </a:p>
          <a:p>
            <a:r>
              <a:rPr lang="en-US" b="1" dirty="0" smtClean="0"/>
              <a:t>mode </a:t>
            </a:r>
            <a:r>
              <a:rPr lang="en-US" dirty="0" smtClean="0"/>
              <a:t>- </a:t>
            </a:r>
            <a:r>
              <a:rPr lang="en-US" dirty="0" err="1" smtClean="0"/>
              <a:t>tele</a:t>
            </a:r>
            <a:r>
              <a:rPr lang="en-US" dirty="0" smtClean="0"/>
              <a:t>-op or autonomous; click </a:t>
            </a:r>
            <a:r>
              <a:rPr lang="en-US" dirty="0" smtClean="0">
                <a:hlinkClick r:id="rId4"/>
              </a:rPr>
              <a:t>here </a:t>
            </a:r>
            <a:r>
              <a:rPr lang="en-US" dirty="0" smtClean="0"/>
              <a:t>for more detailed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t="3938" r="38720" b="14685"/>
          <a:stretch>
            <a:fillRect/>
          </a:stretch>
        </p:blipFill>
        <p:spPr bwMode="auto">
          <a:xfrm>
            <a:off x="3993126" y="2971800"/>
            <a:ext cx="499847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http://www.weebly.com/uploads/1/9/2/2/19221761/420692394.jpg?107"/>
          <p:cNvPicPr>
            <a:picLocks noChangeAspect="1" noChangeArrowheads="1"/>
          </p:cNvPicPr>
          <p:nvPr/>
        </p:nvPicPr>
        <p:blipFill>
          <a:blip r:embed="rId3" cstate="print"/>
          <a:srcRect l="9091" t="9091" r="9091" b="18182"/>
          <a:stretch>
            <a:fillRect/>
          </a:stretch>
        </p:blipFill>
        <p:spPr bwMode="auto">
          <a:xfrm>
            <a:off x="7060176" y="4800600"/>
            <a:ext cx="1885950" cy="1676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1676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programmer and code on our website can be used to reprogram the ChapR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88</Words>
  <Application>Microsoft Office PowerPoint</Application>
  <PresentationFormat>On-screen Show (4:3)</PresentationFormat>
  <Paragraphs>30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ChapR</vt:lpstr>
      <vt:lpstr>Slide 2</vt:lpstr>
      <vt:lpstr>Features/Demo</vt:lpstr>
      <vt:lpstr>Pairing</vt:lpstr>
      <vt:lpstr>Pairing Continued</vt:lpstr>
      <vt:lpstr>Driving</vt:lpstr>
      <vt:lpstr>Driving</vt:lpstr>
      <vt:lpstr>Configurable</vt:lpstr>
      <vt:lpstr>Programmable</vt:lpstr>
      <vt:lpstr>The Hardware</vt:lpstr>
      <vt:lpstr>The Software</vt:lpstr>
      <vt:lpstr>Moving Forward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ChapR</dc:title>
  <dc:creator>Rachel</dc:creator>
  <cp:lastModifiedBy>Rachel</cp:lastModifiedBy>
  <cp:revision>27</cp:revision>
  <dcterms:created xsi:type="dcterms:W3CDTF">2013-10-17T22:58:33Z</dcterms:created>
  <dcterms:modified xsi:type="dcterms:W3CDTF">2013-10-22T03:51:10Z</dcterms:modified>
</cp:coreProperties>
</file>