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>
      <p:cViewPr>
        <p:scale>
          <a:sx n="125" d="100"/>
          <a:sy n="125" d="100"/>
        </p:scale>
        <p:origin x="-1188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F05E-E33D-45D4-B7DC-85158D89E11A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6D0-9F91-4EE6-A2CE-074591E4A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F05E-E33D-45D4-B7DC-85158D89E11A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6D0-9F91-4EE6-A2CE-074591E4A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F05E-E33D-45D4-B7DC-85158D89E11A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6D0-9F91-4EE6-A2CE-074591E4A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F05E-E33D-45D4-B7DC-85158D89E11A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6D0-9F91-4EE6-A2CE-074591E4A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F05E-E33D-45D4-B7DC-85158D89E11A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6D0-9F91-4EE6-A2CE-074591E4A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F05E-E33D-45D4-B7DC-85158D89E11A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6D0-9F91-4EE6-A2CE-074591E4A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F05E-E33D-45D4-B7DC-85158D89E11A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6D0-9F91-4EE6-A2CE-074591E4A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F05E-E33D-45D4-B7DC-85158D89E11A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6D0-9F91-4EE6-A2CE-074591E4A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F05E-E33D-45D4-B7DC-85158D89E11A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6D0-9F91-4EE6-A2CE-074591E4A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F05E-E33D-45D4-B7DC-85158D89E11A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6D0-9F91-4EE6-A2CE-074591E4A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F05E-E33D-45D4-B7DC-85158D89E11A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6D0-9F91-4EE6-A2CE-074591E4A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3F05E-E33D-45D4-B7DC-85158D89E11A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956D0-9F91-4EE6-A2CE-074591E4A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rduino.cc/en/uploads/Main/ArduinoProMini_Front_3v3.jpg"/>
          <p:cNvPicPr>
            <a:picLocks noChangeAspect="1" noChangeArrowheads="1"/>
          </p:cNvPicPr>
          <p:nvPr/>
        </p:nvPicPr>
        <p:blipFill>
          <a:blip r:embed="rId2" cstate="print"/>
          <a:srcRect l="21333" t="33778" r="20000" b="32444"/>
          <a:stretch>
            <a:fillRect/>
          </a:stretch>
        </p:blipFill>
        <p:spPr bwMode="auto">
          <a:xfrm rot="5400000">
            <a:off x="6019800" y="1371600"/>
            <a:ext cx="2514600" cy="1447800"/>
          </a:xfrm>
          <a:prstGeom prst="rect">
            <a:avLst/>
          </a:prstGeom>
          <a:noFill/>
        </p:spPr>
      </p:pic>
      <p:pic>
        <p:nvPicPr>
          <p:cNvPr id="1030" name="Picture 6" descr="SparkFun Capacitive Touch Sensor Breakout - MPR121"/>
          <p:cNvPicPr>
            <a:picLocks noChangeAspect="1" noChangeArrowheads="1"/>
          </p:cNvPicPr>
          <p:nvPr/>
        </p:nvPicPr>
        <p:blipFill>
          <a:blip r:embed="rId3" cstate="print"/>
          <a:srcRect l="12000" t="22667" r="53334" b="28000"/>
          <a:stretch>
            <a:fillRect/>
          </a:stretch>
        </p:blipFill>
        <p:spPr bwMode="auto">
          <a:xfrm>
            <a:off x="6553200" y="4038600"/>
            <a:ext cx="1676400" cy="2385646"/>
          </a:xfrm>
          <a:prstGeom prst="rect">
            <a:avLst/>
          </a:prstGeom>
          <a:noFill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 l="7923" t="23944" r="43750" b="15493"/>
          <a:stretch>
            <a:fillRect/>
          </a:stretch>
        </p:blipFill>
        <p:spPr bwMode="auto">
          <a:xfrm>
            <a:off x="152400" y="457200"/>
            <a:ext cx="4648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3962400" y="2667000"/>
            <a:ext cx="685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8200" y="2667000"/>
            <a:ext cx="0" cy="2286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48200" y="2895600"/>
            <a:ext cx="1676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458200" y="2339788"/>
            <a:ext cx="4482" cy="1470212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2400" y="2438400"/>
            <a:ext cx="161686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561481" y="2438400"/>
            <a:ext cx="1" cy="9861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096000" y="2514600"/>
            <a:ext cx="6096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562600" y="4724400"/>
            <a:ext cx="11430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962400" y="2200835"/>
            <a:ext cx="990600" cy="8965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953000" y="1371600"/>
            <a:ext cx="0" cy="83820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53000" y="1380565"/>
            <a:ext cx="175260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962400" y="2084295"/>
            <a:ext cx="1143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105400" y="2057400"/>
            <a:ext cx="15081" cy="7239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962400" y="2321861"/>
            <a:ext cx="914400" cy="8963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962400" y="1447800"/>
            <a:ext cx="838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4800600" y="152400"/>
            <a:ext cx="0" cy="1295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876800" y="1219200"/>
            <a:ext cx="0" cy="1120588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4876800" y="1192306"/>
            <a:ext cx="1837764" cy="26894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172200" y="3810000"/>
            <a:ext cx="0" cy="114300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172200" y="3810000"/>
            <a:ext cx="228600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105400" y="2895600"/>
            <a:ext cx="16002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886200" y="1219200"/>
            <a:ext cx="533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419600" y="419100"/>
            <a:ext cx="0" cy="800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805074" y="6310119"/>
            <a:ext cx="0" cy="5478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904339" y="6445508"/>
            <a:ext cx="10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peakers</a:t>
            </a:r>
            <a:endParaRPr lang="en-US" dirty="0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3886200" y="1322295"/>
            <a:ext cx="802341" cy="44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4679576" y="304800"/>
            <a:ext cx="8965" cy="102197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 flipV="1">
            <a:off x="6158753" y="4939553"/>
            <a:ext cx="533401" cy="13447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5562600" y="3124200"/>
            <a:ext cx="0" cy="16002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5562600" y="2514600"/>
            <a:ext cx="10668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H="1">
            <a:off x="7844119" y="2339788"/>
            <a:ext cx="618563" cy="8966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5853953" y="5136776"/>
            <a:ext cx="838200" cy="22412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>
            <a:off x="5862919" y="2425700"/>
            <a:ext cx="4481" cy="270734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5867400" y="2438400"/>
            <a:ext cx="1066352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5715000" y="5334000"/>
            <a:ext cx="972671" cy="896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5715000" y="2235200"/>
            <a:ext cx="0" cy="312420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5695950" y="2247900"/>
            <a:ext cx="123825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 flipV="1">
            <a:off x="5120481" y="5728447"/>
            <a:ext cx="1575595" cy="175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5120481" y="3017044"/>
            <a:ext cx="0" cy="271140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3990975" y="3100388"/>
            <a:ext cx="1571625" cy="2381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V="1">
            <a:off x="3983831" y="3017044"/>
            <a:ext cx="4763" cy="13811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 cstate="print"/>
          <a:srcRect t="10586" r="13176" b="25897"/>
          <a:stretch/>
        </p:blipFill>
        <p:spPr>
          <a:xfrm>
            <a:off x="1102733" y="4138245"/>
            <a:ext cx="2366680" cy="2286001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552450" y="403114"/>
            <a:ext cx="3858186" cy="180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547968" y="412149"/>
            <a:ext cx="29138" cy="36153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547969" y="4027480"/>
            <a:ext cx="3750328" cy="147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287370" y="4042186"/>
            <a:ext cx="21686" cy="2541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05074" y="273844"/>
            <a:ext cx="3874502" cy="309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796109" y="273844"/>
            <a:ext cx="8965" cy="36123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796112" y="3886200"/>
            <a:ext cx="3707060" cy="635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4494057" y="3924300"/>
            <a:ext cx="9115" cy="275223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140007" y="143436"/>
            <a:ext cx="3660593" cy="89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140006" y="143437"/>
            <a:ext cx="2" cy="36431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1140007" y="3786555"/>
            <a:ext cx="3548534" cy="234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4676495" y="3798278"/>
            <a:ext cx="16249" cy="3016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396261" y="5186978"/>
            <a:ext cx="12573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643958" y="5342965"/>
            <a:ext cx="99209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638448" y="5342965"/>
            <a:ext cx="8334" cy="15150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408445" y="5179169"/>
            <a:ext cx="13165" cy="167883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244002" y="6584059"/>
            <a:ext cx="10433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039184" y="6668275"/>
            <a:ext cx="1452992" cy="825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2823743" y="6814840"/>
            <a:ext cx="18603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3257550" y="6100482"/>
            <a:ext cx="16669" cy="4835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3039184" y="6172200"/>
            <a:ext cx="16875" cy="4960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2851241" y="6172200"/>
            <a:ext cx="14620" cy="6426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5120480" y="2895602"/>
            <a:ext cx="365920" cy="1379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5112940" y="2781114"/>
            <a:ext cx="345142" cy="1216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8" name="TextBox 1037"/>
          <p:cNvSpPr txBox="1"/>
          <p:nvPr/>
        </p:nvSpPr>
        <p:spPr>
          <a:xfrm>
            <a:off x="1770591" y="1823323"/>
            <a:ext cx="1772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Vmusic</a:t>
            </a:r>
            <a:endParaRPr lang="en-US" sz="3600" dirty="0"/>
          </a:p>
        </p:txBody>
      </p:sp>
      <p:sp>
        <p:nvSpPr>
          <p:cNvPr id="164" name="TextBox 163"/>
          <p:cNvSpPr txBox="1"/>
          <p:nvPr/>
        </p:nvSpPr>
        <p:spPr>
          <a:xfrm>
            <a:off x="6481167" y="118347"/>
            <a:ext cx="1674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Arduino</a:t>
            </a:r>
            <a:endParaRPr lang="en-US" sz="36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455706" y="4312542"/>
            <a:ext cx="192392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Amplifier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096000" y="6287869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TouchSensor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371600" y="1828800"/>
            <a:ext cx="990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371600" y="2743200"/>
            <a:ext cx="9906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71600" y="4648200"/>
            <a:ext cx="99060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71600" y="3657600"/>
            <a:ext cx="9906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71600" y="5486400"/>
            <a:ext cx="9906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371600" y="6324600"/>
            <a:ext cx="99060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52800" y="3048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Key</a:t>
            </a:r>
            <a:endParaRPr lang="en-US" sz="5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438400" y="1567190"/>
            <a:ext cx="4920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= Misc. wires from the </a:t>
            </a:r>
            <a:r>
              <a:rPr lang="en-US" sz="2800" b="1" dirty="0" err="1" smtClean="0"/>
              <a:t>Vmusic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438400" y="2481590"/>
            <a:ext cx="4920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= Ground wires (negative)</a:t>
            </a:r>
            <a:endParaRPr 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438399" y="3453694"/>
            <a:ext cx="4920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= Power (positive)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38399" y="4386590"/>
            <a:ext cx="4920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= Transmitting wires</a:t>
            </a:r>
            <a:endParaRPr 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438399" y="5224790"/>
            <a:ext cx="4920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= Receiving wires</a:t>
            </a:r>
            <a:endParaRPr lang="en-US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438398" y="6062990"/>
            <a:ext cx="670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= Misc. wires from the </a:t>
            </a:r>
            <a:r>
              <a:rPr lang="en-US" sz="2800" b="1" dirty="0" err="1" smtClean="0"/>
              <a:t>touchsensor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45051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37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</dc:creator>
  <cp:lastModifiedBy>Rachel</cp:lastModifiedBy>
  <cp:revision>48</cp:revision>
  <dcterms:created xsi:type="dcterms:W3CDTF">2015-01-22T00:12:54Z</dcterms:created>
  <dcterms:modified xsi:type="dcterms:W3CDTF">2015-02-04T02:00:01Z</dcterms:modified>
</cp:coreProperties>
</file>