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7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68B1F-D87A-48BA-8E54-AA4600E1BB7A}" type="datetimeFigureOut">
              <a:rPr lang="en-US" smtClean="0"/>
              <a:t>5/30/2014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E7685-2A2E-42C9-9D77-380AA9494E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68B1F-D87A-48BA-8E54-AA4600E1BB7A}" type="datetimeFigureOut">
              <a:rPr lang="en-US" smtClean="0"/>
              <a:t>5/30/2014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E7685-2A2E-42C9-9D77-380AA9494E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68B1F-D87A-48BA-8E54-AA4600E1BB7A}" type="datetimeFigureOut">
              <a:rPr lang="en-US" smtClean="0"/>
              <a:t>5/30/2014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E7685-2A2E-42C9-9D77-380AA9494E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68B1F-D87A-48BA-8E54-AA4600E1BB7A}" type="datetimeFigureOut">
              <a:rPr lang="en-US" smtClean="0"/>
              <a:t>5/30/2014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E7685-2A2E-42C9-9D77-380AA9494E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68B1F-D87A-48BA-8E54-AA4600E1BB7A}" type="datetimeFigureOut">
              <a:rPr lang="en-US" smtClean="0"/>
              <a:t>5/30/2014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E7685-2A2E-42C9-9D77-380AA9494E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68B1F-D87A-48BA-8E54-AA4600E1BB7A}" type="datetimeFigureOut">
              <a:rPr lang="en-US" smtClean="0"/>
              <a:t>5/30/2014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E7685-2A2E-42C9-9D77-380AA9494E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68B1F-D87A-48BA-8E54-AA4600E1BB7A}" type="datetimeFigureOut">
              <a:rPr lang="en-US" smtClean="0"/>
              <a:t>5/30/2014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E7685-2A2E-42C9-9D77-380AA9494E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68B1F-D87A-48BA-8E54-AA4600E1BB7A}" type="datetimeFigureOut">
              <a:rPr lang="en-US" smtClean="0"/>
              <a:t>5/30/2014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E7685-2A2E-42C9-9D77-380AA9494E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68B1F-D87A-48BA-8E54-AA4600E1BB7A}" type="datetimeFigureOut">
              <a:rPr lang="en-US" smtClean="0"/>
              <a:t>5/30/2014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E7685-2A2E-42C9-9D77-380AA9494E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68B1F-D87A-48BA-8E54-AA4600E1BB7A}" type="datetimeFigureOut">
              <a:rPr lang="en-US" smtClean="0"/>
              <a:t>5/30/2014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E7685-2A2E-42C9-9D77-380AA9494E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68B1F-D87A-48BA-8E54-AA4600E1BB7A}" type="datetimeFigureOut">
              <a:rPr lang="en-US" smtClean="0"/>
              <a:t>5/30/2014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E7685-2A2E-42C9-9D77-380AA9494E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968B1F-D87A-48BA-8E54-AA4600E1BB7A}" type="datetimeFigureOut">
              <a:rPr lang="en-US" smtClean="0"/>
              <a:t>5/30/2014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4E7685-2A2E-42C9-9D77-380AA9494EB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152400"/>
            <a:ext cx="1524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Enable match behavior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352800" y="990600"/>
            <a:ext cx="1524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Power On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334000" y="1524000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Press red button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867400" y="2286000"/>
            <a:ext cx="1524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Press red button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239000" y="3048000"/>
            <a:ext cx="1524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Start Auto Program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248400" y="3962400"/>
            <a:ext cx="1524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Press black button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3" name="Right Arrow 12"/>
          <p:cNvSpPr/>
          <p:nvPr/>
        </p:nvSpPr>
        <p:spPr>
          <a:xfrm rot="2012070">
            <a:off x="4906730" y="1360271"/>
            <a:ext cx="294207" cy="1969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 rot="5400000">
            <a:off x="6147059" y="1968148"/>
            <a:ext cx="294207" cy="1969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 rot="7455884">
            <a:off x="6499298" y="2797105"/>
            <a:ext cx="304799" cy="1969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 rot="8323830">
            <a:off x="7228262" y="3605580"/>
            <a:ext cx="609601" cy="1969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6019800" y="5029200"/>
            <a:ext cx="1524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Runs for configured </a:t>
            </a:r>
            <a:r>
              <a:rPr lang="en-US" sz="1100" dirty="0" err="1" smtClean="0">
                <a:solidFill>
                  <a:schemeClr val="tx1"/>
                </a:solidFill>
              </a:rPr>
              <a:t>autoLen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486400" y="3124200"/>
            <a:ext cx="1524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No Program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9" name="Right Arrow 18"/>
          <p:cNvSpPr/>
          <p:nvPr/>
        </p:nvSpPr>
        <p:spPr>
          <a:xfrm rot="3479748">
            <a:off x="7098497" y="2749941"/>
            <a:ext cx="304799" cy="1969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 rot="3049659">
            <a:off x="6364889" y="3629016"/>
            <a:ext cx="609601" cy="1969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/>
          <p:cNvSpPr/>
          <p:nvPr/>
        </p:nvSpPr>
        <p:spPr>
          <a:xfrm rot="7336097">
            <a:off x="6646813" y="4555215"/>
            <a:ext cx="609601" cy="1969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3962400" y="5715000"/>
            <a:ext cx="1524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Tele from FTCConfig.txt starts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3" name="Right Arrow 22"/>
          <p:cNvSpPr/>
          <p:nvPr/>
        </p:nvSpPr>
        <p:spPr>
          <a:xfrm rot="9022369">
            <a:off x="5647644" y="5548002"/>
            <a:ext cx="609601" cy="1969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Arrow 23"/>
          <p:cNvSpPr/>
          <p:nvPr/>
        </p:nvSpPr>
        <p:spPr>
          <a:xfrm rot="12121969">
            <a:off x="3291291" y="5669750"/>
            <a:ext cx="609601" cy="1969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2438400" y="5181600"/>
            <a:ext cx="1524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Runs for configured </a:t>
            </a:r>
            <a:r>
              <a:rPr lang="en-US" sz="1100" dirty="0" err="1" smtClean="0">
                <a:solidFill>
                  <a:schemeClr val="tx1"/>
                </a:solidFill>
              </a:rPr>
              <a:t>teleLen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6" name="Right Arrow 25"/>
          <p:cNvSpPr/>
          <p:nvPr/>
        </p:nvSpPr>
        <p:spPr>
          <a:xfrm rot="15337301">
            <a:off x="2380901" y="4717016"/>
            <a:ext cx="609601" cy="1969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1905000" y="4114800"/>
            <a:ext cx="1524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>
                <a:solidFill>
                  <a:schemeClr val="tx1"/>
                </a:solidFill>
              </a:rPr>
              <a:t>endGame</a:t>
            </a:r>
            <a:r>
              <a:rPr lang="en-US" sz="1100" dirty="0" smtClean="0">
                <a:solidFill>
                  <a:schemeClr val="tx1"/>
                </a:solidFill>
              </a:rPr>
              <a:t> noise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8" name="Right Arrow 27"/>
          <p:cNvSpPr/>
          <p:nvPr/>
        </p:nvSpPr>
        <p:spPr>
          <a:xfrm rot="15337301">
            <a:off x="2152301" y="3574015"/>
            <a:ext cx="609601" cy="1969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1676400" y="2743200"/>
            <a:ext cx="15240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Continues for configured </a:t>
            </a:r>
            <a:r>
              <a:rPr lang="en-US" sz="1100" dirty="0" err="1" smtClean="0">
                <a:solidFill>
                  <a:schemeClr val="tx1"/>
                </a:solidFill>
              </a:rPr>
              <a:t>endGame</a:t>
            </a:r>
            <a:r>
              <a:rPr lang="en-US" sz="1100" dirty="0" smtClean="0">
                <a:solidFill>
                  <a:schemeClr val="tx1"/>
                </a:solidFill>
              </a:rPr>
              <a:t> </a:t>
            </a:r>
            <a:r>
              <a:rPr lang="en-US" sz="1100" dirty="0" err="1" smtClean="0">
                <a:solidFill>
                  <a:schemeClr val="tx1"/>
                </a:solidFill>
              </a:rPr>
              <a:t>len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0" name="Right Arrow 29"/>
          <p:cNvSpPr/>
          <p:nvPr/>
        </p:nvSpPr>
        <p:spPr>
          <a:xfrm rot="19337564">
            <a:off x="2739785" y="2223252"/>
            <a:ext cx="609601" cy="1969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3429000" y="1981200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Kills program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2" name="Right Arrow 31"/>
          <p:cNvSpPr/>
          <p:nvPr/>
        </p:nvSpPr>
        <p:spPr>
          <a:xfrm rot="1929804">
            <a:off x="4908843" y="2453953"/>
            <a:ext cx="1260511" cy="1974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40</Words>
  <Application>Microsoft Office PowerPoint</Application>
  <PresentationFormat>On-screen Show (4:3)</PresentationFormat>
  <Paragraphs>13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Rachel</dc:creator>
  <cp:lastModifiedBy>Rachel</cp:lastModifiedBy>
  <cp:revision>4</cp:revision>
  <dcterms:created xsi:type="dcterms:W3CDTF">2014-05-31T00:30:15Z</dcterms:created>
  <dcterms:modified xsi:type="dcterms:W3CDTF">2014-05-31T01:01:12Z</dcterms:modified>
</cp:coreProperties>
</file>