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3384" y="-1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6B21-4EA1-4084-A24C-8787C57D0319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BEE2-D8F6-45FC-AD4F-A1E4D64E96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6B21-4EA1-4084-A24C-8787C57D0319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BEE2-D8F6-45FC-AD4F-A1E4D64E96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6B21-4EA1-4084-A24C-8787C57D0319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BEE2-D8F6-45FC-AD4F-A1E4D64E96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6B21-4EA1-4084-A24C-8787C57D0319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BEE2-D8F6-45FC-AD4F-A1E4D64E96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6B21-4EA1-4084-A24C-8787C57D0319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BEE2-D8F6-45FC-AD4F-A1E4D64E96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6B21-4EA1-4084-A24C-8787C57D0319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BEE2-D8F6-45FC-AD4F-A1E4D64E96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6B21-4EA1-4084-A24C-8787C57D0319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BEE2-D8F6-45FC-AD4F-A1E4D64E96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6B21-4EA1-4084-A24C-8787C57D0319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BEE2-D8F6-45FC-AD4F-A1E4D64E96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6B21-4EA1-4084-A24C-8787C57D0319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BEE2-D8F6-45FC-AD4F-A1E4D64E96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6B21-4EA1-4084-A24C-8787C57D0319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BEE2-D8F6-45FC-AD4F-A1E4D64E96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6B21-4EA1-4084-A24C-8787C57D0319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BEE2-D8F6-45FC-AD4F-A1E4D64E96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76B21-4EA1-4084-A24C-8787C57D0319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6BEE2-D8F6-45FC-AD4F-A1E4D64E96D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Rachel\Desktop\CHAPR%20COMMERCIAL.mp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ChapR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HAPR COMMERCIAL.mpg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83820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82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What is the ChapR?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  remote for translating USB “joystick” input to BT for controlling robots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 way around RobotC/</a:t>
            </a:r>
            <a:r>
              <a:rPr lang="en-US" dirty="0" err="1" smtClean="0">
                <a:solidFill>
                  <a:schemeClr val="accent1"/>
                </a:solidFill>
              </a:rPr>
              <a:t>LabView</a:t>
            </a:r>
            <a:r>
              <a:rPr lang="en-US" dirty="0" smtClean="0">
                <a:solidFill>
                  <a:schemeClr val="accent1"/>
                </a:solidFill>
              </a:rPr>
              <a:t>/NXT-G to quickly run programs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Why is it good?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Convenient way of testing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Patent for WESTA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Spreading STEM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Something to talk about for awards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Service hours and experience for Westlake students making </a:t>
            </a:r>
            <a:r>
              <a:rPr lang="en-US" dirty="0" err="1" smtClean="0">
                <a:solidFill>
                  <a:schemeClr val="accent1"/>
                </a:solidFill>
              </a:rPr>
              <a:t>ChapRs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Spreading the name of Westlake Robotics and every 4</a:t>
            </a:r>
            <a:r>
              <a:rPr lang="en-US" baseline="30000" dirty="0" smtClean="0">
                <a:solidFill>
                  <a:schemeClr val="accent1"/>
                </a:solidFill>
              </a:rPr>
              <a:t>th</a:t>
            </a:r>
            <a:r>
              <a:rPr lang="en-US" dirty="0" smtClean="0">
                <a:solidFill>
                  <a:schemeClr val="accent1"/>
                </a:solidFill>
              </a:rPr>
              <a:t> ChapR is given to a team in need for free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Plan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Buy parts for 10 </a:t>
            </a:r>
            <a:r>
              <a:rPr lang="en-US" dirty="0" err="1" smtClean="0">
                <a:solidFill>
                  <a:schemeClr val="accent1"/>
                </a:solidFill>
              </a:rPr>
              <a:t>ChapRs</a:t>
            </a:r>
            <a:r>
              <a:rPr lang="en-US" dirty="0" smtClean="0">
                <a:solidFill>
                  <a:schemeClr val="accent1"/>
                </a:solidFill>
              </a:rPr>
              <a:t> (20 boards have been ordered)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Set up 3 soldering stations and train 6 people to solder boards (3 of which would be the ChapR team)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Get back in touch with the people who initially showed interest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Send a ChapR to </a:t>
            </a:r>
            <a:r>
              <a:rPr lang="en-US" dirty="0" err="1" smtClean="0">
                <a:solidFill>
                  <a:schemeClr val="accent1"/>
                </a:solidFill>
              </a:rPr>
              <a:t>Irad</a:t>
            </a:r>
            <a:r>
              <a:rPr lang="en-US" dirty="0" smtClean="0">
                <a:solidFill>
                  <a:schemeClr val="accent1"/>
                </a:solidFill>
              </a:rPr>
              <a:t> Allen at VHS and David Calkins at Lego Education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Keep in touch with the beta testers and fix bugs if necessary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Give  4 </a:t>
            </a:r>
            <a:r>
              <a:rPr lang="en-US" dirty="0" err="1" smtClean="0">
                <a:solidFill>
                  <a:schemeClr val="accent1"/>
                </a:solidFill>
              </a:rPr>
              <a:t>ChapRs</a:t>
            </a:r>
            <a:r>
              <a:rPr lang="en-US" dirty="0" smtClean="0">
                <a:solidFill>
                  <a:schemeClr val="accent1"/>
                </a:solidFill>
              </a:rPr>
              <a:t> to Westlake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What do we need?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$450 total for 3 soldering stations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$1125 total for 15 </a:t>
            </a:r>
            <a:r>
              <a:rPr lang="en-US" dirty="0" err="1" smtClean="0">
                <a:solidFill>
                  <a:schemeClr val="accent1"/>
                </a:solidFill>
              </a:rPr>
              <a:t>ChapRs</a:t>
            </a:r>
            <a:r>
              <a:rPr lang="en-US" dirty="0" smtClean="0">
                <a:solidFill>
                  <a:schemeClr val="accent1"/>
                </a:solidFill>
              </a:rPr>
              <a:t> at cost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5 to reimburse Coach Eric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10 to build new </a:t>
            </a:r>
            <a:r>
              <a:rPr lang="en-US" dirty="0" err="1" smtClean="0">
                <a:solidFill>
                  <a:schemeClr val="accent1"/>
                </a:solidFill>
              </a:rPr>
              <a:t>ChapRs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$1125  will  be returned after the sale of the </a:t>
            </a:r>
            <a:r>
              <a:rPr lang="en-US" dirty="0" err="1" smtClean="0">
                <a:solidFill>
                  <a:schemeClr val="accent1"/>
                </a:solidFill>
              </a:rPr>
              <a:t>ChapRs</a:t>
            </a:r>
            <a:r>
              <a:rPr lang="en-US" dirty="0" smtClean="0">
                <a:solidFill>
                  <a:schemeClr val="accent1"/>
                </a:solidFill>
              </a:rPr>
              <a:t> (minus the 4 that go to </a:t>
            </a:r>
            <a:r>
              <a:rPr lang="en-US" dirty="0">
                <a:solidFill>
                  <a:schemeClr val="accent1"/>
                </a:solidFill>
              </a:rPr>
              <a:t>W</a:t>
            </a:r>
            <a:r>
              <a:rPr lang="en-US" dirty="0" smtClean="0">
                <a:solidFill>
                  <a:schemeClr val="accent1"/>
                </a:solidFill>
              </a:rPr>
              <a:t>estlake)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 501c3 nonprofit organization to accept funds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212</Words>
  <Application>Microsoft Office PowerPoint</Application>
  <PresentationFormat>On-screen Show (4:3)</PresentationFormat>
  <Paragraphs>26</Paragraphs>
  <Slides>6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The ChapR Presentation</vt:lpstr>
      <vt:lpstr>Slide 2</vt:lpstr>
      <vt:lpstr>What is the ChapR?</vt:lpstr>
      <vt:lpstr>Why is it good?</vt:lpstr>
      <vt:lpstr>Plan</vt:lpstr>
      <vt:lpstr>What do we need?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ChapR Presentation</dc:title>
  <dc:creator>Rachel</dc:creator>
  <cp:lastModifiedBy>Rachel</cp:lastModifiedBy>
  <cp:revision>4</cp:revision>
  <dcterms:created xsi:type="dcterms:W3CDTF">2013-09-14T17:12:53Z</dcterms:created>
  <dcterms:modified xsi:type="dcterms:W3CDTF">2013-09-14T17:46:13Z</dcterms:modified>
</cp:coreProperties>
</file>