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7B9D-6B08-4B20-8438-2834F93C5C9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9499-531D-4E9D-824B-8ED07708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255480" y="2555490"/>
            <a:ext cx="3529861" cy="1681163"/>
            <a:chOff x="4255480" y="2555490"/>
            <a:chExt cx="3529861" cy="1681163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4255480" y="2555490"/>
              <a:ext cx="3467100" cy="1538288"/>
            </a:xfrm>
            <a:prstGeom prst="roundRect">
              <a:avLst>
                <a:gd name="adj" fmla="val 497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396767" y="3823903"/>
              <a:ext cx="352425" cy="412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65017" y="3676265"/>
              <a:ext cx="41592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power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16200000">
              <a:off x="5504842" y="3758816"/>
              <a:ext cx="295275" cy="50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658830" y="3696903"/>
              <a:ext cx="57150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connect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447692" y="3698490"/>
              <a:ext cx="14922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949218" y="3823903"/>
              <a:ext cx="352425" cy="412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mpd="thickThin">
              <a:solidFill>
                <a:srgbClr val="96969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73005" y="3686026"/>
              <a:ext cx="70485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action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274780" y="3915978"/>
              <a:ext cx="1257300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ea typeface="DengXian" panose="02010600030101010101" pitchFamily="2" charset="-122"/>
                  <a:cs typeface="Segoe UI" panose="020B0502040204020203" pitchFamily="34" charset="0"/>
                </a:rPr>
                <a:t>http://TheChapR.com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6" name="Picture 12" descr="logo_none_lar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549" y="3100770"/>
              <a:ext cx="13906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53848" y="2581738"/>
              <a:ext cx="20574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Bolts SF" pitchFamily="2" charset="0"/>
                  <a:ea typeface="DengXian" panose="02010600030101010101" pitchFamily="2" charset="-122"/>
                </a:rPr>
                <a:t>ChapR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WordArt 14"/>
            <p:cNvSpPr>
              <a:spLocks noChangeArrowheads="1" noChangeShapeType="1" noTextEdit="1"/>
            </p:cNvSpPr>
            <p:nvPr/>
          </p:nvSpPr>
          <p:spPr bwMode="auto">
            <a:xfrm rot="-5400000">
              <a:off x="6956666" y="3201603"/>
              <a:ext cx="1371600" cy="2857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>
                <a:buNone/>
              </a:pPr>
              <a:r>
                <a:rPr lang="en-US" sz="3600" kern="10" spc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Created by: Chap Research</a:t>
              </a:r>
            </a:p>
            <a:p>
              <a:pPr algn="ctr" rtl="0">
                <a:buNone/>
              </a:pPr>
              <a:r>
                <a:rPr lang="en-US" sz="3600" kern="10" spc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Patent #9043031</a:t>
              </a:r>
            </a:p>
            <a:p>
              <a:pPr algn="ctr" rtl="0">
                <a:buNone/>
              </a:pPr>
              <a:endParaRPr lang="en-US" sz="3600" kern="10" spc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49192" y="3042839"/>
              <a:ext cx="13716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36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ea typeface="DengXian" panose="02010600030101010101" pitchFamily="2" charset="-122"/>
                  <a:cs typeface="Segoe UI" panose="020B0502040204020203" pitchFamily="34" charset="0"/>
                </a:rPr>
                <a:t>v2.0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303306" y="2660703"/>
              <a:ext cx="307975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TM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WordArt 3"/>
            <p:cNvSpPr>
              <a:spLocks noChangeArrowheads="1" noChangeShapeType="1" noTextEdit="1"/>
            </p:cNvSpPr>
            <p:nvPr/>
          </p:nvSpPr>
          <p:spPr bwMode="auto">
            <a:xfrm rot="-805310">
              <a:off x="4404608" y="2622219"/>
              <a:ext cx="328613" cy="11430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315"/>
                </a:avLst>
              </a:prstTxWarp>
            </a:bodyPr>
            <a:lstStyle/>
            <a:p>
              <a:pPr algn="ctr" rtl="0">
                <a:buNone/>
              </a:pPr>
              <a:r>
                <a:rPr lang="en-US" sz="1000" kern="10" spc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Black" panose="020B0A04020102020204" pitchFamily="34" charset="0"/>
                </a:rPr>
                <a:t>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8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DengXian</vt:lpstr>
      <vt:lpstr>Arial</vt:lpstr>
      <vt:lpstr>Arial Black</vt:lpstr>
      <vt:lpstr>Bolts SF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Gardner</dc:creator>
  <cp:lastModifiedBy>Rachel Gardner</cp:lastModifiedBy>
  <cp:revision>1</cp:revision>
  <dcterms:created xsi:type="dcterms:W3CDTF">2016-08-24T03:39:45Z</dcterms:created>
  <dcterms:modified xsi:type="dcterms:W3CDTF">2016-08-24T03:41:52Z</dcterms:modified>
</cp:coreProperties>
</file>