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5" r:id="rId4"/>
    <p:sldId id="270" r:id="rId5"/>
    <p:sldId id="273" r:id="rId6"/>
    <p:sldId id="274" r:id="rId7"/>
    <p:sldId id="259" r:id="rId8"/>
    <p:sldId id="271" r:id="rId9"/>
    <p:sldId id="260" r:id="rId10"/>
    <p:sldId id="264" r:id="rId11"/>
    <p:sldId id="266" r:id="rId12"/>
    <p:sldId id="267" r:id="rId13"/>
    <p:sldId id="269" r:id="rId14"/>
    <p:sldId id="268" r:id="rId15"/>
    <p:sldId id="275" r:id="rId16"/>
    <p:sldId id="276" r:id="rId17"/>
    <p:sldId id="277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>
      <p:cViewPr varScale="1">
        <p:scale>
          <a:sx n="106" d="100"/>
          <a:sy n="106" d="100"/>
        </p:scale>
        <p:origin x="-18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9C608-5B3E-4441-9809-3E48906238ED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0DFC8-9BE9-481C-BA65-4EDB15637C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Schools are constantly telling us</a:t>
            </a:r>
            <a:r>
              <a:rPr lang="en-US" baseline="0" dirty="0" smtClean="0"/>
              <a:t> that everyone is equal and we are all peers, but that is not at all how companies operate</a:t>
            </a:r>
          </a:p>
          <a:p>
            <a:r>
              <a:rPr lang="en-US" baseline="0" dirty="0" smtClean="0"/>
              <a:t>We need experience operating in a management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79718-4F0D-49DF-9881-C2DAABFF0B5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66BB-2CED-4DE2-BDBC-F5E2E06B9752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C24-7843-4145-8239-4C3FD99F3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66BB-2CED-4DE2-BDBC-F5E2E06B9752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C24-7843-4145-8239-4C3FD99F3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66BB-2CED-4DE2-BDBC-F5E2E06B9752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C24-7843-4145-8239-4C3FD99F3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66BB-2CED-4DE2-BDBC-F5E2E06B9752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C24-7843-4145-8239-4C3FD99F3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66BB-2CED-4DE2-BDBC-F5E2E06B9752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C24-7843-4145-8239-4C3FD99F3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66BB-2CED-4DE2-BDBC-F5E2E06B9752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C24-7843-4145-8239-4C3FD99F3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66BB-2CED-4DE2-BDBC-F5E2E06B9752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C24-7843-4145-8239-4C3FD99F3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66BB-2CED-4DE2-BDBC-F5E2E06B9752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C24-7843-4145-8239-4C3FD99F3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66BB-2CED-4DE2-BDBC-F5E2E06B9752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C24-7843-4145-8239-4C3FD99F3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66BB-2CED-4DE2-BDBC-F5E2E06B9752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C24-7843-4145-8239-4C3FD99F3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66BB-2CED-4DE2-BDBC-F5E2E06B9752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C24-7843-4145-8239-4C3FD99F3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366BB-2CED-4DE2-BDBC-F5E2E06B9752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8CC24-7843-4145-8239-4C3FD99F3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Board of Advisers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2/7/15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else should be on the board?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Venture </a:t>
            </a:r>
            <a:r>
              <a:rPr lang="en-US" dirty="0" smtClean="0"/>
              <a:t>capital stuff, management help, software/electrical engineering </a:t>
            </a:r>
          </a:p>
          <a:p>
            <a:pPr lvl="1"/>
            <a:r>
              <a:rPr lang="en-US" dirty="0" smtClean="0"/>
              <a:t>Eric </a:t>
            </a:r>
            <a:r>
              <a:rPr lang="en-US" dirty="0" err="1" smtClean="0"/>
              <a:t>Rothfus</a:t>
            </a:r>
            <a:endParaRPr lang="en-US" dirty="0" smtClean="0"/>
          </a:p>
          <a:p>
            <a:r>
              <a:rPr lang="en-US" dirty="0" smtClean="0"/>
              <a:t>Marketing, management, industry </a:t>
            </a:r>
            <a:r>
              <a:rPr lang="en-US" dirty="0" smtClean="0"/>
              <a:t>networking</a:t>
            </a:r>
          </a:p>
          <a:p>
            <a:pPr lvl="1"/>
            <a:r>
              <a:rPr lang="en-US" dirty="0" smtClean="0"/>
              <a:t>Scott </a:t>
            </a:r>
            <a:r>
              <a:rPr lang="en-US" dirty="0" smtClean="0"/>
              <a:t>Gardner</a:t>
            </a:r>
          </a:p>
          <a:p>
            <a:r>
              <a:rPr lang="en-US" dirty="0" smtClean="0"/>
              <a:t>Educator/general networking, student </a:t>
            </a:r>
            <a:r>
              <a:rPr lang="en-US" dirty="0" smtClean="0"/>
              <a:t>management/teaching</a:t>
            </a:r>
          </a:p>
          <a:p>
            <a:pPr lvl="1"/>
            <a:r>
              <a:rPr lang="en-US" dirty="0" smtClean="0"/>
              <a:t>Norman </a:t>
            </a:r>
            <a:r>
              <a:rPr lang="en-US" dirty="0" smtClean="0"/>
              <a:t>Morgan</a:t>
            </a:r>
          </a:p>
          <a:p>
            <a:r>
              <a:rPr lang="en-US" dirty="0" smtClean="0"/>
              <a:t>University networking (for professors and facilities), computer science help </a:t>
            </a:r>
          </a:p>
          <a:p>
            <a:pPr lvl="1"/>
            <a:r>
              <a:rPr lang="en-US" dirty="0" smtClean="0"/>
              <a:t>Dr</a:t>
            </a:r>
            <a:r>
              <a:rPr lang="en-US" dirty="0" smtClean="0"/>
              <a:t>. Warren Hunt (Professor of Computer Science at UT)</a:t>
            </a:r>
          </a:p>
          <a:p>
            <a:r>
              <a:rPr lang="en-US" dirty="0" smtClean="0"/>
              <a:t>Big-name college/university? - ?</a:t>
            </a:r>
          </a:p>
          <a:p>
            <a:r>
              <a:rPr lang="en-US" dirty="0" smtClean="0"/>
              <a:t>Industry connections (internships/grants/facilities/mentors), type one expertise - ?</a:t>
            </a:r>
          </a:p>
          <a:p>
            <a:r>
              <a:rPr lang="en-US" dirty="0" smtClean="0"/>
              <a:t>Industry connections (internships/grants/facilities/mentors), type two expertise - 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webpage - www.thechapr.com</a:t>
            </a:r>
          </a:p>
          <a:p>
            <a:r>
              <a:rPr lang="en-US" dirty="0" smtClean="0"/>
              <a:t>Orders database - http</a:t>
            </a:r>
            <a:r>
              <a:rPr lang="en-US" dirty="0" smtClean="0"/>
              <a:t>://</a:t>
            </a:r>
            <a:r>
              <a:rPr lang="en-US" dirty="0" smtClean="0"/>
              <a:t>orders.thechapr.com</a:t>
            </a:r>
            <a:endParaRPr lang="en-US" dirty="0" smtClean="0"/>
          </a:p>
          <a:p>
            <a:r>
              <a:rPr lang="en-US" dirty="0" smtClean="0"/>
              <a:t>129 shipped</a:t>
            </a:r>
          </a:p>
          <a:p>
            <a:pPr lvl="1"/>
            <a:r>
              <a:rPr lang="en-US" dirty="0" smtClean="0"/>
              <a:t>11 Charity, 118 Sold</a:t>
            </a:r>
          </a:p>
          <a:p>
            <a:r>
              <a:rPr lang="en-US" dirty="0" smtClean="0"/>
              <a:t>49 orders</a:t>
            </a:r>
          </a:p>
          <a:p>
            <a:pPr lvl="1"/>
            <a:r>
              <a:rPr lang="en-US" dirty="0" smtClean="0"/>
              <a:t>6 Charity, 43 Sold</a:t>
            </a:r>
          </a:p>
          <a:p>
            <a:r>
              <a:rPr lang="en-US" dirty="0" smtClean="0"/>
              <a:t>FRC compatibility in alpha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v1.1 Case (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4600" y="5105400"/>
            <a:ext cx="2514600" cy="144505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TedEx</a:t>
            </a:r>
            <a:r>
              <a:rPr lang="en-US" dirty="0" smtClean="0"/>
              <a:t> Labs Project</a:t>
            </a:r>
            <a:endParaRPr lang="en-US" dirty="0"/>
          </a:p>
        </p:txBody>
      </p:sp>
      <p:pic>
        <p:nvPicPr>
          <p:cNvPr id="4" name="Content Placeholder 3" descr="Wir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3957637"/>
            <a:ext cx="4343400" cy="2443163"/>
          </a:xfrm>
        </p:spPr>
      </p:pic>
      <p:sp>
        <p:nvSpPr>
          <p:cNvPr id="5" name="TextBox 4"/>
          <p:cNvSpPr txBox="1"/>
          <p:nvPr/>
        </p:nvSpPr>
        <p:spPr>
          <a:xfrm>
            <a:off x="685800" y="1440763"/>
            <a:ext cx="7772400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A spiral or basket of fruit to be used as touch sensors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Has “</a:t>
            </a:r>
            <a:r>
              <a:rPr lang="en-US" sz="2800" dirty="0" err="1" smtClean="0"/>
              <a:t>BopIt”, “Simon” and “Space Game” modes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Presentation Feb 14th at </a:t>
            </a:r>
            <a:r>
              <a:rPr lang="en-US" sz="2800" dirty="0" err="1" smtClean="0"/>
              <a:t>TedEx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MXP </a:t>
            </a:r>
            <a:r>
              <a:rPr lang="en-US" dirty="0" err="1" smtClean="0"/>
              <a:t>BeatBoard</a:t>
            </a:r>
            <a:endParaRPr lang="en-US" dirty="0"/>
          </a:p>
        </p:txBody>
      </p:sp>
      <p:pic>
        <p:nvPicPr>
          <p:cNvPr id="4" name="Content Placeholder 3" descr="chaprsch-page-0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12059" y="4191000"/>
            <a:ext cx="2602941" cy="2011363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Separates sound into frequency bands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Could used to flash LEDs or actuate motors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 Research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r>
              <a:rPr lang="en-US" dirty="0" smtClean="0"/>
              <a:t>www.chapresearch.com</a:t>
            </a:r>
          </a:p>
          <a:p>
            <a:r>
              <a:rPr lang="en-US" dirty="0" smtClean="0"/>
              <a:t>Live, but empty of content</a:t>
            </a:r>
          </a:p>
          <a:p>
            <a:r>
              <a:rPr lang="en-US" dirty="0" smtClean="0"/>
              <a:t>Logo still in development</a:t>
            </a:r>
          </a:p>
          <a:p>
            <a:r>
              <a:rPr lang="en-US" dirty="0" smtClean="0"/>
              <a:t>Will be filled based on results of this meeting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6923" t="7692" r="10865" b="4615"/>
          <a:stretch>
            <a:fillRect/>
          </a:stretch>
        </p:blipFill>
        <p:spPr bwMode="auto">
          <a:xfrm>
            <a:off x="1905000" y="3733800"/>
            <a:ext cx="4953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Up Scholarship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SXSWedu</a:t>
            </a:r>
            <a:r>
              <a:rPr lang="en-US" dirty="0" smtClean="0"/>
              <a:t> Education Expo Student Startup </a:t>
            </a:r>
            <a:r>
              <a:rPr lang="en-US" dirty="0" smtClean="0"/>
              <a:t>Competition</a:t>
            </a:r>
          </a:p>
          <a:p>
            <a:r>
              <a:rPr lang="en-US" dirty="0" smtClean="0"/>
              <a:t>Due Sunday February 22</a:t>
            </a:r>
            <a:r>
              <a:rPr lang="en-US" baseline="30000" dirty="0" smtClean="0"/>
              <a:t>nd</a:t>
            </a:r>
            <a:endParaRPr lang="en-US" dirty="0" smtClean="0"/>
          </a:p>
          <a:p>
            <a:r>
              <a:rPr lang="en-US" dirty="0" smtClean="0"/>
              <a:t>Winners present at SXSW and receive a “startup scholarship”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“Renovation”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Cleaned out the programming cave</a:t>
            </a:r>
          </a:p>
          <a:p>
            <a:r>
              <a:rPr lang="en-US" dirty="0" smtClean="0"/>
              <a:t>Happily share the space with whoever works quietly</a:t>
            </a:r>
          </a:p>
          <a:p>
            <a:r>
              <a:rPr lang="en-US" dirty="0" smtClean="0"/>
              <a:t>Will continue adjusting/cleaning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to begin “teaching days”</a:t>
            </a:r>
          </a:p>
          <a:p>
            <a:r>
              <a:rPr lang="en-US" dirty="0" smtClean="0"/>
              <a:t>May post “job openings” in </a:t>
            </a:r>
            <a:r>
              <a:rPr lang="en-US" dirty="0" err="1" smtClean="0"/>
              <a:t>Featherduster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Chap Research?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framework for innovation</a:t>
            </a:r>
          </a:p>
          <a:p>
            <a:r>
              <a:rPr lang="en-US" dirty="0" smtClean="0"/>
              <a:t>An innovation program to give other Westlake students the opportunity to learn real world skills not taught in school</a:t>
            </a:r>
          </a:p>
          <a:p>
            <a:r>
              <a:rPr lang="en-US" dirty="0" smtClean="0"/>
              <a:t>An organization to facilitate design and innovation at the high school level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9167" t="13333" r="29167" b="46666"/>
          <a:stretch>
            <a:fillRect/>
          </a:stretch>
        </p:blipFill>
        <p:spPr bwMode="auto">
          <a:xfrm>
            <a:off x="3581400" y="5410200"/>
            <a:ext cx="2144889" cy="115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Give students the experience and confidence to succeed in college and career settings</a:t>
            </a:r>
          </a:p>
          <a:p>
            <a:pPr lvl="1"/>
            <a:r>
              <a:rPr lang="en-US" dirty="0" smtClean="0"/>
              <a:t>Helping them start from scratch</a:t>
            </a:r>
          </a:p>
          <a:p>
            <a:r>
              <a:rPr lang="en-US" dirty="0" smtClean="0"/>
              <a:t>Allow students to further explore/develop industry-applicable skills that are *not* taught in school</a:t>
            </a:r>
          </a:p>
          <a:p>
            <a:pPr lvl="1"/>
            <a:r>
              <a:rPr lang="en-US" dirty="0" smtClean="0"/>
              <a:t>Pitching to “investors”</a:t>
            </a:r>
          </a:p>
          <a:p>
            <a:pPr lvl="1"/>
            <a:r>
              <a:rPr lang="en-US" dirty="0" smtClean="0"/>
              <a:t>Working with customers</a:t>
            </a:r>
          </a:p>
          <a:p>
            <a:pPr lvl="1"/>
            <a:r>
              <a:rPr lang="en-US" dirty="0" smtClean="0"/>
              <a:t>Developing ideas</a:t>
            </a:r>
          </a:p>
          <a:p>
            <a:pPr lvl="1"/>
            <a:r>
              <a:rPr lang="en-US" dirty="0" smtClean="0"/>
              <a:t>Marketing products</a:t>
            </a:r>
          </a:p>
          <a:p>
            <a:pPr lvl="1"/>
            <a:r>
              <a:rPr lang="en-US" dirty="0" smtClean="0"/>
              <a:t>Managing </a:t>
            </a:r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Applying for patents</a:t>
            </a:r>
          </a:p>
          <a:p>
            <a:pPr lvl="1"/>
            <a:r>
              <a:rPr lang="en-US" dirty="0" smtClean="0"/>
              <a:t>Project endurance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Create a model to serve as inspiration for similar innovation programs at the high school level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Adult Motivators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—mentors, board members, supporters—</a:t>
            </a:r>
          </a:p>
          <a:p>
            <a:pPr algn="ctr">
              <a:buNone/>
            </a:pPr>
            <a:endParaRPr lang="en-US" dirty="0" smtClean="0"/>
          </a:p>
          <a:p>
            <a:r>
              <a:rPr lang="en-US" dirty="0" smtClean="0"/>
              <a:t>Want to give back to the community (local focus)</a:t>
            </a:r>
          </a:p>
          <a:p>
            <a:r>
              <a:rPr lang="en-US" dirty="0" smtClean="0"/>
              <a:t>Enjoy teaching</a:t>
            </a:r>
          </a:p>
          <a:p>
            <a:r>
              <a:rPr lang="en-US" dirty="0" smtClean="0"/>
              <a:t>Live vicariously through students</a:t>
            </a:r>
          </a:p>
          <a:p>
            <a:pPr lvl="1"/>
            <a:r>
              <a:rPr lang="en-US" dirty="0" smtClean="0"/>
              <a:t>enjoy making the products/projects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Motivators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Experience not given by school curriculum</a:t>
            </a:r>
          </a:p>
          <a:p>
            <a:r>
              <a:rPr lang="en-US" dirty="0" smtClean="0"/>
              <a:t>Kudos from </a:t>
            </a:r>
            <a:r>
              <a:rPr lang="en-US" dirty="0" smtClean="0"/>
              <a:t>peers/mentors/community</a:t>
            </a:r>
          </a:p>
          <a:p>
            <a:r>
              <a:rPr lang="en-US" dirty="0" smtClean="0"/>
              <a:t>Responsibility to peers/mentors</a:t>
            </a:r>
            <a:endParaRPr lang="en-US" dirty="0" smtClean="0"/>
          </a:p>
          <a:p>
            <a:r>
              <a:rPr lang="en-US" dirty="0" smtClean="0"/>
              <a:t>College app and resume </a:t>
            </a:r>
            <a:r>
              <a:rPr lang="en-US" dirty="0" smtClean="0"/>
              <a:t>builder</a:t>
            </a:r>
          </a:p>
          <a:p>
            <a:pPr lvl="1"/>
            <a:r>
              <a:rPr lang="en-US" dirty="0" smtClean="0"/>
              <a:t>Patents, publications, job titles</a:t>
            </a:r>
            <a:endParaRPr lang="en-US" dirty="0" smtClean="0"/>
          </a:p>
          <a:p>
            <a:r>
              <a:rPr lang="en-US" dirty="0" smtClean="0"/>
              <a:t>Networking with industry professionals</a:t>
            </a:r>
            <a:endParaRPr lang="en-US" dirty="0" smtClean="0"/>
          </a:p>
          <a:p>
            <a:r>
              <a:rPr lang="en-US" dirty="0" smtClean="0"/>
              <a:t>Desire to see </a:t>
            </a:r>
            <a:r>
              <a:rPr lang="en-US" dirty="0" smtClean="0"/>
              <a:t>projects </a:t>
            </a:r>
            <a:r>
              <a:rPr lang="en-US" dirty="0" smtClean="0"/>
              <a:t>to completion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 grant (or any form of funding, however small)</a:t>
            </a:r>
          </a:p>
          <a:p>
            <a:r>
              <a:rPr lang="en-US" dirty="0" smtClean="0"/>
              <a:t>Publish something</a:t>
            </a:r>
          </a:p>
          <a:p>
            <a:r>
              <a:rPr lang="en-US" dirty="0" smtClean="0"/>
              <a:t>Create something that will last after I graduate</a:t>
            </a:r>
          </a:p>
          <a:p>
            <a:r>
              <a:rPr lang="en-US" dirty="0" smtClean="0"/>
              <a:t>Get recognition from Westlake (given that we call ourselves “Chap” Research)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“framework” of support</a:t>
            </a:r>
          </a:p>
          <a:p>
            <a:pPr lvl="1"/>
            <a:r>
              <a:rPr lang="en-US" dirty="0" smtClean="0"/>
              <a:t>mentors, finances, facilities, equipment</a:t>
            </a:r>
            <a:endParaRPr lang="en-US" dirty="0" smtClean="0"/>
          </a:p>
          <a:p>
            <a:r>
              <a:rPr lang="en-US" dirty="0" smtClean="0"/>
              <a:t>Several concurrent projects</a:t>
            </a:r>
          </a:p>
          <a:p>
            <a:pPr lvl="1"/>
            <a:r>
              <a:rPr lang="en-US" dirty="0" smtClean="0"/>
              <a:t>Either (experienced) student or mentor led</a:t>
            </a:r>
          </a:p>
          <a:p>
            <a:pPr lvl="1"/>
            <a:r>
              <a:rPr lang="en-US" dirty="0" smtClean="0"/>
              <a:t>Documented on website (also to create precedent/continuity</a:t>
            </a:r>
            <a:r>
              <a:rPr lang="en-US" dirty="0" smtClean="0"/>
              <a:t> </a:t>
            </a:r>
            <a:r>
              <a:rPr lang="en-US" dirty="0" smtClean="0"/>
              <a:t>within program)</a:t>
            </a:r>
          </a:p>
          <a:p>
            <a:r>
              <a:rPr lang="en-US" dirty="0" smtClean="0"/>
              <a:t>End products/deliverables</a:t>
            </a:r>
          </a:p>
          <a:p>
            <a:pPr lvl="1"/>
            <a:r>
              <a:rPr lang="en-US" dirty="0" smtClean="0"/>
              <a:t>“Sellable” products (the ChapR)</a:t>
            </a:r>
          </a:p>
          <a:p>
            <a:pPr lvl="1"/>
            <a:r>
              <a:rPr lang="en-US" dirty="0" smtClean="0"/>
              <a:t>Patents</a:t>
            </a:r>
          </a:p>
          <a:p>
            <a:pPr lvl="1"/>
            <a:r>
              <a:rPr lang="en-US" dirty="0" smtClean="0"/>
              <a:t>Publications</a:t>
            </a:r>
          </a:p>
          <a:p>
            <a:pPr lvl="1"/>
            <a:r>
              <a:rPr lang="en-US" dirty="0" smtClean="0"/>
              <a:t>Presentations (</a:t>
            </a:r>
            <a:r>
              <a:rPr lang="en-US" dirty="0" err="1" smtClean="0"/>
              <a:t>ChapX</a:t>
            </a:r>
            <a:r>
              <a:rPr lang="en-US" dirty="0" smtClean="0"/>
              <a:t>, Champs Conference)</a:t>
            </a:r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Board of Directors</a:t>
            </a:r>
          </a:p>
          <a:p>
            <a:pPr lvl="1"/>
            <a:r>
              <a:rPr lang="en-US" dirty="0" smtClean="0"/>
              <a:t>A group of teachers and mentors whom the students report to on a weekly or monthly basis</a:t>
            </a:r>
          </a:p>
          <a:p>
            <a:pPr lvl="2"/>
            <a:r>
              <a:rPr lang="en-US" dirty="0" smtClean="0"/>
              <a:t>Builds accountability</a:t>
            </a:r>
          </a:p>
          <a:p>
            <a:pPr lvl="2"/>
            <a:r>
              <a:rPr lang="en-US" dirty="0" smtClean="0"/>
              <a:t>Gives practice presenting/selling ideas</a:t>
            </a:r>
          </a:p>
          <a:p>
            <a:r>
              <a:rPr lang="en-US" dirty="0" smtClean="0"/>
              <a:t>CEO/Manager</a:t>
            </a:r>
          </a:p>
          <a:p>
            <a:pPr lvl="1"/>
            <a:r>
              <a:rPr lang="en-US" dirty="0" smtClean="0"/>
              <a:t>One student held personally responsible for the success of the program</a:t>
            </a:r>
          </a:p>
          <a:p>
            <a:r>
              <a:rPr lang="en-US" dirty="0" smtClean="0"/>
              <a:t>Project Leads</a:t>
            </a:r>
          </a:p>
          <a:p>
            <a:pPr lvl="1"/>
            <a:r>
              <a:rPr lang="en-US" dirty="0" smtClean="0"/>
              <a:t>One student per project who is held responsible for the success of the project</a:t>
            </a:r>
          </a:p>
          <a:p>
            <a:pPr lvl="1"/>
            <a:r>
              <a:rPr lang="en-US" dirty="0" smtClean="0"/>
              <a:t>Gives brief reports on respective projects at board of directors meetings</a:t>
            </a:r>
          </a:p>
          <a:p>
            <a:r>
              <a:rPr lang="en-US" dirty="0" smtClean="0"/>
              <a:t>Individual Contributors</a:t>
            </a:r>
          </a:p>
          <a:p>
            <a:pPr lvl="1"/>
            <a:r>
              <a:rPr lang="en-US" dirty="0" smtClean="0"/>
              <a:t>Members of individual subgroups, held responsible for meeting deadlines and small portions of their projects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want from the board?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Material Review</a:t>
            </a:r>
          </a:p>
          <a:p>
            <a:pPr lvl="1"/>
            <a:r>
              <a:rPr lang="en-US" dirty="0" smtClean="0"/>
              <a:t>Review of presentations, future publications etc.</a:t>
            </a:r>
          </a:p>
          <a:p>
            <a:r>
              <a:rPr lang="en-US" dirty="0" smtClean="0"/>
              <a:t>General Advice</a:t>
            </a:r>
          </a:p>
          <a:p>
            <a:pPr lvl="1"/>
            <a:r>
              <a:rPr lang="en-US" dirty="0" smtClean="0"/>
              <a:t>Project ideas</a:t>
            </a:r>
          </a:p>
          <a:p>
            <a:r>
              <a:rPr lang="en-US" dirty="0" smtClean="0"/>
              <a:t>Stewardship</a:t>
            </a:r>
          </a:p>
          <a:p>
            <a:pPr lvl="1"/>
            <a:r>
              <a:rPr lang="en-US" dirty="0" smtClean="0"/>
              <a:t>Force us to be accountable</a:t>
            </a:r>
            <a:endParaRPr lang="en-US" dirty="0" smtClean="0"/>
          </a:p>
          <a:p>
            <a:r>
              <a:rPr lang="en-US" dirty="0" smtClean="0"/>
              <a:t>Credibility</a:t>
            </a:r>
          </a:p>
          <a:p>
            <a:pPr lvl="1"/>
            <a:r>
              <a:rPr lang="en-US" dirty="0" smtClean="0"/>
              <a:t>Working with important people will draw more support</a:t>
            </a:r>
          </a:p>
          <a:p>
            <a:r>
              <a:rPr lang="en-US" dirty="0" smtClean="0"/>
              <a:t>A Learning Opportunity</a:t>
            </a:r>
          </a:p>
          <a:p>
            <a:pPr lvl="1"/>
            <a:r>
              <a:rPr lang="en-US" dirty="0" smtClean="0"/>
              <a:t>Let high school students learn to work with a board</a:t>
            </a:r>
          </a:p>
          <a:p>
            <a:r>
              <a:rPr lang="en-US" dirty="0" smtClean="0"/>
              <a:t>Connections</a:t>
            </a:r>
          </a:p>
          <a:p>
            <a:pPr lvl="1"/>
            <a:r>
              <a:rPr lang="en-US" dirty="0" smtClean="0"/>
              <a:t>More mentors</a:t>
            </a:r>
          </a:p>
          <a:p>
            <a:pPr lvl="1"/>
            <a:r>
              <a:rPr lang="en-US" dirty="0" smtClean="0"/>
              <a:t>Facilities?</a:t>
            </a:r>
          </a:p>
          <a:p>
            <a:pPr lvl="1"/>
            <a:r>
              <a:rPr lang="en-US" dirty="0" smtClean="0"/>
              <a:t>Equipment</a:t>
            </a:r>
          </a:p>
          <a:p>
            <a:pPr lvl="1"/>
            <a:r>
              <a:rPr lang="en-US" dirty="0" smtClean="0"/>
              <a:t>Money?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703</Words>
  <Application>Microsoft Office PowerPoint</Application>
  <PresentationFormat>On-screen Show (4:3)</PresentationFormat>
  <Paragraphs>125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1st Board of Advisers Meeting</vt:lpstr>
      <vt:lpstr>What is Chap Research?</vt:lpstr>
      <vt:lpstr>The Goals</vt:lpstr>
      <vt:lpstr>Adult Motivators</vt:lpstr>
      <vt:lpstr>Student Motivators</vt:lpstr>
      <vt:lpstr>My Goals</vt:lpstr>
      <vt:lpstr>How?</vt:lpstr>
      <vt:lpstr>Management Structure</vt:lpstr>
      <vt:lpstr>What do we want from the board?</vt:lpstr>
      <vt:lpstr>Who else should be on the board?</vt:lpstr>
      <vt:lpstr>Current Status</vt:lpstr>
      <vt:lpstr>The ChapR</vt:lpstr>
      <vt:lpstr>TedEx Labs Project</vt:lpstr>
      <vt:lpstr>MXP BeatBoard</vt:lpstr>
      <vt:lpstr>Chap Research Website</vt:lpstr>
      <vt:lpstr>Start Up Scholarship</vt:lpstr>
      <vt:lpstr>Office “Renovation”</vt:lpstr>
      <vt:lpstr>Succession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</dc:creator>
  <cp:lastModifiedBy>Rachel</cp:lastModifiedBy>
  <cp:revision>28</cp:revision>
  <dcterms:created xsi:type="dcterms:W3CDTF">2015-02-04T17:01:41Z</dcterms:created>
  <dcterms:modified xsi:type="dcterms:W3CDTF">2015-02-05T02:38:01Z</dcterms:modified>
</cp:coreProperties>
</file>