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F05E-E33D-45D4-B7DC-85158D89E11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56D0-9F91-4EE6-A2CE-074591E4A7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rduino.cc/en/uploads/Main/ArduinoProMini_Front_3v3.jpg"/>
          <p:cNvPicPr>
            <a:picLocks noChangeAspect="1" noChangeArrowheads="1"/>
          </p:cNvPicPr>
          <p:nvPr/>
        </p:nvPicPr>
        <p:blipFill>
          <a:blip r:embed="rId2" cstate="print"/>
          <a:srcRect l="21333" t="33778" r="20000" b="32444"/>
          <a:stretch>
            <a:fillRect/>
          </a:stretch>
        </p:blipFill>
        <p:spPr bwMode="auto">
          <a:xfrm rot="5400000">
            <a:off x="6019800" y="1371600"/>
            <a:ext cx="2514600" cy="1447800"/>
          </a:xfrm>
          <a:prstGeom prst="rect">
            <a:avLst/>
          </a:prstGeom>
          <a:noFill/>
        </p:spPr>
      </p:pic>
      <p:pic>
        <p:nvPicPr>
          <p:cNvPr id="1030" name="Picture 6" descr="SparkFun Capacitive Touch Sensor Breakout - MPR121"/>
          <p:cNvPicPr>
            <a:picLocks noChangeAspect="1" noChangeArrowheads="1"/>
          </p:cNvPicPr>
          <p:nvPr/>
        </p:nvPicPr>
        <p:blipFill>
          <a:blip r:embed="rId3" cstate="print"/>
          <a:srcRect l="12000" t="22667" r="53334" b="28000"/>
          <a:stretch>
            <a:fillRect/>
          </a:stretch>
        </p:blipFill>
        <p:spPr bwMode="auto">
          <a:xfrm>
            <a:off x="6553200" y="4038600"/>
            <a:ext cx="1676400" cy="2385646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 l="7923" t="23944" r="43750" b="15493"/>
          <a:stretch>
            <a:fillRect/>
          </a:stretch>
        </p:blipFill>
        <p:spPr bwMode="auto">
          <a:xfrm>
            <a:off x="152400" y="457200"/>
            <a:ext cx="464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962400" y="26670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8200" y="2667000"/>
            <a:ext cx="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8200" y="2895600"/>
            <a:ext cx="1676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58200" y="2339788"/>
            <a:ext cx="4482" cy="1470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2400" y="2438400"/>
            <a:ext cx="16168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561481" y="2438400"/>
            <a:ext cx="1" cy="986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0" y="2514600"/>
            <a:ext cx="609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562600" y="4724400"/>
            <a:ext cx="1143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62400" y="2200835"/>
            <a:ext cx="990600" cy="896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953000" y="1371600"/>
            <a:ext cx="0" cy="83820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53000" y="1380565"/>
            <a:ext cx="17526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667000" y="4038600"/>
            <a:ext cx="0" cy="60960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62400" y="2084295"/>
            <a:ext cx="1143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5400" y="20574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962400" y="2321861"/>
            <a:ext cx="914400" cy="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62400" y="1447800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800600" y="0"/>
            <a:ext cx="0" cy="1447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876800" y="1219200"/>
            <a:ext cx="0" cy="112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876800" y="1192306"/>
            <a:ext cx="1837764" cy="26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172200" y="3810000"/>
            <a:ext cx="0" cy="1143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172200" y="3810000"/>
            <a:ext cx="228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05400" y="2895600"/>
            <a:ext cx="1600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886200" y="12192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419600" y="0"/>
            <a:ext cx="0" cy="121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953000" y="152400"/>
            <a:ext cx="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800600" y="609600"/>
            <a:ext cx="10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peakers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886200" y="1322295"/>
            <a:ext cx="802341" cy="4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4679576" y="-17929"/>
            <a:ext cx="0" cy="1344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6158753" y="4939553"/>
            <a:ext cx="533401" cy="13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562600" y="3124200"/>
            <a:ext cx="0" cy="16002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5562600" y="2514600"/>
            <a:ext cx="1066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7844119" y="2339788"/>
            <a:ext cx="618563" cy="8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853953" y="5136776"/>
            <a:ext cx="838200" cy="2241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5862918" y="2783681"/>
            <a:ext cx="2101" cy="236206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850731" y="2796989"/>
            <a:ext cx="1105881" cy="98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715000" y="5334000"/>
            <a:ext cx="972671" cy="89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715000" y="2667000"/>
            <a:ext cx="0" cy="26670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715000" y="2686050"/>
            <a:ext cx="123825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5280212" y="5728447"/>
            <a:ext cx="1415864" cy="17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298281" y="2881313"/>
            <a:ext cx="0" cy="2843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990975" y="3100388"/>
            <a:ext cx="1571625" cy="238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3983831" y="3017044"/>
            <a:ext cx="4763" cy="1381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5</cp:revision>
  <dcterms:created xsi:type="dcterms:W3CDTF">2015-01-22T00:12:54Z</dcterms:created>
  <dcterms:modified xsi:type="dcterms:W3CDTF">2015-01-22T01:00:15Z</dcterms:modified>
</cp:coreProperties>
</file>