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4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1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9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7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9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0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6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4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0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7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237905" y="106093"/>
            <a:ext cx="7582590" cy="7560214"/>
            <a:chOff x="1140723" y="0"/>
            <a:chExt cx="7582590" cy="75602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23" y="0"/>
              <a:ext cx="3761088" cy="194828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23" y="1870644"/>
              <a:ext cx="3761088" cy="194828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23" y="3741288"/>
              <a:ext cx="3761088" cy="194828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23" y="5611932"/>
              <a:ext cx="3761088" cy="194828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2225" y="0"/>
              <a:ext cx="3761088" cy="194828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2225" y="1870644"/>
              <a:ext cx="3761088" cy="194828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2225" y="3741288"/>
              <a:ext cx="3761088" cy="194828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2225" y="5611932"/>
              <a:ext cx="3761088" cy="1948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453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Gardner</dc:creator>
  <cp:lastModifiedBy>Rachel Gardner</cp:lastModifiedBy>
  <cp:revision>5</cp:revision>
  <dcterms:created xsi:type="dcterms:W3CDTF">2016-08-24T03:39:45Z</dcterms:created>
  <dcterms:modified xsi:type="dcterms:W3CDTF">2016-08-24T04:35:23Z</dcterms:modified>
</cp:coreProperties>
</file>